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30" r:id="rId6"/>
  </p:sldMasterIdLst>
  <p:notesMasterIdLst>
    <p:notesMasterId r:id="rId19"/>
  </p:notesMasterIdLst>
  <p:handoutMasterIdLst>
    <p:handoutMasterId r:id="rId20"/>
  </p:handoutMasterIdLst>
  <p:sldIdLst>
    <p:sldId id="287" r:id="rId7"/>
    <p:sldId id="357" r:id="rId8"/>
    <p:sldId id="353" r:id="rId9"/>
    <p:sldId id="363" r:id="rId10"/>
    <p:sldId id="350" r:id="rId11"/>
    <p:sldId id="358" r:id="rId12"/>
    <p:sldId id="354" r:id="rId13"/>
    <p:sldId id="364" r:id="rId14"/>
    <p:sldId id="365" r:id="rId15"/>
    <p:sldId id="368" r:id="rId16"/>
    <p:sldId id="367" r:id="rId17"/>
    <p:sldId id="3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4DF668E-7071-9D43-84E5-956478B3BC1D}">
          <p14:sldIdLst>
            <p14:sldId id="287"/>
            <p14:sldId id="357"/>
            <p14:sldId id="353"/>
            <p14:sldId id="363"/>
            <p14:sldId id="350"/>
            <p14:sldId id="358"/>
            <p14:sldId id="354"/>
            <p14:sldId id="364"/>
            <p14:sldId id="365"/>
            <p14:sldId id="368"/>
            <p14:sldId id="367"/>
            <p14:sldId id="366"/>
          </p14:sldIdLst>
        </p14:section>
        <p14:section name="Getting Started" id="{64E5DCC8-C235-4F4E-8388-449A4AE5A744}">
          <p14:sldIdLst/>
        </p14:section>
        <p14:section name="Design Examples" id="{8D346C66-2475-A843-B879-CE1FF1969C3A}">
          <p14:sldIdLst/>
        </p14:section>
        <p14:section name="Closing" id="{164DAAE3-9254-FA45-A9EC-112F5C98712C}">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AD5F"/>
    <a:srgbClr val="30BA78"/>
    <a:srgbClr val="2453FF"/>
    <a:srgbClr val="FE7C3F"/>
    <a:srgbClr val="08221E"/>
    <a:srgbClr val="FFFFFF"/>
    <a:srgbClr val="30BA77"/>
    <a:srgbClr val="90EBCD"/>
    <a:srgbClr val="175D51"/>
    <a:srgbClr val="3138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D458D-936D-5643-8397-4054F573BEC2}" v="740" dt="2023-10-05T14:44:19.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howGuides="1">
      <p:cViewPr varScale="1">
        <p:scale>
          <a:sx n="66" d="100"/>
          <a:sy n="66" d="100"/>
        </p:scale>
        <p:origin x="0" y="0"/>
      </p:cViewPr>
      <p:guideLst>
        <p:guide pos="3840"/>
        <p:guide orient="horz" pos="2160"/>
      </p:guideLst>
    </p:cSldViewPr>
  </p:slide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Herrera" userId="e8643a8a-c373-4529-9ec2-07e86624babe" providerId="ADAL" clId="{0A8D458D-936D-5643-8397-4054F573BEC2}"/>
    <pc:docChg chg="undo custSel addSld delSld modSld sldOrd modMainMaster modSection">
      <pc:chgData name="Juan Herrera" userId="e8643a8a-c373-4529-9ec2-07e86624babe" providerId="ADAL" clId="{0A8D458D-936D-5643-8397-4054F573BEC2}" dt="2023-10-09T17:14:15.212" v="7732" actId="2696"/>
      <pc:docMkLst>
        <pc:docMk/>
      </pc:docMkLst>
      <pc:sldChg chg="del mod modShow">
        <pc:chgData name="Juan Herrera" userId="e8643a8a-c373-4529-9ec2-07e86624babe" providerId="ADAL" clId="{0A8D458D-936D-5643-8397-4054F573BEC2}" dt="2023-10-05T14:41:12.366" v="7731" actId="2696"/>
        <pc:sldMkLst>
          <pc:docMk/>
          <pc:sldMk cId="556258952" sldId="257"/>
        </pc:sldMkLst>
      </pc:sldChg>
      <pc:sldChg chg="del mod modShow">
        <pc:chgData name="Juan Herrera" userId="e8643a8a-c373-4529-9ec2-07e86624babe" providerId="ADAL" clId="{0A8D458D-936D-5643-8397-4054F573BEC2}" dt="2023-10-05T14:41:12.366" v="7731" actId="2696"/>
        <pc:sldMkLst>
          <pc:docMk/>
          <pc:sldMk cId="3071170319" sldId="259"/>
        </pc:sldMkLst>
      </pc:sldChg>
      <pc:sldChg chg="addSp delSp modSp add del mod modClrScheme chgLayout">
        <pc:chgData name="Juan Herrera" userId="e8643a8a-c373-4529-9ec2-07e86624babe" providerId="ADAL" clId="{0A8D458D-936D-5643-8397-4054F573BEC2}" dt="2023-10-05T14:32:55.942" v="7611" actId="1076"/>
        <pc:sldMkLst>
          <pc:docMk/>
          <pc:sldMk cId="1929918118" sldId="261"/>
        </pc:sldMkLst>
        <pc:spChg chg="add del mod">
          <ac:chgData name="Juan Herrera" userId="e8643a8a-c373-4529-9ec2-07e86624babe" providerId="ADAL" clId="{0A8D458D-936D-5643-8397-4054F573BEC2}" dt="2023-10-05T14:22:47.680" v="7471" actId="21"/>
          <ac:spMkLst>
            <pc:docMk/>
            <pc:sldMk cId="1929918118" sldId="261"/>
            <ac:spMk id="3" creationId="{16BE0850-B1D3-DD6F-8AEC-57BBCE440403}"/>
          </ac:spMkLst>
        </pc:spChg>
        <pc:spChg chg="add mod">
          <ac:chgData name="Juan Herrera" userId="e8643a8a-c373-4529-9ec2-07e86624babe" providerId="ADAL" clId="{0A8D458D-936D-5643-8397-4054F573BEC2}" dt="2023-10-05T14:32:53.776" v="7609" actId="207"/>
          <ac:spMkLst>
            <pc:docMk/>
            <pc:sldMk cId="1929918118" sldId="261"/>
            <ac:spMk id="4" creationId="{0DE2D593-680D-4605-A9A5-BC13CADF9810}"/>
          </ac:spMkLst>
        </pc:spChg>
        <pc:spChg chg="del mod ord">
          <ac:chgData name="Juan Herrera" userId="e8643a8a-c373-4529-9ec2-07e86624babe" providerId="ADAL" clId="{0A8D458D-936D-5643-8397-4054F573BEC2}" dt="2023-10-05T14:28:34.192" v="7497" actId="478"/>
          <ac:spMkLst>
            <pc:docMk/>
            <pc:sldMk cId="1929918118" sldId="261"/>
            <ac:spMk id="5" creationId="{00000000-0000-0000-0000-000000000000}"/>
          </ac:spMkLst>
        </pc:spChg>
        <pc:spChg chg="del mod ord">
          <ac:chgData name="Juan Herrera" userId="e8643a8a-c373-4529-9ec2-07e86624babe" providerId="ADAL" clId="{0A8D458D-936D-5643-8397-4054F573BEC2}" dt="2023-10-05T14:28:34.192" v="7497" actId="478"/>
          <ac:spMkLst>
            <pc:docMk/>
            <pc:sldMk cId="1929918118" sldId="261"/>
            <ac:spMk id="6" creationId="{00000000-0000-0000-0000-000000000000}"/>
          </ac:spMkLst>
        </pc:spChg>
        <pc:spChg chg="del mod ord">
          <ac:chgData name="Juan Herrera" userId="e8643a8a-c373-4529-9ec2-07e86624babe" providerId="ADAL" clId="{0A8D458D-936D-5643-8397-4054F573BEC2}" dt="2023-10-05T14:28:34.192" v="7497" actId="478"/>
          <ac:spMkLst>
            <pc:docMk/>
            <pc:sldMk cId="1929918118" sldId="261"/>
            <ac:spMk id="7" creationId="{00000000-0000-0000-0000-000000000000}"/>
          </ac:spMkLst>
        </pc:spChg>
        <pc:spChg chg="add mod">
          <ac:chgData name="Juan Herrera" userId="e8643a8a-c373-4529-9ec2-07e86624babe" providerId="ADAL" clId="{0A8D458D-936D-5643-8397-4054F573BEC2}" dt="2023-10-05T14:32:53.776" v="7609" actId="207"/>
          <ac:spMkLst>
            <pc:docMk/>
            <pc:sldMk cId="1929918118" sldId="261"/>
            <ac:spMk id="8" creationId="{87CF0993-EB5F-0498-C719-C1366124E31E}"/>
          </ac:spMkLst>
        </pc:spChg>
        <pc:spChg chg="add mod">
          <ac:chgData name="Juan Herrera" userId="e8643a8a-c373-4529-9ec2-07e86624babe" providerId="ADAL" clId="{0A8D458D-936D-5643-8397-4054F573BEC2}" dt="2023-10-05T14:32:53.776" v="7609" actId="207"/>
          <ac:spMkLst>
            <pc:docMk/>
            <pc:sldMk cId="1929918118" sldId="261"/>
            <ac:spMk id="9" creationId="{E3F26032-5028-9AA3-5B1E-383A9C165119}"/>
          </ac:spMkLst>
        </pc:spChg>
        <pc:spChg chg="add del mod ord">
          <ac:chgData name="Juan Herrera" userId="e8643a8a-c373-4529-9ec2-07e86624babe" providerId="ADAL" clId="{0A8D458D-936D-5643-8397-4054F573BEC2}" dt="2023-10-05T14:30:04.250" v="7584" actId="20577"/>
          <ac:spMkLst>
            <pc:docMk/>
            <pc:sldMk cId="1929918118" sldId="261"/>
            <ac:spMk id="10" creationId="{0E46E061-9E85-1971-22E3-A15F70E3B93F}"/>
          </ac:spMkLst>
        </pc:spChg>
        <pc:spChg chg="add del mod">
          <ac:chgData name="Juan Herrera" userId="e8643a8a-c373-4529-9ec2-07e86624babe" providerId="ADAL" clId="{0A8D458D-936D-5643-8397-4054F573BEC2}" dt="2023-10-05T14:29:52.456" v="7579" actId="22"/>
          <ac:spMkLst>
            <pc:docMk/>
            <pc:sldMk cId="1929918118" sldId="261"/>
            <ac:spMk id="12" creationId="{DC973C81-940C-37A8-B626-E2E79FBF1E99}"/>
          </ac:spMkLst>
        </pc:spChg>
        <pc:spChg chg="add del mod">
          <ac:chgData name="Juan Herrera" userId="e8643a8a-c373-4529-9ec2-07e86624babe" providerId="ADAL" clId="{0A8D458D-936D-5643-8397-4054F573BEC2}" dt="2023-10-05T14:32:40.404" v="7602" actId="22"/>
          <ac:spMkLst>
            <pc:docMk/>
            <pc:sldMk cId="1929918118" sldId="261"/>
            <ac:spMk id="14" creationId="{16DC9A75-B260-D124-C751-64A589E1D004}"/>
          </ac:spMkLst>
        </pc:spChg>
        <pc:spChg chg="del mod ord">
          <ac:chgData name="Juan Herrera" userId="e8643a8a-c373-4529-9ec2-07e86624babe" providerId="ADAL" clId="{0A8D458D-936D-5643-8397-4054F573BEC2}" dt="2023-10-05T14:28:28.662" v="7496" actId="700"/>
          <ac:spMkLst>
            <pc:docMk/>
            <pc:sldMk cId="1929918118" sldId="261"/>
            <ac:spMk id="35" creationId="{F605402D-27A4-FC40-B174-3307AA00D663}"/>
          </ac:spMkLst>
        </pc:spChg>
        <pc:spChg chg="mod">
          <ac:chgData name="Juan Herrera" userId="e8643a8a-c373-4529-9ec2-07e86624babe" providerId="ADAL" clId="{0A8D458D-936D-5643-8397-4054F573BEC2}" dt="2023-10-05T14:30:28.334" v="7586" actId="1076"/>
          <ac:spMkLst>
            <pc:docMk/>
            <pc:sldMk cId="1929918118" sldId="261"/>
            <ac:spMk id="52" creationId="{9B678235-BB77-C3B7-39A3-F3092C9D8294}"/>
          </ac:spMkLst>
        </pc:spChg>
        <pc:picChg chg="add del mod ord">
          <ac:chgData name="Juan Herrera" userId="e8643a8a-c373-4529-9ec2-07e86624babe" providerId="ADAL" clId="{0A8D458D-936D-5643-8397-4054F573BEC2}" dt="2023-10-05T14:32:43.186" v="7607" actId="1076"/>
          <ac:picMkLst>
            <pc:docMk/>
            <pc:sldMk cId="1929918118" sldId="261"/>
            <ac:picMk id="20" creationId="{D3625586-93AE-ABF7-92B9-04CD6AEBBAED}"/>
          </ac:picMkLst>
        </pc:picChg>
        <pc:picChg chg="add mod">
          <ac:chgData name="Juan Herrera" userId="e8643a8a-c373-4529-9ec2-07e86624babe" providerId="ADAL" clId="{0A8D458D-936D-5643-8397-4054F573BEC2}" dt="2023-10-05T14:32:55.942" v="7611" actId="1076"/>
          <ac:picMkLst>
            <pc:docMk/>
            <pc:sldMk cId="1929918118" sldId="261"/>
            <ac:picMk id="2050" creationId="{81ACD49E-1BD7-6047-0CF3-B2ADA396891B}"/>
          </ac:picMkLst>
        </pc:picChg>
      </pc:sldChg>
      <pc:sldChg chg="del">
        <pc:chgData name="Juan Herrera" userId="e8643a8a-c373-4529-9ec2-07e86624babe" providerId="ADAL" clId="{0A8D458D-936D-5643-8397-4054F573BEC2}" dt="2023-10-09T17:14:15.212" v="7732" actId="2696"/>
        <pc:sldMkLst>
          <pc:docMk/>
          <pc:sldMk cId="3845108282" sldId="261"/>
        </pc:sldMkLst>
      </pc:sldChg>
      <pc:sldChg chg="del mod modShow">
        <pc:chgData name="Juan Herrera" userId="e8643a8a-c373-4529-9ec2-07e86624babe" providerId="ADAL" clId="{0A8D458D-936D-5643-8397-4054F573BEC2}" dt="2023-10-05T14:41:12.366" v="7731" actId="2696"/>
        <pc:sldMkLst>
          <pc:docMk/>
          <pc:sldMk cId="2196299094" sldId="263"/>
        </pc:sldMkLst>
      </pc:sldChg>
      <pc:sldChg chg="del mod modShow">
        <pc:chgData name="Juan Herrera" userId="e8643a8a-c373-4529-9ec2-07e86624babe" providerId="ADAL" clId="{0A8D458D-936D-5643-8397-4054F573BEC2}" dt="2023-10-05T14:41:12.366" v="7731" actId="2696"/>
        <pc:sldMkLst>
          <pc:docMk/>
          <pc:sldMk cId="3726340219" sldId="265"/>
        </pc:sldMkLst>
      </pc:sldChg>
      <pc:sldChg chg="del mod modShow">
        <pc:chgData name="Juan Herrera" userId="e8643a8a-c373-4529-9ec2-07e86624babe" providerId="ADAL" clId="{0A8D458D-936D-5643-8397-4054F573BEC2}" dt="2023-10-05T14:41:12.366" v="7731" actId="2696"/>
        <pc:sldMkLst>
          <pc:docMk/>
          <pc:sldMk cId="2807338126" sldId="268"/>
        </pc:sldMkLst>
      </pc:sldChg>
      <pc:sldChg chg="del mod modShow">
        <pc:chgData name="Juan Herrera" userId="e8643a8a-c373-4529-9ec2-07e86624babe" providerId="ADAL" clId="{0A8D458D-936D-5643-8397-4054F573BEC2}" dt="2023-10-05T14:41:12.366" v="7731" actId="2696"/>
        <pc:sldMkLst>
          <pc:docMk/>
          <pc:sldMk cId="1919628438" sldId="278"/>
        </pc:sldMkLst>
      </pc:sldChg>
      <pc:sldChg chg="addSp delSp modSp mod modClrScheme chgLayout">
        <pc:chgData name="Juan Herrera" userId="e8643a8a-c373-4529-9ec2-07e86624babe" providerId="ADAL" clId="{0A8D458D-936D-5643-8397-4054F573BEC2}" dt="2023-10-05T14:09:21.848" v="7429" actId="20577"/>
        <pc:sldMkLst>
          <pc:docMk/>
          <pc:sldMk cId="1294343141" sldId="287"/>
        </pc:sldMkLst>
        <pc:spChg chg="mod ord">
          <ac:chgData name="Juan Herrera" userId="e8643a8a-c373-4529-9ec2-07e86624babe" providerId="ADAL" clId="{0A8D458D-936D-5643-8397-4054F573BEC2}" dt="2023-10-05T14:09:21.848" v="7429" actId="20577"/>
          <ac:spMkLst>
            <pc:docMk/>
            <pc:sldMk cId="1294343141" sldId="287"/>
            <ac:spMk id="2" creationId="{34C8FDE0-E4B0-3B4C-9396-E1B35D1DFA06}"/>
          </ac:spMkLst>
        </pc:spChg>
        <pc:spChg chg="add mod ord">
          <ac:chgData name="Juan Herrera" userId="e8643a8a-c373-4529-9ec2-07e86624babe" providerId="ADAL" clId="{0A8D458D-936D-5643-8397-4054F573BEC2}" dt="2023-10-05T10:16:38.829" v="2778" actId="700"/>
          <ac:spMkLst>
            <pc:docMk/>
            <pc:sldMk cId="1294343141" sldId="287"/>
            <ac:spMk id="4" creationId="{398502E0-F918-D4A8-1347-88A7447BF993}"/>
          </ac:spMkLst>
        </pc:spChg>
        <pc:spChg chg="add mod">
          <ac:chgData name="Juan Herrera" userId="e8643a8a-c373-4529-9ec2-07e86624babe" providerId="ADAL" clId="{0A8D458D-936D-5643-8397-4054F573BEC2}" dt="2023-10-05T10:16:59.106" v="2825" actId="20577"/>
          <ac:spMkLst>
            <pc:docMk/>
            <pc:sldMk cId="1294343141" sldId="287"/>
            <ac:spMk id="6" creationId="{D14B65F7-26EC-7D09-1DF0-5D2C773A51CE}"/>
          </ac:spMkLst>
        </pc:spChg>
        <pc:spChg chg="del mod ord">
          <ac:chgData name="Juan Herrera" userId="e8643a8a-c373-4529-9ec2-07e86624babe" providerId="ADAL" clId="{0A8D458D-936D-5643-8397-4054F573BEC2}" dt="2023-10-05T10:16:47.729" v="2779" actId="478"/>
          <ac:spMkLst>
            <pc:docMk/>
            <pc:sldMk cId="1294343141" sldId="287"/>
            <ac:spMk id="12" creationId="{7FAAC051-AB22-FEC1-D05B-1CFFC9972568}"/>
          </ac:spMkLst>
        </pc:spChg>
        <pc:spChg chg="mod ord">
          <ac:chgData name="Juan Herrera" userId="e8643a8a-c373-4529-9ec2-07e86624babe" providerId="ADAL" clId="{0A8D458D-936D-5643-8397-4054F573BEC2}" dt="2023-10-05T11:21:15.556" v="4336" actId="108"/>
          <ac:spMkLst>
            <pc:docMk/>
            <pc:sldMk cId="1294343141" sldId="287"/>
            <ac:spMk id="15" creationId="{1352DA90-DC78-6C6A-1C87-FA0F259D9B97}"/>
          </ac:spMkLst>
        </pc:spChg>
        <pc:picChg chg="add mod">
          <ac:chgData name="Juan Herrera" userId="e8643a8a-c373-4529-9ec2-07e86624babe" providerId="ADAL" clId="{0A8D458D-936D-5643-8397-4054F573BEC2}" dt="2023-10-05T10:19:00.149" v="2839" actId="1076"/>
          <ac:picMkLst>
            <pc:docMk/>
            <pc:sldMk cId="1294343141" sldId="287"/>
            <ac:picMk id="3" creationId="{F8691135-0942-4A76-EE9B-EE81FF109B13}"/>
          </ac:picMkLst>
        </pc:picChg>
      </pc:sldChg>
      <pc:sldChg chg="del mod modShow">
        <pc:chgData name="Juan Herrera" userId="e8643a8a-c373-4529-9ec2-07e86624babe" providerId="ADAL" clId="{0A8D458D-936D-5643-8397-4054F573BEC2}" dt="2023-10-05T14:41:12.366" v="7731" actId="2696"/>
        <pc:sldMkLst>
          <pc:docMk/>
          <pc:sldMk cId="3932484976" sldId="289"/>
        </pc:sldMkLst>
      </pc:sldChg>
      <pc:sldChg chg="del mod modShow">
        <pc:chgData name="Juan Herrera" userId="e8643a8a-c373-4529-9ec2-07e86624babe" providerId="ADAL" clId="{0A8D458D-936D-5643-8397-4054F573BEC2}" dt="2023-10-05T14:41:12.366" v="7731" actId="2696"/>
        <pc:sldMkLst>
          <pc:docMk/>
          <pc:sldMk cId="3861908921" sldId="291"/>
        </pc:sldMkLst>
      </pc:sldChg>
      <pc:sldChg chg="del mod modShow">
        <pc:chgData name="Juan Herrera" userId="e8643a8a-c373-4529-9ec2-07e86624babe" providerId="ADAL" clId="{0A8D458D-936D-5643-8397-4054F573BEC2}" dt="2023-10-05T14:41:12.366" v="7731" actId="2696"/>
        <pc:sldMkLst>
          <pc:docMk/>
          <pc:sldMk cId="229539982" sldId="292"/>
        </pc:sldMkLst>
      </pc:sldChg>
      <pc:sldChg chg="del mod modShow">
        <pc:chgData name="Juan Herrera" userId="e8643a8a-c373-4529-9ec2-07e86624babe" providerId="ADAL" clId="{0A8D458D-936D-5643-8397-4054F573BEC2}" dt="2023-10-05T14:41:12.366" v="7731" actId="2696"/>
        <pc:sldMkLst>
          <pc:docMk/>
          <pc:sldMk cId="2689257397" sldId="323"/>
        </pc:sldMkLst>
      </pc:sldChg>
      <pc:sldChg chg="del mod modShow">
        <pc:chgData name="Juan Herrera" userId="e8643a8a-c373-4529-9ec2-07e86624babe" providerId="ADAL" clId="{0A8D458D-936D-5643-8397-4054F573BEC2}" dt="2023-10-05T14:41:12.366" v="7731" actId="2696"/>
        <pc:sldMkLst>
          <pc:docMk/>
          <pc:sldMk cId="3578746393" sldId="324"/>
        </pc:sldMkLst>
      </pc:sldChg>
      <pc:sldChg chg="del mod modShow">
        <pc:chgData name="Juan Herrera" userId="e8643a8a-c373-4529-9ec2-07e86624babe" providerId="ADAL" clId="{0A8D458D-936D-5643-8397-4054F573BEC2}" dt="2023-10-05T14:41:12.366" v="7731" actId="2696"/>
        <pc:sldMkLst>
          <pc:docMk/>
          <pc:sldMk cId="1314182640" sldId="327"/>
        </pc:sldMkLst>
      </pc:sldChg>
      <pc:sldChg chg="del mod modShow">
        <pc:chgData name="Juan Herrera" userId="e8643a8a-c373-4529-9ec2-07e86624babe" providerId="ADAL" clId="{0A8D458D-936D-5643-8397-4054F573BEC2}" dt="2023-10-05T14:41:12.366" v="7731" actId="2696"/>
        <pc:sldMkLst>
          <pc:docMk/>
          <pc:sldMk cId="2515653533" sldId="328"/>
        </pc:sldMkLst>
      </pc:sldChg>
      <pc:sldChg chg="del mod modShow">
        <pc:chgData name="Juan Herrera" userId="e8643a8a-c373-4529-9ec2-07e86624babe" providerId="ADAL" clId="{0A8D458D-936D-5643-8397-4054F573BEC2}" dt="2023-10-05T14:41:12.366" v="7731" actId="2696"/>
        <pc:sldMkLst>
          <pc:docMk/>
          <pc:sldMk cId="2066730113" sldId="329"/>
        </pc:sldMkLst>
      </pc:sldChg>
      <pc:sldChg chg="del mod modShow">
        <pc:chgData name="Juan Herrera" userId="e8643a8a-c373-4529-9ec2-07e86624babe" providerId="ADAL" clId="{0A8D458D-936D-5643-8397-4054F573BEC2}" dt="2023-10-05T14:41:12.366" v="7731" actId="2696"/>
        <pc:sldMkLst>
          <pc:docMk/>
          <pc:sldMk cId="3098425738" sldId="330"/>
        </pc:sldMkLst>
      </pc:sldChg>
      <pc:sldChg chg="del mod modShow">
        <pc:chgData name="Juan Herrera" userId="e8643a8a-c373-4529-9ec2-07e86624babe" providerId="ADAL" clId="{0A8D458D-936D-5643-8397-4054F573BEC2}" dt="2023-10-05T14:41:12.366" v="7731" actId="2696"/>
        <pc:sldMkLst>
          <pc:docMk/>
          <pc:sldMk cId="3211204723" sldId="331"/>
        </pc:sldMkLst>
      </pc:sldChg>
      <pc:sldChg chg="del mod modShow">
        <pc:chgData name="Juan Herrera" userId="e8643a8a-c373-4529-9ec2-07e86624babe" providerId="ADAL" clId="{0A8D458D-936D-5643-8397-4054F573BEC2}" dt="2023-10-05T14:41:12.366" v="7731" actId="2696"/>
        <pc:sldMkLst>
          <pc:docMk/>
          <pc:sldMk cId="1886093254" sldId="332"/>
        </pc:sldMkLst>
      </pc:sldChg>
      <pc:sldChg chg="del mod modShow">
        <pc:chgData name="Juan Herrera" userId="e8643a8a-c373-4529-9ec2-07e86624babe" providerId="ADAL" clId="{0A8D458D-936D-5643-8397-4054F573BEC2}" dt="2023-10-05T14:41:12.366" v="7731" actId="2696"/>
        <pc:sldMkLst>
          <pc:docMk/>
          <pc:sldMk cId="3668297406" sldId="334"/>
        </pc:sldMkLst>
      </pc:sldChg>
      <pc:sldChg chg="del mod modShow">
        <pc:chgData name="Juan Herrera" userId="e8643a8a-c373-4529-9ec2-07e86624babe" providerId="ADAL" clId="{0A8D458D-936D-5643-8397-4054F573BEC2}" dt="2023-10-05T14:41:12.366" v="7731" actId="2696"/>
        <pc:sldMkLst>
          <pc:docMk/>
          <pc:sldMk cId="3457126235" sldId="335"/>
        </pc:sldMkLst>
      </pc:sldChg>
      <pc:sldChg chg="del mod modShow">
        <pc:chgData name="Juan Herrera" userId="e8643a8a-c373-4529-9ec2-07e86624babe" providerId="ADAL" clId="{0A8D458D-936D-5643-8397-4054F573BEC2}" dt="2023-10-05T14:41:12.366" v="7731" actId="2696"/>
        <pc:sldMkLst>
          <pc:docMk/>
          <pc:sldMk cId="1644152619" sldId="336"/>
        </pc:sldMkLst>
      </pc:sldChg>
      <pc:sldChg chg="del mod modShow">
        <pc:chgData name="Juan Herrera" userId="e8643a8a-c373-4529-9ec2-07e86624babe" providerId="ADAL" clId="{0A8D458D-936D-5643-8397-4054F573BEC2}" dt="2023-10-05T14:41:12.366" v="7731" actId="2696"/>
        <pc:sldMkLst>
          <pc:docMk/>
          <pc:sldMk cId="2928165972" sldId="337"/>
        </pc:sldMkLst>
      </pc:sldChg>
      <pc:sldChg chg="del mod modShow">
        <pc:chgData name="Juan Herrera" userId="e8643a8a-c373-4529-9ec2-07e86624babe" providerId="ADAL" clId="{0A8D458D-936D-5643-8397-4054F573BEC2}" dt="2023-10-05T14:41:12.366" v="7731" actId="2696"/>
        <pc:sldMkLst>
          <pc:docMk/>
          <pc:sldMk cId="2602234363" sldId="340"/>
        </pc:sldMkLst>
      </pc:sldChg>
      <pc:sldChg chg="del mod modShow">
        <pc:chgData name="Juan Herrera" userId="e8643a8a-c373-4529-9ec2-07e86624babe" providerId="ADAL" clId="{0A8D458D-936D-5643-8397-4054F573BEC2}" dt="2023-10-05T14:41:12.366" v="7731" actId="2696"/>
        <pc:sldMkLst>
          <pc:docMk/>
          <pc:sldMk cId="4293238380" sldId="341"/>
        </pc:sldMkLst>
      </pc:sldChg>
      <pc:sldChg chg="del mod modShow">
        <pc:chgData name="Juan Herrera" userId="e8643a8a-c373-4529-9ec2-07e86624babe" providerId="ADAL" clId="{0A8D458D-936D-5643-8397-4054F573BEC2}" dt="2023-10-05T14:41:12.366" v="7731" actId="2696"/>
        <pc:sldMkLst>
          <pc:docMk/>
          <pc:sldMk cId="6598648" sldId="342"/>
        </pc:sldMkLst>
      </pc:sldChg>
      <pc:sldChg chg="del mod modShow">
        <pc:chgData name="Juan Herrera" userId="e8643a8a-c373-4529-9ec2-07e86624babe" providerId="ADAL" clId="{0A8D458D-936D-5643-8397-4054F573BEC2}" dt="2023-10-05T14:41:12.366" v="7731" actId="2696"/>
        <pc:sldMkLst>
          <pc:docMk/>
          <pc:sldMk cId="52696720" sldId="343"/>
        </pc:sldMkLst>
      </pc:sldChg>
      <pc:sldChg chg="del mod modShow">
        <pc:chgData name="Juan Herrera" userId="e8643a8a-c373-4529-9ec2-07e86624babe" providerId="ADAL" clId="{0A8D458D-936D-5643-8397-4054F573BEC2}" dt="2023-10-05T14:41:12.366" v="7731" actId="2696"/>
        <pc:sldMkLst>
          <pc:docMk/>
          <pc:sldMk cId="2486442237" sldId="344"/>
        </pc:sldMkLst>
      </pc:sldChg>
      <pc:sldChg chg="del mod modShow">
        <pc:chgData name="Juan Herrera" userId="e8643a8a-c373-4529-9ec2-07e86624babe" providerId="ADAL" clId="{0A8D458D-936D-5643-8397-4054F573BEC2}" dt="2023-10-05T14:41:12.366" v="7731" actId="2696"/>
        <pc:sldMkLst>
          <pc:docMk/>
          <pc:sldMk cId="2472713815" sldId="345"/>
        </pc:sldMkLst>
      </pc:sldChg>
      <pc:sldChg chg="del mod modShow">
        <pc:chgData name="Juan Herrera" userId="e8643a8a-c373-4529-9ec2-07e86624babe" providerId="ADAL" clId="{0A8D458D-936D-5643-8397-4054F573BEC2}" dt="2023-10-05T14:41:12.366" v="7731" actId="2696"/>
        <pc:sldMkLst>
          <pc:docMk/>
          <pc:sldMk cId="3975535253" sldId="346"/>
        </pc:sldMkLst>
      </pc:sldChg>
      <pc:sldChg chg="del mod modShow">
        <pc:chgData name="Juan Herrera" userId="e8643a8a-c373-4529-9ec2-07e86624babe" providerId="ADAL" clId="{0A8D458D-936D-5643-8397-4054F573BEC2}" dt="2023-10-05T14:41:12.366" v="7731" actId="2696"/>
        <pc:sldMkLst>
          <pc:docMk/>
          <pc:sldMk cId="2037155910" sldId="348"/>
        </pc:sldMkLst>
      </pc:sldChg>
      <pc:sldChg chg="del mod modShow">
        <pc:chgData name="Juan Herrera" userId="e8643a8a-c373-4529-9ec2-07e86624babe" providerId="ADAL" clId="{0A8D458D-936D-5643-8397-4054F573BEC2}" dt="2023-10-05T14:41:12.366" v="7731" actId="2696"/>
        <pc:sldMkLst>
          <pc:docMk/>
          <pc:sldMk cId="2904201667" sldId="349"/>
        </pc:sldMkLst>
      </pc:sldChg>
      <pc:sldChg chg="addSp delSp modSp mod ord delAnim modAnim">
        <pc:chgData name="Juan Herrera" userId="e8643a8a-c373-4529-9ec2-07e86624babe" providerId="ADAL" clId="{0A8D458D-936D-5643-8397-4054F573BEC2}" dt="2023-10-05T14:39:16.989" v="7729" actId="20577"/>
        <pc:sldMkLst>
          <pc:docMk/>
          <pc:sldMk cId="3026165398" sldId="350"/>
        </pc:sldMkLst>
        <pc:spChg chg="add mod">
          <ac:chgData name="Juan Herrera" userId="e8643a8a-c373-4529-9ec2-07e86624babe" providerId="ADAL" clId="{0A8D458D-936D-5643-8397-4054F573BEC2}" dt="2023-10-05T10:11:30.253" v="2699" actId="208"/>
          <ac:spMkLst>
            <pc:docMk/>
            <pc:sldMk cId="3026165398" sldId="350"/>
            <ac:spMk id="2" creationId="{5C5D94F2-F652-F94D-E4EC-57E6E7959C71}"/>
          </ac:spMkLst>
        </pc:spChg>
        <pc:spChg chg="add mod">
          <ac:chgData name="Juan Herrera" userId="e8643a8a-c373-4529-9ec2-07e86624babe" providerId="ADAL" clId="{0A8D458D-936D-5643-8397-4054F573BEC2}" dt="2023-10-05T10:11:41.530" v="2701" actId="1036"/>
          <ac:spMkLst>
            <pc:docMk/>
            <pc:sldMk cId="3026165398" sldId="350"/>
            <ac:spMk id="3" creationId="{675DECBB-AAB7-DB28-D225-1026D6C7BD5F}"/>
          </ac:spMkLst>
        </pc:spChg>
        <pc:spChg chg="mod">
          <ac:chgData name="Juan Herrera" userId="e8643a8a-c373-4529-9ec2-07e86624babe" providerId="ADAL" clId="{0A8D458D-936D-5643-8397-4054F573BEC2}" dt="2023-10-05T14:39:16.989" v="7729" actId="20577"/>
          <ac:spMkLst>
            <pc:docMk/>
            <pc:sldMk cId="3026165398" sldId="350"/>
            <ac:spMk id="5" creationId="{4C9ED6E6-459C-7BEA-D8D0-42E2AF40AA49}"/>
          </ac:spMkLst>
        </pc:spChg>
        <pc:spChg chg="add del mod">
          <ac:chgData name="Juan Herrera" userId="e8643a8a-c373-4529-9ec2-07e86624babe" providerId="ADAL" clId="{0A8D458D-936D-5643-8397-4054F573BEC2}" dt="2023-10-05T10:32:19.190" v="3081" actId="478"/>
          <ac:spMkLst>
            <pc:docMk/>
            <pc:sldMk cId="3026165398" sldId="350"/>
            <ac:spMk id="21" creationId="{51F08A9D-3AFB-FC6A-B209-280B5E999943}"/>
          </ac:spMkLst>
        </pc:spChg>
        <pc:spChg chg="add mod">
          <ac:chgData name="Juan Herrera" userId="e8643a8a-c373-4529-9ec2-07e86624babe" providerId="ADAL" clId="{0A8D458D-936D-5643-8397-4054F573BEC2}" dt="2023-10-05T10:31:54.528" v="3079" actId="20577"/>
          <ac:spMkLst>
            <pc:docMk/>
            <pc:sldMk cId="3026165398" sldId="350"/>
            <ac:spMk id="22" creationId="{7819B289-0FF9-F460-2A84-1321F4B3BDE4}"/>
          </ac:spMkLst>
        </pc:spChg>
        <pc:spChg chg="add mod">
          <ac:chgData name="Juan Herrera" userId="e8643a8a-c373-4529-9ec2-07e86624babe" providerId="ADAL" clId="{0A8D458D-936D-5643-8397-4054F573BEC2}" dt="2023-10-05T11:17:46.287" v="4291"/>
          <ac:spMkLst>
            <pc:docMk/>
            <pc:sldMk cId="3026165398" sldId="350"/>
            <ac:spMk id="52" creationId="{DDBDD93C-6512-1B95-4379-CB9EF5136375}"/>
          </ac:spMkLst>
        </pc:spChg>
        <pc:spChg chg="mod">
          <ac:chgData name="Juan Herrera" userId="e8643a8a-c373-4529-9ec2-07e86624babe" providerId="ADAL" clId="{0A8D458D-936D-5643-8397-4054F573BEC2}" dt="2023-10-05T14:11:42.692" v="7447" actId="2085"/>
          <ac:spMkLst>
            <pc:docMk/>
            <pc:sldMk cId="3026165398" sldId="350"/>
            <ac:spMk id="58" creationId="{EDC8B95C-24B7-266B-C3BA-7D3BD314ABB1}"/>
          </ac:spMkLst>
        </pc:spChg>
        <pc:grpChg chg="add">
          <ac:chgData name="Juan Herrera" userId="e8643a8a-c373-4529-9ec2-07e86624babe" providerId="ADAL" clId="{0A8D458D-936D-5643-8397-4054F573BEC2}" dt="2023-10-05T10:12:00.660" v="2702" actId="164"/>
          <ac:grpSpMkLst>
            <pc:docMk/>
            <pc:sldMk cId="3026165398" sldId="350"/>
            <ac:grpSpMk id="9" creationId="{35C63DBD-8E07-A84A-E60E-411461595C62}"/>
          </ac:grpSpMkLst>
        </pc:grpChg>
        <pc:grpChg chg="add">
          <ac:chgData name="Juan Herrera" userId="e8643a8a-c373-4529-9ec2-07e86624babe" providerId="ADAL" clId="{0A8D458D-936D-5643-8397-4054F573BEC2}" dt="2023-10-05T10:31:23.923" v="3072" actId="164"/>
          <ac:grpSpMkLst>
            <pc:docMk/>
            <pc:sldMk cId="3026165398" sldId="350"/>
            <ac:grpSpMk id="23" creationId="{FD522CEA-CC75-1F85-FF21-0BFDCBDE7ACC}"/>
          </ac:grpSpMkLst>
        </pc:grpChg>
        <pc:picChg chg="add mod">
          <ac:chgData name="Juan Herrera" userId="e8643a8a-c373-4529-9ec2-07e86624babe" providerId="ADAL" clId="{0A8D458D-936D-5643-8397-4054F573BEC2}" dt="2023-10-05T10:12:27.187" v="2728" actId="1038"/>
          <ac:picMkLst>
            <pc:docMk/>
            <pc:sldMk cId="3026165398" sldId="350"/>
            <ac:picMk id="8" creationId="{101C05DC-9967-F69D-036D-232E84F72B92}"/>
          </ac:picMkLst>
        </pc:picChg>
        <pc:picChg chg="add del mod">
          <ac:chgData name="Juan Herrera" userId="e8643a8a-c373-4529-9ec2-07e86624babe" providerId="ADAL" clId="{0A8D458D-936D-5643-8397-4054F573BEC2}" dt="2023-10-05T10:12:47.707" v="2731" actId="478"/>
          <ac:picMkLst>
            <pc:docMk/>
            <pc:sldMk cId="3026165398" sldId="350"/>
            <ac:picMk id="10" creationId="{65858FA5-CA46-F401-2DEC-CB5072B1213C}"/>
          </ac:picMkLst>
        </pc:picChg>
        <pc:picChg chg="add del mod">
          <ac:chgData name="Juan Herrera" userId="e8643a8a-c373-4529-9ec2-07e86624babe" providerId="ADAL" clId="{0A8D458D-936D-5643-8397-4054F573BEC2}" dt="2023-10-05T10:28:31.956" v="3006" actId="478"/>
          <ac:picMkLst>
            <pc:docMk/>
            <pc:sldMk cId="3026165398" sldId="350"/>
            <ac:picMk id="11" creationId="{97D35165-D5FD-F505-00EE-17531EA09435}"/>
          </ac:picMkLst>
        </pc:picChg>
        <pc:picChg chg="add mod">
          <ac:chgData name="Juan Herrera" userId="e8643a8a-c373-4529-9ec2-07e86624babe" providerId="ADAL" clId="{0A8D458D-936D-5643-8397-4054F573BEC2}" dt="2023-10-05T10:30:24.185" v="3020" actId="1582"/>
          <ac:picMkLst>
            <pc:docMk/>
            <pc:sldMk cId="3026165398" sldId="350"/>
            <ac:picMk id="13" creationId="{601A8A17-DF6D-EC0D-5B58-3106D56583DA}"/>
          </ac:picMkLst>
        </pc:picChg>
        <pc:picChg chg="mod">
          <ac:chgData name="Juan Herrera" userId="e8643a8a-c373-4529-9ec2-07e86624babe" providerId="ADAL" clId="{0A8D458D-936D-5643-8397-4054F573BEC2}" dt="2023-10-05T08:13:01.251" v="1858" actId="1037"/>
          <ac:picMkLst>
            <pc:docMk/>
            <pc:sldMk cId="3026165398" sldId="350"/>
            <ac:picMk id="55" creationId="{3827DBCB-F7A3-C6BC-BDA9-3C1CEF9A32AE}"/>
          </ac:picMkLst>
        </pc:picChg>
        <pc:cxnChg chg="add mod">
          <ac:chgData name="Juan Herrera" userId="e8643a8a-c373-4529-9ec2-07e86624babe" providerId="ADAL" clId="{0A8D458D-936D-5643-8397-4054F573BEC2}" dt="2023-10-05T10:11:41.530" v="2701" actId="1036"/>
          <ac:cxnSpMkLst>
            <pc:docMk/>
            <pc:sldMk cId="3026165398" sldId="350"/>
            <ac:cxnSpMk id="6" creationId="{A748FDBE-9C30-6E01-0082-4D109650CABC}"/>
          </ac:cxnSpMkLst>
        </pc:cxnChg>
        <pc:cxnChg chg="add mod">
          <ac:chgData name="Juan Herrera" userId="e8643a8a-c373-4529-9ec2-07e86624babe" providerId="ADAL" clId="{0A8D458D-936D-5643-8397-4054F573BEC2}" dt="2023-10-05T10:32:14.753" v="3080" actId="14100"/>
          <ac:cxnSpMkLst>
            <pc:docMk/>
            <pc:sldMk cId="3026165398" sldId="350"/>
            <ac:cxnSpMk id="15" creationId="{29F6C429-E481-482F-8CC9-34E32CE9F2AC}"/>
          </ac:cxnSpMkLst>
        </pc:cxnChg>
        <pc:cxnChg chg="add mod">
          <ac:chgData name="Juan Herrera" userId="e8643a8a-c373-4529-9ec2-07e86624babe" providerId="ADAL" clId="{0A8D458D-936D-5643-8397-4054F573BEC2}" dt="2023-10-05T10:30:11.725" v="3018" actId="1582"/>
          <ac:cxnSpMkLst>
            <pc:docMk/>
            <pc:sldMk cId="3026165398" sldId="350"/>
            <ac:cxnSpMk id="18" creationId="{0AF0A19A-987E-8D9A-A702-95C25CCC0524}"/>
          </ac:cxnSpMkLst>
        </pc:cxnChg>
        <pc:cxnChg chg="add del mod">
          <ac:chgData name="Juan Herrera" userId="e8643a8a-c373-4529-9ec2-07e86624babe" providerId="ADAL" clId="{0A8D458D-936D-5643-8397-4054F573BEC2}" dt="2023-10-05T10:35:12.057" v="3226"/>
          <ac:cxnSpMkLst>
            <pc:docMk/>
            <pc:sldMk cId="3026165398" sldId="350"/>
            <ac:cxnSpMk id="25" creationId="{1878F47C-29F7-02FA-71D4-51C2C866EB50}"/>
          </ac:cxnSpMkLst>
        </pc:cxnChg>
        <pc:cxnChg chg="add del mod">
          <ac:chgData name="Juan Herrera" userId="e8643a8a-c373-4529-9ec2-07e86624babe" providerId="ADAL" clId="{0A8D458D-936D-5643-8397-4054F573BEC2}" dt="2023-10-05T10:35:04.827" v="3221"/>
          <ac:cxnSpMkLst>
            <pc:docMk/>
            <pc:sldMk cId="3026165398" sldId="350"/>
            <ac:cxnSpMk id="39" creationId="{92FA7AFE-458C-30CB-8F1E-8E68BB1B33E3}"/>
          </ac:cxnSpMkLst>
        </pc:cxnChg>
      </pc:sldChg>
      <pc:sldChg chg="del mod modShow">
        <pc:chgData name="Juan Herrera" userId="e8643a8a-c373-4529-9ec2-07e86624babe" providerId="ADAL" clId="{0A8D458D-936D-5643-8397-4054F573BEC2}" dt="2023-10-05T14:41:12.366" v="7731" actId="2696"/>
        <pc:sldMkLst>
          <pc:docMk/>
          <pc:sldMk cId="2229812669" sldId="351"/>
        </pc:sldMkLst>
      </pc:sldChg>
      <pc:sldChg chg="del">
        <pc:chgData name="Juan Herrera" userId="e8643a8a-c373-4529-9ec2-07e86624babe" providerId="ADAL" clId="{0A8D458D-936D-5643-8397-4054F573BEC2}" dt="2023-10-05T11:17:43.323" v="4290" actId="2696"/>
        <pc:sldMkLst>
          <pc:docMk/>
          <pc:sldMk cId="619583049" sldId="352"/>
        </pc:sldMkLst>
      </pc:sldChg>
      <pc:sldChg chg="addSp delSp modSp mod ord modAnim">
        <pc:chgData name="Juan Herrera" userId="e8643a8a-c373-4529-9ec2-07e86624babe" providerId="ADAL" clId="{0A8D458D-936D-5643-8397-4054F573BEC2}" dt="2023-10-05T11:17:25.939" v="4289"/>
        <pc:sldMkLst>
          <pc:docMk/>
          <pc:sldMk cId="2375900933" sldId="353"/>
        </pc:sldMkLst>
        <pc:spChg chg="add mod">
          <ac:chgData name="Juan Herrera" userId="e8643a8a-c373-4529-9ec2-07e86624babe" providerId="ADAL" clId="{0A8D458D-936D-5643-8397-4054F573BEC2}" dt="2023-10-05T07:24:56.206" v="1348" actId="14100"/>
          <ac:spMkLst>
            <pc:docMk/>
            <pc:sldMk cId="2375900933" sldId="353"/>
            <ac:spMk id="2" creationId="{882D154F-EC50-D637-B93B-A080D602A0C7}"/>
          </ac:spMkLst>
        </pc:spChg>
        <pc:spChg chg="add mod">
          <ac:chgData name="Juan Herrera" userId="e8643a8a-c373-4529-9ec2-07e86624babe" providerId="ADAL" clId="{0A8D458D-936D-5643-8397-4054F573BEC2}" dt="2023-10-05T10:25:59.585" v="2939" actId="14100"/>
          <ac:spMkLst>
            <pc:docMk/>
            <pc:sldMk cId="2375900933" sldId="353"/>
            <ac:spMk id="3" creationId="{08E3FFDF-E6F1-CCB6-8BB0-D4BBFDF046DA}"/>
          </ac:spMkLst>
        </pc:spChg>
        <pc:spChg chg="add mod">
          <ac:chgData name="Juan Herrera" userId="e8643a8a-c373-4529-9ec2-07e86624babe" providerId="ADAL" clId="{0A8D458D-936D-5643-8397-4054F573BEC2}" dt="2023-10-05T10:23:58.657" v="2911" actId="121"/>
          <ac:spMkLst>
            <pc:docMk/>
            <pc:sldMk cId="2375900933" sldId="353"/>
            <ac:spMk id="12" creationId="{4DB6D8B3-166F-35BF-7107-4152C60AE32D}"/>
          </ac:spMkLst>
        </pc:spChg>
        <pc:spChg chg="add mod">
          <ac:chgData name="Juan Herrera" userId="e8643a8a-c373-4529-9ec2-07e86624babe" providerId="ADAL" clId="{0A8D458D-936D-5643-8397-4054F573BEC2}" dt="2023-10-05T10:23:53.962" v="2910" actId="120"/>
          <ac:spMkLst>
            <pc:docMk/>
            <pc:sldMk cId="2375900933" sldId="353"/>
            <ac:spMk id="13" creationId="{55545698-FDD0-7249-F2E9-41591C4A1BC8}"/>
          </ac:spMkLst>
        </pc:spChg>
        <pc:spChg chg="add mod">
          <ac:chgData name="Juan Herrera" userId="e8643a8a-c373-4529-9ec2-07e86624babe" providerId="ADAL" clId="{0A8D458D-936D-5643-8397-4054F573BEC2}" dt="2023-10-05T11:17:25.939" v="4289"/>
          <ac:spMkLst>
            <pc:docMk/>
            <pc:sldMk cId="2375900933" sldId="353"/>
            <ac:spMk id="19" creationId="{5F58AEA1-EBE6-0E2A-9E18-FC9D977C1295}"/>
          </ac:spMkLst>
        </pc:spChg>
        <pc:grpChg chg="add mod">
          <ac:chgData name="Juan Herrera" userId="e8643a8a-c373-4529-9ec2-07e86624babe" providerId="ADAL" clId="{0A8D458D-936D-5643-8397-4054F573BEC2}" dt="2023-10-05T10:53:38.078" v="3876" actId="1076"/>
          <ac:grpSpMkLst>
            <pc:docMk/>
            <pc:sldMk cId="2375900933" sldId="353"/>
            <ac:grpSpMk id="18" creationId="{7735D5B3-7500-9FC5-532B-ACAC97E55612}"/>
          </ac:grpSpMkLst>
        </pc:grpChg>
        <pc:picChg chg="add mod">
          <ac:chgData name="Juan Herrera" userId="e8643a8a-c373-4529-9ec2-07e86624babe" providerId="ADAL" clId="{0A8D458D-936D-5643-8397-4054F573BEC2}" dt="2023-10-05T10:20:37.263" v="2869" actId="1076"/>
          <ac:picMkLst>
            <pc:docMk/>
            <pc:sldMk cId="2375900933" sldId="353"/>
            <ac:picMk id="4" creationId="{817DB44A-77FB-83CA-864D-D497CD07B0E9}"/>
          </ac:picMkLst>
        </pc:picChg>
        <pc:picChg chg="add mod">
          <ac:chgData name="Juan Herrera" userId="e8643a8a-c373-4529-9ec2-07e86624babe" providerId="ADAL" clId="{0A8D458D-936D-5643-8397-4054F573BEC2}" dt="2023-10-05T10:20:39.281" v="2871" actId="1076"/>
          <ac:picMkLst>
            <pc:docMk/>
            <pc:sldMk cId="2375900933" sldId="353"/>
            <ac:picMk id="7" creationId="{F626AC28-0A82-CB09-6A9E-84BEE197D8CE}"/>
          </ac:picMkLst>
        </pc:picChg>
        <pc:picChg chg="add del mod">
          <ac:chgData name="Juan Herrera" userId="e8643a8a-c373-4529-9ec2-07e86624babe" providerId="ADAL" clId="{0A8D458D-936D-5643-8397-4054F573BEC2}" dt="2023-10-05T10:18:59.460" v="2838"/>
          <ac:picMkLst>
            <pc:docMk/>
            <pc:sldMk cId="2375900933" sldId="353"/>
            <ac:picMk id="9" creationId="{676EBB1C-8D1D-6C9F-970A-541B8A3EA3C9}"/>
          </ac:picMkLst>
        </pc:picChg>
        <pc:picChg chg="add mod">
          <ac:chgData name="Juan Herrera" userId="e8643a8a-c373-4529-9ec2-07e86624babe" providerId="ADAL" clId="{0A8D458D-936D-5643-8397-4054F573BEC2}" dt="2023-10-05T10:20:38.183" v="2870" actId="1076"/>
          <ac:picMkLst>
            <pc:docMk/>
            <pc:sldMk cId="2375900933" sldId="353"/>
            <ac:picMk id="11" creationId="{CA1CF088-2870-2C8D-79E0-8F9E46B40BA6}"/>
          </ac:picMkLst>
        </pc:picChg>
        <pc:picChg chg="add mod">
          <ac:chgData name="Juan Herrera" userId="e8643a8a-c373-4529-9ec2-07e86624babe" providerId="ADAL" clId="{0A8D458D-936D-5643-8397-4054F573BEC2}" dt="2023-10-05T10:25:05.127" v="2928" actId="1076"/>
          <ac:picMkLst>
            <pc:docMk/>
            <pc:sldMk cId="2375900933" sldId="353"/>
            <ac:picMk id="15" creationId="{2306A20C-451B-6994-9258-3FB2C2E68BE5}"/>
          </ac:picMkLst>
        </pc:picChg>
        <pc:picChg chg="add mod">
          <ac:chgData name="Juan Herrera" userId="e8643a8a-c373-4529-9ec2-07e86624babe" providerId="ADAL" clId="{0A8D458D-936D-5643-8397-4054F573BEC2}" dt="2023-10-05T10:25:03.716" v="2927" actId="1076"/>
          <ac:picMkLst>
            <pc:docMk/>
            <pc:sldMk cId="2375900933" sldId="353"/>
            <ac:picMk id="17" creationId="{95DB24CE-F996-9B4A-4C30-62F411AFAB85}"/>
          </ac:picMkLst>
        </pc:picChg>
      </pc:sldChg>
      <pc:sldChg chg="addSp delSp modSp mod">
        <pc:chgData name="Juan Herrera" userId="e8643a8a-c373-4529-9ec2-07e86624babe" providerId="ADAL" clId="{0A8D458D-936D-5643-8397-4054F573BEC2}" dt="2023-10-05T14:34:53.892" v="7700" actId="12"/>
        <pc:sldMkLst>
          <pc:docMk/>
          <pc:sldMk cId="3241423298" sldId="354"/>
        </pc:sldMkLst>
        <pc:spChg chg="mod">
          <ac:chgData name="Juan Herrera" userId="e8643a8a-c373-4529-9ec2-07e86624babe" providerId="ADAL" clId="{0A8D458D-936D-5643-8397-4054F573BEC2}" dt="2023-10-05T14:34:53.892" v="7700" actId="12"/>
          <ac:spMkLst>
            <pc:docMk/>
            <pc:sldMk cId="3241423298" sldId="354"/>
            <ac:spMk id="2" creationId="{E80B0F06-D430-C2BC-B3BD-0B80DA384E40}"/>
          </ac:spMkLst>
        </pc:spChg>
        <pc:spChg chg="mod">
          <ac:chgData name="Juan Herrera" userId="e8643a8a-c373-4529-9ec2-07e86624babe" providerId="ADAL" clId="{0A8D458D-936D-5643-8397-4054F573BEC2}" dt="2023-10-05T11:54:40.536" v="5151" actId="20577"/>
          <ac:spMkLst>
            <pc:docMk/>
            <pc:sldMk cId="3241423298" sldId="354"/>
            <ac:spMk id="3" creationId="{EBE13A7F-B508-4F88-57DB-4B3D73D98E37}"/>
          </ac:spMkLst>
        </pc:spChg>
        <pc:spChg chg="add del mod">
          <ac:chgData name="Juan Herrera" userId="e8643a8a-c373-4529-9ec2-07e86624babe" providerId="ADAL" clId="{0A8D458D-936D-5643-8397-4054F573BEC2}" dt="2023-10-05T11:57:18.231" v="5235" actId="767"/>
          <ac:spMkLst>
            <pc:docMk/>
            <pc:sldMk cId="3241423298" sldId="354"/>
            <ac:spMk id="5" creationId="{A646C825-F480-C0CE-56C3-19CBAA9A3FCF}"/>
          </ac:spMkLst>
        </pc:spChg>
      </pc:sldChg>
      <pc:sldChg chg="addSp modSp del mod modShow">
        <pc:chgData name="Juan Herrera" userId="e8643a8a-c373-4529-9ec2-07e86624babe" providerId="ADAL" clId="{0A8D458D-936D-5643-8397-4054F573BEC2}" dt="2023-10-05T14:41:12.366" v="7731" actId="2696"/>
        <pc:sldMkLst>
          <pc:docMk/>
          <pc:sldMk cId="3836241624" sldId="355"/>
        </pc:sldMkLst>
        <pc:spChg chg="mod">
          <ac:chgData name="Juan Herrera" userId="e8643a8a-c373-4529-9ec2-07e86624babe" providerId="ADAL" clId="{0A8D458D-936D-5643-8397-4054F573BEC2}" dt="2023-10-04T10:14:41.671" v="1343" actId="20577"/>
          <ac:spMkLst>
            <pc:docMk/>
            <pc:sldMk cId="3836241624" sldId="355"/>
            <ac:spMk id="5" creationId="{C9B5BD16-82F5-93A2-0412-906371A9215A}"/>
          </ac:spMkLst>
        </pc:spChg>
        <pc:spChg chg="add mod">
          <ac:chgData name="Juan Herrera" userId="e8643a8a-c373-4529-9ec2-07e86624babe" providerId="ADAL" clId="{0A8D458D-936D-5643-8397-4054F573BEC2}" dt="2023-10-04T08:38:55.967" v="743" actId="1076"/>
          <ac:spMkLst>
            <pc:docMk/>
            <pc:sldMk cId="3836241624" sldId="355"/>
            <ac:spMk id="7" creationId="{846269C8-5230-04C7-7ABC-85C380756BBB}"/>
          </ac:spMkLst>
        </pc:spChg>
      </pc:sldChg>
      <pc:sldChg chg="del">
        <pc:chgData name="Juan Herrera" userId="e8643a8a-c373-4529-9ec2-07e86624babe" providerId="ADAL" clId="{0A8D458D-936D-5643-8397-4054F573BEC2}" dt="2023-10-05T10:17:05.109" v="2826" actId="2696"/>
        <pc:sldMkLst>
          <pc:docMk/>
          <pc:sldMk cId="1793024421" sldId="356"/>
        </pc:sldMkLst>
      </pc:sldChg>
      <pc:sldChg chg="modSp mod">
        <pc:chgData name="Juan Herrera" userId="e8643a8a-c373-4529-9ec2-07e86624babe" providerId="ADAL" clId="{0A8D458D-936D-5643-8397-4054F573BEC2}" dt="2023-10-05T14:06:31.007" v="7268" actId="20577"/>
        <pc:sldMkLst>
          <pc:docMk/>
          <pc:sldMk cId="503636379" sldId="357"/>
        </pc:sldMkLst>
        <pc:spChg chg="mod">
          <ac:chgData name="Juan Herrera" userId="e8643a8a-c373-4529-9ec2-07e86624babe" providerId="ADAL" clId="{0A8D458D-936D-5643-8397-4054F573BEC2}" dt="2023-10-05T14:06:31.007" v="7268" actId="20577"/>
          <ac:spMkLst>
            <pc:docMk/>
            <pc:sldMk cId="503636379" sldId="357"/>
            <ac:spMk id="25" creationId="{B40C3A6E-87F6-035A-D830-D196A8CDC29B}"/>
          </ac:spMkLst>
        </pc:spChg>
      </pc:sldChg>
      <pc:sldChg chg="addSp delSp modSp new mod addAnim delAnim modAnim modNotes modNotesTx">
        <pc:chgData name="Juan Herrera" userId="e8643a8a-c373-4529-9ec2-07e86624babe" providerId="ADAL" clId="{0A8D458D-936D-5643-8397-4054F573BEC2}" dt="2023-10-05T10:15:18.083" v="2755" actId="1076"/>
        <pc:sldMkLst>
          <pc:docMk/>
          <pc:sldMk cId="1281103660" sldId="358"/>
        </pc:sldMkLst>
        <pc:spChg chg="mod">
          <ac:chgData name="Juan Herrera" userId="e8643a8a-c373-4529-9ec2-07e86624babe" providerId="ADAL" clId="{0A8D458D-936D-5643-8397-4054F573BEC2}" dt="2023-10-05T07:53:10.174" v="1797" actId="1035"/>
          <ac:spMkLst>
            <pc:docMk/>
            <pc:sldMk cId="1281103660" sldId="358"/>
            <ac:spMk id="2" creationId="{7DEAB0CB-5280-76F2-F634-7E624BC2D987}"/>
          </ac:spMkLst>
        </pc:spChg>
        <pc:spChg chg="mod">
          <ac:chgData name="Juan Herrera" userId="e8643a8a-c373-4529-9ec2-07e86624babe" providerId="ADAL" clId="{0A8D458D-936D-5643-8397-4054F573BEC2}" dt="2023-10-05T07:41:31.337" v="1481" actId="20577"/>
          <ac:spMkLst>
            <pc:docMk/>
            <pc:sldMk cId="1281103660" sldId="358"/>
            <ac:spMk id="3" creationId="{D8EC6F57-DCEF-F9AF-CFAB-6E5C3970B3B6}"/>
          </ac:spMkLst>
        </pc:spChg>
        <pc:spChg chg="add mod">
          <ac:chgData name="Juan Herrera" userId="e8643a8a-c373-4529-9ec2-07e86624babe" providerId="ADAL" clId="{0A8D458D-936D-5643-8397-4054F573BEC2}" dt="2023-10-05T07:34:00.850" v="1356" actId="207"/>
          <ac:spMkLst>
            <pc:docMk/>
            <pc:sldMk cId="1281103660" sldId="358"/>
            <ac:spMk id="5" creationId="{4932C638-F0C7-D9E7-D038-BEB6D0E6BB52}"/>
          </ac:spMkLst>
        </pc:spChg>
        <pc:spChg chg="add del mod">
          <ac:chgData name="Juan Herrera" userId="e8643a8a-c373-4529-9ec2-07e86624babe" providerId="ADAL" clId="{0A8D458D-936D-5643-8397-4054F573BEC2}" dt="2023-10-05T07:36:55.875" v="1420" actId="478"/>
          <ac:spMkLst>
            <pc:docMk/>
            <pc:sldMk cId="1281103660" sldId="358"/>
            <ac:spMk id="6" creationId="{61C9F6EB-B8EF-8D7B-1F27-F9BC644DB3AA}"/>
          </ac:spMkLst>
        </pc:spChg>
        <pc:spChg chg="add del mod">
          <ac:chgData name="Juan Herrera" userId="e8643a8a-c373-4529-9ec2-07e86624babe" providerId="ADAL" clId="{0A8D458D-936D-5643-8397-4054F573BEC2}" dt="2023-10-05T07:36:55.875" v="1420" actId="478"/>
          <ac:spMkLst>
            <pc:docMk/>
            <pc:sldMk cId="1281103660" sldId="358"/>
            <ac:spMk id="7" creationId="{F2BC804B-9C5D-1EA2-F964-E1AF80E96B60}"/>
          </ac:spMkLst>
        </pc:spChg>
        <pc:spChg chg="add del mod">
          <ac:chgData name="Juan Herrera" userId="e8643a8a-c373-4529-9ec2-07e86624babe" providerId="ADAL" clId="{0A8D458D-936D-5643-8397-4054F573BEC2}" dt="2023-10-05T07:36:55.875" v="1420" actId="478"/>
          <ac:spMkLst>
            <pc:docMk/>
            <pc:sldMk cId="1281103660" sldId="358"/>
            <ac:spMk id="8" creationId="{4AE8D55D-506F-D8F1-C8A6-B52F36C8038E}"/>
          </ac:spMkLst>
        </pc:spChg>
        <pc:spChg chg="add mod">
          <ac:chgData name="Juan Herrera" userId="e8643a8a-c373-4529-9ec2-07e86624babe" providerId="ADAL" clId="{0A8D458D-936D-5643-8397-4054F573BEC2}" dt="2023-10-05T07:40:24.741" v="1466" actId="1076"/>
          <ac:spMkLst>
            <pc:docMk/>
            <pc:sldMk cId="1281103660" sldId="358"/>
            <ac:spMk id="13" creationId="{6DB9B2C6-F642-BE92-DED4-FEA8275FC6DC}"/>
          </ac:spMkLst>
        </pc:spChg>
        <pc:spChg chg="add mod">
          <ac:chgData name="Juan Herrera" userId="e8643a8a-c373-4529-9ec2-07e86624babe" providerId="ADAL" clId="{0A8D458D-936D-5643-8397-4054F573BEC2}" dt="2023-10-05T07:40:24.741" v="1466" actId="1076"/>
          <ac:spMkLst>
            <pc:docMk/>
            <pc:sldMk cId="1281103660" sldId="358"/>
            <ac:spMk id="15" creationId="{56826FDC-38D0-F303-75D4-EF3D54C0073E}"/>
          </ac:spMkLst>
        </pc:spChg>
        <pc:spChg chg="add mod">
          <ac:chgData name="Juan Herrera" userId="e8643a8a-c373-4529-9ec2-07e86624babe" providerId="ADAL" clId="{0A8D458D-936D-5643-8397-4054F573BEC2}" dt="2023-10-05T07:40:24.741" v="1466" actId="1076"/>
          <ac:spMkLst>
            <pc:docMk/>
            <pc:sldMk cId="1281103660" sldId="358"/>
            <ac:spMk id="16" creationId="{BFC417FB-3839-F8D7-2878-3E04455ABCAF}"/>
          </ac:spMkLst>
        </pc:spChg>
        <pc:spChg chg="add mod">
          <ac:chgData name="Juan Herrera" userId="e8643a8a-c373-4529-9ec2-07e86624babe" providerId="ADAL" clId="{0A8D458D-936D-5643-8397-4054F573BEC2}" dt="2023-10-05T07:34:26.706" v="1360" actId="207"/>
          <ac:spMkLst>
            <pc:docMk/>
            <pc:sldMk cId="1281103660" sldId="358"/>
            <ac:spMk id="17" creationId="{E450EEEC-989A-CCD7-5221-5616E2F2F955}"/>
          </ac:spMkLst>
        </pc:spChg>
        <pc:spChg chg="add del mod">
          <ac:chgData name="Juan Herrera" userId="e8643a8a-c373-4529-9ec2-07e86624babe" providerId="ADAL" clId="{0A8D458D-936D-5643-8397-4054F573BEC2}" dt="2023-10-05T07:34:23.481" v="1359" actId="478"/>
          <ac:spMkLst>
            <pc:docMk/>
            <pc:sldMk cId="1281103660" sldId="358"/>
            <ac:spMk id="18" creationId="{9C1C2AAE-5614-0DDA-BDCC-87A5F681C200}"/>
          </ac:spMkLst>
        </pc:spChg>
        <pc:spChg chg="add del mod">
          <ac:chgData name="Juan Herrera" userId="e8643a8a-c373-4529-9ec2-07e86624babe" providerId="ADAL" clId="{0A8D458D-936D-5643-8397-4054F573BEC2}" dt="2023-10-05T07:34:23.481" v="1359" actId="478"/>
          <ac:spMkLst>
            <pc:docMk/>
            <pc:sldMk cId="1281103660" sldId="358"/>
            <ac:spMk id="19" creationId="{5CF87E11-256B-8F75-4B7D-7719E4C06D63}"/>
          </ac:spMkLst>
        </pc:spChg>
        <pc:spChg chg="mod">
          <ac:chgData name="Juan Herrera" userId="e8643a8a-c373-4529-9ec2-07e86624babe" providerId="ADAL" clId="{0A8D458D-936D-5643-8397-4054F573BEC2}" dt="2023-10-05T07:34:44.690" v="1367"/>
          <ac:spMkLst>
            <pc:docMk/>
            <pc:sldMk cId="1281103660" sldId="358"/>
            <ac:spMk id="27" creationId="{89CA6D1B-D62D-DD10-FDB0-85846BDEC3E7}"/>
          </ac:spMkLst>
        </pc:spChg>
        <pc:spChg chg="add del mod">
          <ac:chgData name="Juan Herrera" userId="e8643a8a-c373-4529-9ec2-07e86624babe" providerId="ADAL" clId="{0A8D458D-936D-5643-8397-4054F573BEC2}" dt="2023-10-05T07:43:58.145" v="1499" actId="21"/>
          <ac:spMkLst>
            <pc:docMk/>
            <pc:sldMk cId="1281103660" sldId="358"/>
            <ac:spMk id="29" creationId="{CAF89B03-F2DC-20D0-1C2E-CEABE79E7778}"/>
          </ac:spMkLst>
        </pc:spChg>
        <pc:spChg chg="mod">
          <ac:chgData name="Juan Herrera" userId="e8643a8a-c373-4529-9ec2-07e86624babe" providerId="ADAL" clId="{0A8D458D-936D-5643-8397-4054F573BEC2}" dt="2023-10-05T07:34:48.552" v="1369"/>
          <ac:spMkLst>
            <pc:docMk/>
            <pc:sldMk cId="1281103660" sldId="358"/>
            <ac:spMk id="31" creationId="{81FF0B45-C6CA-2A4A-B45B-8CDFE0024440}"/>
          </ac:spMkLst>
        </pc:spChg>
        <pc:spChg chg="mod topLvl">
          <ac:chgData name="Juan Herrera" userId="e8643a8a-c373-4529-9ec2-07e86624babe" providerId="ADAL" clId="{0A8D458D-936D-5643-8397-4054F573BEC2}" dt="2023-10-05T07:36:45.813" v="1417" actId="478"/>
          <ac:spMkLst>
            <pc:docMk/>
            <pc:sldMk cId="1281103660" sldId="358"/>
            <ac:spMk id="43" creationId="{CD5A84D1-01BB-6B41-52E9-D3800658DD86}"/>
          </ac:spMkLst>
        </pc:spChg>
        <pc:spChg chg="mod">
          <ac:chgData name="Juan Herrera" userId="e8643a8a-c373-4529-9ec2-07e86624babe" providerId="ADAL" clId="{0A8D458D-936D-5643-8397-4054F573BEC2}" dt="2023-10-05T07:37:21.446" v="1425"/>
          <ac:spMkLst>
            <pc:docMk/>
            <pc:sldMk cId="1281103660" sldId="358"/>
            <ac:spMk id="48" creationId="{98DDC148-1830-41AD-DB3A-515725DB9CB1}"/>
          </ac:spMkLst>
        </pc:spChg>
        <pc:spChg chg="mod">
          <ac:chgData name="Juan Herrera" userId="e8643a8a-c373-4529-9ec2-07e86624babe" providerId="ADAL" clId="{0A8D458D-936D-5643-8397-4054F573BEC2}" dt="2023-10-05T07:37:22.240" v="1426"/>
          <ac:spMkLst>
            <pc:docMk/>
            <pc:sldMk cId="1281103660" sldId="358"/>
            <ac:spMk id="51" creationId="{298F4BD8-A28D-0816-96E8-836C12AEB967}"/>
          </ac:spMkLst>
        </pc:spChg>
        <pc:spChg chg="add mod">
          <ac:chgData name="Juan Herrera" userId="e8643a8a-c373-4529-9ec2-07e86624babe" providerId="ADAL" clId="{0A8D458D-936D-5643-8397-4054F573BEC2}" dt="2023-10-05T07:40:24.741" v="1466" actId="1076"/>
          <ac:spMkLst>
            <pc:docMk/>
            <pc:sldMk cId="1281103660" sldId="358"/>
            <ac:spMk id="58" creationId="{73D18AD7-F8AF-E202-92DF-B12528942A36}"/>
          </ac:spMkLst>
        </pc:spChg>
        <pc:spChg chg="add mod">
          <ac:chgData name="Juan Herrera" userId="e8643a8a-c373-4529-9ec2-07e86624babe" providerId="ADAL" clId="{0A8D458D-936D-5643-8397-4054F573BEC2}" dt="2023-10-05T10:15:18.083" v="2755" actId="1076"/>
          <ac:spMkLst>
            <pc:docMk/>
            <pc:sldMk cId="1281103660" sldId="358"/>
            <ac:spMk id="64" creationId="{3A9160E3-E457-53F6-B202-8F4D717DD9D0}"/>
          </ac:spMkLst>
        </pc:spChg>
        <pc:grpChg chg="add mod">
          <ac:chgData name="Juan Herrera" userId="e8643a8a-c373-4529-9ec2-07e86624babe" providerId="ADAL" clId="{0A8D458D-936D-5643-8397-4054F573BEC2}" dt="2023-10-05T07:40:24.741" v="1466" actId="1076"/>
          <ac:grpSpMkLst>
            <pc:docMk/>
            <pc:sldMk cId="1281103660" sldId="358"/>
            <ac:grpSpMk id="24" creationId="{1E124FCD-2249-8156-7813-A779DCC56218}"/>
          </ac:grpSpMkLst>
        </pc:grpChg>
        <pc:grpChg chg="add mod">
          <ac:chgData name="Juan Herrera" userId="e8643a8a-c373-4529-9ec2-07e86624babe" providerId="ADAL" clId="{0A8D458D-936D-5643-8397-4054F573BEC2}" dt="2023-10-05T07:40:24.741" v="1466" actId="1076"/>
          <ac:grpSpMkLst>
            <pc:docMk/>
            <pc:sldMk cId="1281103660" sldId="358"/>
            <ac:grpSpMk id="26" creationId="{3103DC01-2A78-898A-18FA-B1B516CF6426}"/>
          </ac:grpSpMkLst>
        </pc:grpChg>
        <pc:grpChg chg="add mod">
          <ac:chgData name="Juan Herrera" userId="e8643a8a-c373-4529-9ec2-07e86624babe" providerId="ADAL" clId="{0A8D458D-936D-5643-8397-4054F573BEC2}" dt="2023-10-05T07:40:24.741" v="1466" actId="1076"/>
          <ac:grpSpMkLst>
            <pc:docMk/>
            <pc:sldMk cId="1281103660" sldId="358"/>
            <ac:grpSpMk id="30" creationId="{404CEE5D-EC81-5D9E-863E-2273424CCBB2}"/>
          </ac:grpSpMkLst>
        </pc:grpChg>
        <pc:grpChg chg="add mod">
          <ac:chgData name="Juan Herrera" userId="e8643a8a-c373-4529-9ec2-07e86624babe" providerId="ADAL" clId="{0A8D458D-936D-5643-8397-4054F573BEC2}" dt="2023-10-05T07:40:24.741" v="1466" actId="1076"/>
          <ac:grpSpMkLst>
            <pc:docMk/>
            <pc:sldMk cId="1281103660" sldId="358"/>
            <ac:grpSpMk id="33" creationId="{125592BB-86F6-AABE-E265-2B4C483F90A8}"/>
          </ac:grpSpMkLst>
        </pc:grpChg>
        <pc:grpChg chg="add del mod">
          <ac:chgData name="Juan Herrera" userId="e8643a8a-c373-4529-9ec2-07e86624babe" providerId="ADAL" clId="{0A8D458D-936D-5643-8397-4054F573BEC2}" dt="2023-10-05T07:36:45.813" v="1417" actId="478"/>
          <ac:grpSpMkLst>
            <pc:docMk/>
            <pc:sldMk cId="1281103660" sldId="358"/>
            <ac:grpSpMk id="42" creationId="{6D2F8E36-3FC8-8E75-CE58-17101757C50C}"/>
          </ac:grpSpMkLst>
        </pc:grpChg>
        <pc:grpChg chg="add mod">
          <ac:chgData name="Juan Herrera" userId="e8643a8a-c373-4529-9ec2-07e86624babe" providerId="ADAL" clId="{0A8D458D-936D-5643-8397-4054F573BEC2}" dt="2023-10-05T07:40:24.741" v="1466" actId="1076"/>
          <ac:grpSpMkLst>
            <pc:docMk/>
            <pc:sldMk cId="1281103660" sldId="358"/>
            <ac:grpSpMk id="45" creationId="{E86865F8-896B-984F-DF09-B760B403A3F9}"/>
          </ac:grpSpMkLst>
        </pc:grpChg>
        <pc:grpChg chg="add mod">
          <ac:chgData name="Juan Herrera" userId="e8643a8a-c373-4529-9ec2-07e86624babe" providerId="ADAL" clId="{0A8D458D-936D-5643-8397-4054F573BEC2}" dt="2023-10-05T07:40:24.741" v="1466" actId="1076"/>
          <ac:grpSpMkLst>
            <pc:docMk/>
            <pc:sldMk cId="1281103660" sldId="358"/>
            <ac:grpSpMk id="46" creationId="{6E211218-39FE-833F-06CE-320F826671A1}"/>
          </ac:grpSpMkLst>
        </pc:grpChg>
        <pc:grpChg chg="add mod">
          <ac:chgData name="Juan Herrera" userId="e8643a8a-c373-4529-9ec2-07e86624babe" providerId="ADAL" clId="{0A8D458D-936D-5643-8397-4054F573BEC2}" dt="2023-10-05T07:40:24.741" v="1466" actId="1076"/>
          <ac:grpSpMkLst>
            <pc:docMk/>
            <pc:sldMk cId="1281103660" sldId="358"/>
            <ac:grpSpMk id="49" creationId="{229E086B-4A35-0980-0CD3-E1163C7F039F}"/>
          </ac:grpSpMkLst>
        </pc:grpChg>
        <pc:grpChg chg="add mod">
          <ac:chgData name="Juan Herrera" userId="e8643a8a-c373-4529-9ec2-07e86624babe" providerId="ADAL" clId="{0A8D458D-936D-5643-8397-4054F573BEC2}" dt="2023-10-05T07:53:05.717" v="1794" actId="1035"/>
          <ac:grpSpMkLst>
            <pc:docMk/>
            <pc:sldMk cId="1281103660" sldId="358"/>
            <ac:grpSpMk id="63" creationId="{DD7949D8-9EDC-CA32-9B74-A082875B292D}"/>
          </ac:grpSpMkLst>
        </pc:grpChg>
        <pc:picChg chg="add mod">
          <ac:chgData name="Juan Herrera" userId="e8643a8a-c373-4529-9ec2-07e86624babe" providerId="ADAL" clId="{0A8D458D-936D-5643-8397-4054F573BEC2}" dt="2023-10-05T07:40:24.741" v="1466" actId="1076"/>
          <ac:picMkLst>
            <pc:docMk/>
            <pc:sldMk cId="1281103660" sldId="358"/>
            <ac:picMk id="9" creationId="{23F1DDFA-7EB5-CA0A-727B-F15726672AD2}"/>
          </ac:picMkLst>
        </pc:picChg>
        <pc:picChg chg="add mod">
          <ac:chgData name="Juan Herrera" userId="e8643a8a-c373-4529-9ec2-07e86624babe" providerId="ADAL" clId="{0A8D458D-936D-5643-8397-4054F573BEC2}" dt="2023-10-05T07:34:55.004" v="1371" actId="1036"/>
          <ac:picMkLst>
            <pc:docMk/>
            <pc:sldMk cId="1281103660" sldId="358"/>
            <ac:picMk id="21" creationId="{DC3BF3C4-A419-F366-F4D7-D1160BC79BB3}"/>
          </ac:picMkLst>
        </pc:picChg>
        <pc:picChg chg="add mod">
          <ac:chgData name="Juan Herrera" userId="e8643a8a-c373-4529-9ec2-07e86624babe" providerId="ADAL" clId="{0A8D458D-936D-5643-8397-4054F573BEC2}" dt="2023-10-05T07:34:35.860" v="1364" actId="1076"/>
          <ac:picMkLst>
            <pc:docMk/>
            <pc:sldMk cId="1281103660" sldId="358"/>
            <ac:picMk id="23" creationId="{FE58DCAC-085A-2DD5-9FFB-F6BE5149D7DB}"/>
          </ac:picMkLst>
        </pc:picChg>
        <pc:picChg chg="mod">
          <ac:chgData name="Juan Herrera" userId="e8643a8a-c373-4529-9ec2-07e86624babe" providerId="ADAL" clId="{0A8D458D-936D-5643-8397-4054F573BEC2}" dt="2023-10-05T07:34:44.690" v="1367"/>
          <ac:picMkLst>
            <pc:docMk/>
            <pc:sldMk cId="1281103660" sldId="358"/>
            <ac:picMk id="28" creationId="{23006F98-DD7E-5F35-F5BA-282E148AFB22}"/>
          </ac:picMkLst>
        </pc:picChg>
        <pc:picChg chg="mod">
          <ac:chgData name="Juan Herrera" userId="e8643a8a-c373-4529-9ec2-07e86624babe" providerId="ADAL" clId="{0A8D458D-936D-5643-8397-4054F573BEC2}" dt="2023-10-05T07:34:48.552" v="1369"/>
          <ac:picMkLst>
            <pc:docMk/>
            <pc:sldMk cId="1281103660" sldId="358"/>
            <ac:picMk id="32" creationId="{C8693FE4-95A4-9C33-5C32-B68B0888CC84}"/>
          </ac:picMkLst>
        </pc:picChg>
        <pc:picChg chg="add mod">
          <ac:chgData name="Juan Herrera" userId="e8643a8a-c373-4529-9ec2-07e86624babe" providerId="ADAL" clId="{0A8D458D-936D-5643-8397-4054F573BEC2}" dt="2023-10-05T07:36:48.467" v="1418" actId="1036"/>
          <ac:picMkLst>
            <pc:docMk/>
            <pc:sldMk cId="1281103660" sldId="358"/>
            <ac:picMk id="41" creationId="{67791A13-D07D-26AE-40E6-EBC21C0AA09D}"/>
          </ac:picMkLst>
        </pc:picChg>
        <pc:picChg chg="del mod topLvl">
          <ac:chgData name="Juan Herrera" userId="e8643a8a-c373-4529-9ec2-07e86624babe" providerId="ADAL" clId="{0A8D458D-936D-5643-8397-4054F573BEC2}" dt="2023-10-05T07:36:45.813" v="1417" actId="478"/>
          <ac:picMkLst>
            <pc:docMk/>
            <pc:sldMk cId="1281103660" sldId="358"/>
            <ac:picMk id="44" creationId="{CD922914-75C5-BBF3-461C-0834F490C02F}"/>
          </ac:picMkLst>
        </pc:picChg>
        <pc:picChg chg="mod">
          <ac:chgData name="Juan Herrera" userId="e8643a8a-c373-4529-9ec2-07e86624babe" providerId="ADAL" clId="{0A8D458D-936D-5643-8397-4054F573BEC2}" dt="2023-10-05T07:37:21.446" v="1425"/>
          <ac:picMkLst>
            <pc:docMk/>
            <pc:sldMk cId="1281103660" sldId="358"/>
            <ac:picMk id="47" creationId="{66D1060C-9F99-245F-4446-3179E7D68C4A}"/>
          </ac:picMkLst>
        </pc:picChg>
        <pc:picChg chg="mod">
          <ac:chgData name="Juan Herrera" userId="e8643a8a-c373-4529-9ec2-07e86624babe" providerId="ADAL" clId="{0A8D458D-936D-5643-8397-4054F573BEC2}" dt="2023-10-05T07:37:22.240" v="1426"/>
          <ac:picMkLst>
            <pc:docMk/>
            <pc:sldMk cId="1281103660" sldId="358"/>
            <ac:picMk id="50" creationId="{CBEC88AA-905F-2A8D-D849-222A26D62DA7}"/>
          </ac:picMkLst>
        </pc:picChg>
        <pc:picChg chg="add mod">
          <ac:chgData name="Juan Herrera" userId="e8643a8a-c373-4529-9ec2-07e86624babe" providerId="ADAL" clId="{0A8D458D-936D-5643-8397-4054F573BEC2}" dt="2023-10-05T07:40:24.741" v="1466" actId="1076"/>
          <ac:picMkLst>
            <pc:docMk/>
            <pc:sldMk cId="1281103660" sldId="358"/>
            <ac:picMk id="59" creationId="{415E17D6-AC01-4E86-1E9A-0C35C5EBE5F0}"/>
          </ac:picMkLst>
        </pc:picChg>
        <pc:cxnChg chg="add mod">
          <ac:chgData name="Juan Herrera" userId="e8643a8a-c373-4529-9ec2-07e86624babe" providerId="ADAL" clId="{0A8D458D-936D-5643-8397-4054F573BEC2}" dt="2023-10-05T07:40:24.741" v="1466" actId="1076"/>
          <ac:cxnSpMkLst>
            <pc:docMk/>
            <pc:sldMk cId="1281103660" sldId="358"/>
            <ac:cxnSpMk id="10" creationId="{25F86534-78BA-B16C-EE7E-B8B0DBA9C534}"/>
          </ac:cxnSpMkLst>
        </pc:cxnChg>
        <pc:cxnChg chg="add mod">
          <ac:chgData name="Juan Herrera" userId="e8643a8a-c373-4529-9ec2-07e86624babe" providerId="ADAL" clId="{0A8D458D-936D-5643-8397-4054F573BEC2}" dt="2023-10-05T07:40:24.741" v="1466" actId="1076"/>
          <ac:cxnSpMkLst>
            <pc:docMk/>
            <pc:sldMk cId="1281103660" sldId="358"/>
            <ac:cxnSpMk id="11" creationId="{954C45C0-9017-FA4A-938D-EBCA63F2B492}"/>
          </ac:cxnSpMkLst>
        </pc:cxnChg>
        <pc:cxnChg chg="add mod">
          <ac:chgData name="Juan Herrera" userId="e8643a8a-c373-4529-9ec2-07e86624babe" providerId="ADAL" clId="{0A8D458D-936D-5643-8397-4054F573BEC2}" dt="2023-10-05T07:40:24.741" v="1466" actId="1076"/>
          <ac:cxnSpMkLst>
            <pc:docMk/>
            <pc:sldMk cId="1281103660" sldId="358"/>
            <ac:cxnSpMk id="12" creationId="{157C6469-09D4-0597-8C62-FB6CF5CDB86E}"/>
          </ac:cxnSpMkLst>
        </pc:cxnChg>
        <pc:cxnChg chg="add mod">
          <ac:chgData name="Juan Herrera" userId="e8643a8a-c373-4529-9ec2-07e86624babe" providerId="ADAL" clId="{0A8D458D-936D-5643-8397-4054F573BEC2}" dt="2023-10-05T07:40:24.741" v="1466" actId="1076"/>
          <ac:cxnSpMkLst>
            <pc:docMk/>
            <pc:sldMk cId="1281103660" sldId="358"/>
            <ac:cxnSpMk id="20" creationId="{CCE403BA-5B33-492D-9E6C-59C7C51AAABE}"/>
          </ac:cxnSpMkLst>
        </pc:cxnChg>
        <pc:cxnChg chg="add mod">
          <ac:chgData name="Juan Herrera" userId="e8643a8a-c373-4529-9ec2-07e86624babe" providerId="ADAL" clId="{0A8D458D-936D-5643-8397-4054F573BEC2}" dt="2023-10-05T07:40:24.741" v="1466" actId="1076"/>
          <ac:cxnSpMkLst>
            <pc:docMk/>
            <pc:sldMk cId="1281103660" sldId="358"/>
            <ac:cxnSpMk id="22" creationId="{0128B6DE-2B56-BA51-C1BB-22B7D9CD66CA}"/>
          </ac:cxnSpMkLst>
        </pc:cxnChg>
        <pc:cxnChg chg="add mod">
          <ac:chgData name="Juan Herrera" userId="e8643a8a-c373-4529-9ec2-07e86624babe" providerId="ADAL" clId="{0A8D458D-936D-5643-8397-4054F573BEC2}" dt="2023-10-05T07:40:24.741" v="1466" actId="1076"/>
          <ac:cxnSpMkLst>
            <pc:docMk/>
            <pc:sldMk cId="1281103660" sldId="358"/>
            <ac:cxnSpMk id="25" creationId="{4F52B5D8-2427-F814-664A-F1EC1156D64C}"/>
          </ac:cxnSpMkLst>
        </pc:cxnChg>
        <pc:cxnChg chg="add mod">
          <ac:chgData name="Juan Herrera" userId="e8643a8a-c373-4529-9ec2-07e86624babe" providerId="ADAL" clId="{0A8D458D-936D-5643-8397-4054F573BEC2}" dt="2023-10-05T07:40:24.741" v="1466" actId="1076"/>
          <ac:cxnSpMkLst>
            <pc:docMk/>
            <pc:sldMk cId="1281103660" sldId="358"/>
            <ac:cxnSpMk id="61" creationId="{231361F2-27FA-0C93-78CF-061FBC0FCE6F}"/>
          </ac:cxnSpMkLst>
        </pc:cxnChg>
      </pc:sldChg>
      <pc:sldChg chg="modSp new del mod modShow">
        <pc:chgData name="Juan Herrera" userId="e8643a8a-c373-4529-9ec2-07e86624babe" providerId="ADAL" clId="{0A8D458D-936D-5643-8397-4054F573BEC2}" dt="2023-10-05T14:41:12.366" v="7731" actId="2696"/>
        <pc:sldMkLst>
          <pc:docMk/>
          <pc:sldMk cId="1834500187" sldId="359"/>
        </pc:sldMkLst>
        <pc:spChg chg="mod">
          <ac:chgData name="Juan Herrera" userId="e8643a8a-c373-4529-9ec2-07e86624babe" providerId="ADAL" clId="{0A8D458D-936D-5643-8397-4054F573BEC2}" dt="2023-10-04T09:28:45.991" v="961"/>
          <ac:spMkLst>
            <pc:docMk/>
            <pc:sldMk cId="1834500187" sldId="359"/>
            <ac:spMk id="2" creationId="{65E53B1C-04A1-2E3A-F189-59157493C5C2}"/>
          </ac:spMkLst>
        </pc:spChg>
        <pc:spChg chg="mod">
          <ac:chgData name="Juan Herrera" userId="e8643a8a-c373-4529-9ec2-07e86624babe" providerId="ADAL" clId="{0A8D458D-936D-5643-8397-4054F573BEC2}" dt="2023-10-04T09:28:13.087" v="948" actId="20577"/>
          <ac:spMkLst>
            <pc:docMk/>
            <pc:sldMk cId="1834500187" sldId="359"/>
            <ac:spMk id="4" creationId="{23AB8E9C-3833-44CB-F539-65C19A1D5A82}"/>
          </ac:spMkLst>
        </pc:spChg>
      </pc:sldChg>
      <pc:sldChg chg="addSp delSp modSp new del mod modShow">
        <pc:chgData name="Juan Herrera" userId="e8643a8a-c373-4529-9ec2-07e86624babe" providerId="ADAL" clId="{0A8D458D-936D-5643-8397-4054F573BEC2}" dt="2023-10-05T14:41:12.366" v="7731" actId="2696"/>
        <pc:sldMkLst>
          <pc:docMk/>
          <pc:sldMk cId="4182674559" sldId="360"/>
        </pc:sldMkLst>
        <pc:spChg chg="mod">
          <ac:chgData name="Juan Herrera" userId="e8643a8a-c373-4529-9ec2-07e86624babe" providerId="ADAL" clId="{0A8D458D-936D-5643-8397-4054F573BEC2}" dt="2023-10-04T10:04:59.833" v="1074" actId="20577"/>
          <ac:spMkLst>
            <pc:docMk/>
            <pc:sldMk cId="4182674559" sldId="360"/>
            <ac:spMk id="2" creationId="{C96DAF10-5699-E86B-339E-DC9BC6566EA0}"/>
          </ac:spMkLst>
        </pc:spChg>
        <pc:spChg chg="add">
          <ac:chgData name="Juan Herrera" userId="e8643a8a-c373-4529-9ec2-07e86624babe" providerId="ADAL" clId="{0A8D458D-936D-5643-8397-4054F573BEC2}" dt="2023-10-04T10:05:02.724" v="1075"/>
          <ac:spMkLst>
            <pc:docMk/>
            <pc:sldMk cId="4182674559" sldId="360"/>
            <ac:spMk id="4" creationId="{1F74066F-33A3-CD9C-C2E9-70F0A87E257C}"/>
          </ac:spMkLst>
        </pc:spChg>
        <pc:spChg chg="add del mod">
          <ac:chgData name="Juan Herrera" userId="e8643a8a-c373-4529-9ec2-07e86624babe" providerId="ADAL" clId="{0A8D458D-936D-5643-8397-4054F573BEC2}" dt="2023-10-04T10:08:46.329" v="1103" actId="1076"/>
          <ac:spMkLst>
            <pc:docMk/>
            <pc:sldMk cId="4182674559" sldId="360"/>
            <ac:spMk id="8" creationId="{0C60C476-1AB3-22F0-7A78-9DE6A326B850}"/>
          </ac:spMkLst>
        </pc:spChg>
        <pc:spChg chg="mod">
          <ac:chgData name="Juan Herrera" userId="e8643a8a-c373-4529-9ec2-07e86624babe" providerId="ADAL" clId="{0A8D458D-936D-5643-8397-4054F573BEC2}" dt="2023-10-04T10:08:46.329" v="1103" actId="1076"/>
          <ac:spMkLst>
            <pc:docMk/>
            <pc:sldMk cId="4182674559" sldId="360"/>
            <ac:spMk id="9" creationId="{5874D12D-9A79-82BE-E9C7-E2366433D90A}"/>
          </ac:spMkLst>
        </pc:spChg>
        <pc:spChg chg="mod">
          <ac:chgData name="Juan Herrera" userId="e8643a8a-c373-4529-9ec2-07e86624babe" providerId="ADAL" clId="{0A8D458D-936D-5643-8397-4054F573BEC2}" dt="2023-10-04T10:08:46.329" v="1103" actId="1076"/>
          <ac:spMkLst>
            <pc:docMk/>
            <pc:sldMk cId="4182674559" sldId="360"/>
            <ac:spMk id="10" creationId="{188EC61E-DFBB-E771-244C-1742EAA03372}"/>
          </ac:spMkLst>
        </pc:spChg>
        <pc:spChg chg="mod">
          <ac:chgData name="Juan Herrera" userId="e8643a8a-c373-4529-9ec2-07e86624babe" providerId="ADAL" clId="{0A8D458D-936D-5643-8397-4054F573BEC2}" dt="2023-10-04T10:08:46.329" v="1103" actId="1076"/>
          <ac:spMkLst>
            <pc:docMk/>
            <pc:sldMk cId="4182674559" sldId="360"/>
            <ac:spMk id="11" creationId="{FA9A574B-BCA6-6E6A-804C-36E600B32A28}"/>
          </ac:spMkLst>
        </pc:spChg>
        <pc:spChg chg="mod">
          <ac:chgData name="Juan Herrera" userId="e8643a8a-c373-4529-9ec2-07e86624babe" providerId="ADAL" clId="{0A8D458D-936D-5643-8397-4054F573BEC2}" dt="2023-10-04T10:08:46.329" v="1103" actId="1076"/>
          <ac:spMkLst>
            <pc:docMk/>
            <pc:sldMk cId="4182674559" sldId="360"/>
            <ac:spMk id="12" creationId="{454AB27D-7BA3-38C3-64FF-D3E8F0F7F1E3}"/>
          </ac:spMkLst>
        </pc:spChg>
        <pc:spChg chg="mod">
          <ac:chgData name="Juan Herrera" userId="e8643a8a-c373-4529-9ec2-07e86624babe" providerId="ADAL" clId="{0A8D458D-936D-5643-8397-4054F573BEC2}" dt="2023-10-04T10:05:40.038" v="1079" actId="27803"/>
          <ac:spMkLst>
            <pc:docMk/>
            <pc:sldMk cId="4182674559" sldId="360"/>
            <ac:spMk id="14" creationId="{5DA4945C-AE53-0116-F921-ADD04E9FA47B}"/>
          </ac:spMkLst>
        </pc:spChg>
        <pc:spChg chg="mod">
          <ac:chgData name="Juan Herrera" userId="e8643a8a-c373-4529-9ec2-07e86624babe" providerId="ADAL" clId="{0A8D458D-936D-5643-8397-4054F573BEC2}" dt="2023-10-04T10:05:40.038" v="1079" actId="27803"/>
          <ac:spMkLst>
            <pc:docMk/>
            <pc:sldMk cId="4182674559" sldId="360"/>
            <ac:spMk id="15" creationId="{AB93DB03-FE56-3039-0A29-FD49147B1C2F}"/>
          </ac:spMkLst>
        </pc:spChg>
        <pc:spChg chg="mod">
          <ac:chgData name="Juan Herrera" userId="e8643a8a-c373-4529-9ec2-07e86624babe" providerId="ADAL" clId="{0A8D458D-936D-5643-8397-4054F573BEC2}" dt="2023-10-04T10:05:40.038" v="1079" actId="27803"/>
          <ac:spMkLst>
            <pc:docMk/>
            <pc:sldMk cId="4182674559" sldId="360"/>
            <ac:spMk id="16" creationId="{598AA169-52E5-5F72-E814-D15BC2204654}"/>
          </ac:spMkLst>
        </pc:spChg>
        <pc:spChg chg="mod">
          <ac:chgData name="Juan Herrera" userId="e8643a8a-c373-4529-9ec2-07e86624babe" providerId="ADAL" clId="{0A8D458D-936D-5643-8397-4054F573BEC2}" dt="2023-10-04T10:05:40.038" v="1079" actId="27803"/>
          <ac:spMkLst>
            <pc:docMk/>
            <pc:sldMk cId="4182674559" sldId="360"/>
            <ac:spMk id="17" creationId="{23C7986F-7BDC-CDAC-CC2C-14CC158CFBA5}"/>
          </ac:spMkLst>
        </pc:spChg>
        <pc:spChg chg="mod">
          <ac:chgData name="Juan Herrera" userId="e8643a8a-c373-4529-9ec2-07e86624babe" providerId="ADAL" clId="{0A8D458D-936D-5643-8397-4054F573BEC2}" dt="2023-10-04T10:05:40.038" v="1079" actId="27803"/>
          <ac:spMkLst>
            <pc:docMk/>
            <pc:sldMk cId="4182674559" sldId="360"/>
            <ac:spMk id="18" creationId="{17534202-692C-B054-8495-7ED36807748D}"/>
          </ac:spMkLst>
        </pc:spChg>
        <pc:spChg chg="mod">
          <ac:chgData name="Juan Herrera" userId="e8643a8a-c373-4529-9ec2-07e86624babe" providerId="ADAL" clId="{0A8D458D-936D-5643-8397-4054F573BEC2}" dt="2023-10-04T10:05:40.038" v="1079" actId="27803"/>
          <ac:spMkLst>
            <pc:docMk/>
            <pc:sldMk cId="4182674559" sldId="360"/>
            <ac:spMk id="19" creationId="{67E6F7D2-6518-FE6B-2168-830BC3143867}"/>
          </ac:spMkLst>
        </pc:spChg>
        <pc:spChg chg="mod">
          <ac:chgData name="Juan Herrera" userId="e8643a8a-c373-4529-9ec2-07e86624babe" providerId="ADAL" clId="{0A8D458D-936D-5643-8397-4054F573BEC2}" dt="2023-10-04T10:05:40.038" v="1079" actId="27803"/>
          <ac:spMkLst>
            <pc:docMk/>
            <pc:sldMk cId="4182674559" sldId="360"/>
            <ac:spMk id="20" creationId="{CEFDF770-9AAD-F894-80BB-5921A86DA59E}"/>
          </ac:spMkLst>
        </pc:spChg>
        <pc:spChg chg="mod">
          <ac:chgData name="Juan Herrera" userId="e8643a8a-c373-4529-9ec2-07e86624babe" providerId="ADAL" clId="{0A8D458D-936D-5643-8397-4054F573BEC2}" dt="2023-10-04T10:05:40.038" v="1079" actId="27803"/>
          <ac:spMkLst>
            <pc:docMk/>
            <pc:sldMk cId="4182674559" sldId="360"/>
            <ac:spMk id="21" creationId="{A5351C6D-94C2-875F-484F-F3C404B760C1}"/>
          </ac:spMkLst>
        </pc:spChg>
        <pc:spChg chg="mod">
          <ac:chgData name="Juan Herrera" userId="e8643a8a-c373-4529-9ec2-07e86624babe" providerId="ADAL" clId="{0A8D458D-936D-5643-8397-4054F573BEC2}" dt="2023-10-04T10:05:40.038" v="1079" actId="27803"/>
          <ac:spMkLst>
            <pc:docMk/>
            <pc:sldMk cId="4182674559" sldId="360"/>
            <ac:spMk id="22" creationId="{856EB7D8-CFD7-B7FB-D872-D4BC920E1080}"/>
          </ac:spMkLst>
        </pc:spChg>
        <pc:spChg chg="mod">
          <ac:chgData name="Juan Herrera" userId="e8643a8a-c373-4529-9ec2-07e86624babe" providerId="ADAL" clId="{0A8D458D-936D-5643-8397-4054F573BEC2}" dt="2023-10-04T10:05:40.038" v="1079" actId="27803"/>
          <ac:spMkLst>
            <pc:docMk/>
            <pc:sldMk cId="4182674559" sldId="360"/>
            <ac:spMk id="23" creationId="{67099778-6614-8640-C398-2CBCD9564311}"/>
          </ac:spMkLst>
        </pc:spChg>
        <pc:spChg chg="mod">
          <ac:chgData name="Juan Herrera" userId="e8643a8a-c373-4529-9ec2-07e86624babe" providerId="ADAL" clId="{0A8D458D-936D-5643-8397-4054F573BEC2}" dt="2023-10-04T10:05:40.038" v="1079" actId="27803"/>
          <ac:spMkLst>
            <pc:docMk/>
            <pc:sldMk cId="4182674559" sldId="360"/>
            <ac:spMk id="24" creationId="{CA582C79-18E1-1C2F-EB13-A1E38700A86D}"/>
          </ac:spMkLst>
        </pc:spChg>
        <pc:spChg chg="mod">
          <ac:chgData name="Juan Herrera" userId="e8643a8a-c373-4529-9ec2-07e86624babe" providerId="ADAL" clId="{0A8D458D-936D-5643-8397-4054F573BEC2}" dt="2023-10-04T10:05:40.038" v="1079" actId="27803"/>
          <ac:spMkLst>
            <pc:docMk/>
            <pc:sldMk cId="4182674559" sldId="360"/>
            <ac:spMk id="25" creationId="{142075A2-D322-681F-456A-57FBCFFC6F72}"/>
          </ac:spMkLst>
        </pc:spChg>
        <pc:spChg chg="mod">
          <ac:chgData name="Juan Herrera" userId="e8643a8a-c373-4529-9ec2-07e86624babe" providerId="ADAL" clId="{0A8D458D-936D-5643-8397-4054F573BEC2}" dt="2023-10-04T10:05:40.038" v="1079" actId="27803"/>
          <ac:spMkLst>
            <pc:docMk/>
            <pc:sldMk cId="4182674559" sldId="360"/>
            <ac:spMk id="26" creationId="{811BBCAC-A003-BA5C-1143-0F8B32B1E97E}"/>
          </ac:spMkLst>
        </pc:spChg>
        <pc:spChg chg="mod">
          <ac:chgData name="Juan Herrera" userId="e8643a8a-c373-4529-9ec2-07e86624babe" providerId="ADAL" clId="{0A8D458D-936D-5643-8397-4054F573BEC2}" dt="2023-10-04T10:05:40.038" v="1079" actId="27803"/>
          <ac:spMkLst>
            <pc:docMk/>
            <pc:sldMk cId="4182674559" sldId="360"/>
            <ac:spMk id="27" creationId="{182DD4A6-8401-61BE-094D-B95EB3D8C6B1}"/>
          </ac:spMkLst>
        </pc:spChg>
        <pc:spChg chg="mod">
          <ac:chgData name="Juan Herrera" userId="e8643a8a-c373-4529-9ec2-07e86624babe" providerId="ADAL" clId="{0A8D458D-936D-5643-8397-4054F573BEC2}" dt="2023-10-04T10:05:40.038" v="1079" actId="27803"/>
          <ac:spMkLst>
            <pc:docMk/>
            <pc:sldMk cId="4182674559" sldId="360"/>
            <ac:spMk id="28" creationId="{899B3731-7814-01F9-6414-37F7D5AB9EC9}"/>
          </ac:spMkLst>
        </pc:spChg>
        <pc:spChg chg="mod">
          <ac:chgData name="Juan Herrera" userId="e8643a8a-c373-4529-9ec2-07e86624babe" providerId="ADAL" clId="{0A8D458D-936D-5643-8397-4054F573BEC2}" dt="2023-10-04T10:05:40.038" v="1079" actId="27803"/>
          <ac:spMkLst>
            <pc:docMk/>
            <pc:sldMk cId="4182674559" sldId="360"/>
            <ac:spMk id="29" creationId="{D11A0677-E711-819C-E7E7-EA22D56879F7}"/>
          </ac:spMkLst>
        </pc:spChg>
        <pc:spChg chg="mod">
          <ac:chgData name="Juan Herrera" userId="e8643a8a-c373-4529-9ec2-07e86624babe" providerId="ADAL" clId="{0A8D458D-936D-5643-8397-4054F573BEC2}" dt="2023-10-04T10:05:40.038" v="1079" actId="27803"/>
          <ac:spMkLst>
            <pc:docMk/>
            <pc:sldMk cId="4182674559" sldId="360"/>
            <ac:spMk id="30" creationId="{041A67AC-AA32-0D0D-889F-39ECFD83D6B7}"/>
          </ac:spMkLst>
        </pc:spChg>
        <pc:spChg chg="mod">
          <ac:chgData name="Juan Herrera" userId="e8643a8a-c373-4529-9ec2-07e86624babe" providerId="ADAL" clId="{0A8D458D-936D-5643-8397-4054F573BEC2}" dt="2023-10-04T10:05:40.038" v="1079" actId="27803"/>
          <ac:spMkLst>
            <pc:docMk/>
            <pc:sldMk cId="4182674559" sldId="360"/>
            <ac:spMk id="31" creationId="{2BEDC8A1-C869-0AB6-EF48-E84788975106}"/>
          </ac:spMkLst>
        </pc:spChg>
        <pc:spChg chg="mod">
          <ac:chgData name="Juan Herrera" userId="e8643a8a-c373-4529-9ec2-07e86624babe" providerId="ADAL" clId="{0A8D458D-936D-5643-8397-4054F573BEC2}" dt="2023-10-04T10:05:40.038" v="1079" actId="27803"/>
          <ac:spMkLst>
            <pc:docMk/>
            <pc:sldMk cId="4182674559" sldId="360"/>
            <ac:spMk id="32" creationId="{B56B7957-63C7-529B-357B-D3877E78A660}"/>
          </ac:spMkLst>
        </pc:spChg>
        <pc:spChg chg="mod">
          <ac:chgData name="Juan Herrera" userId="e8643a8a-c373-4529-9ec2-07e86624babe" providerId="ADAL" clId="{0A8D458D-936D-5643-8397-4054F573BEC2}" dt="2023-10-04T10:05:40.038" v="1079" actId="27803"/>
          <ac:spMkLst>
            <pc:docMk/>
            <pc:sldMk cId="4182674559" sldId="360"/>
            <ac:spMk id="33" creationId="{C65E01C8-ABDA-CCAE-88FF-DBD171506034}"/>
          </ac:spMkLst>
        </pc:spChg>
        <pc:spChg chg="mod">
          <ac:chgData name="Juan Herrera" userId="e8643a8a-c373-4529-9ec2-07e86624babe" providerId="ADAL" clId="{0A8D458D-936D-5643-8397-4054F573BEC2}" dt="2023-10-04T10:05:40.038" v="1079" actId="27803"/>
          <ac:spMkLst>
            <pc:docMk/>
            <pc:sldMk cId="4182674559" sldId="360"/>
            <ac:spMk id="34" creationId="{0DCB118B-5741-B405-7DFA-272C4045B4A4}"/>
          </ac:spMkLst>
        </pc:spChg>
        <pc:spChg chg="mod">
          <ac:chgData name="Juan Herrera" userId="e8643a8a-c373-4529-9ec2-07e86624babe" providerId="ADAL" clId="{0A8D458D-936D-5643-8397-4054F573BEC2}" dt="2023-10-04T10:05:40.038" v="1079" actId="27803"/>
          <ac:spMkLst>
            <pc:docMk/>
            <pc:sldMk cId="4182674559" sldId="360"/>
            <ac:spMk id="35" creationId="{82CFFC1B-4C40-C523-6694-6985DFE531F0}"/>
          </ac:spMkLst>
        </pc:spChg>
        <pc:spChg chg="mod">
          <ac:chgData name="Juan Herrera" userId="e8643a8a-c373-4529-9ec2-07e86624babe" providerId="ADAL" clId="{0A8D458D-936D-5643-8397-4054F573BEC2}" dt="2023-10-04T10:05:40.038" v="1079" actId="27803"/>
          <ac:spMkLst>
            <pc:docMk/>
            <pc:sldMk cId="4182674559" sldId="360"/>
            <ac:spMk id="37" creationId="{070BAB91-E5DC-1502-66F9-817A76F1AD37}"/>
          </ac:spMkLst>
        </pc:spChg>
        <pc:spChg chg="mod">
          <ac:chgData name="Juan Herrera" userId="e8643a8a-c373-4529-9ec2-07e86624babe" providerId="ADAL" clId="{0A8D458D-936D-5643-8397-4054F573BEC2}" dt="2023-10-04T10:05:40.038" v="1079" actId="27803"/>
          <ac:spMkLst>
            <pc:docMk/>
            <pc:sldMk cId="4182674559" sldId="360"/>
            <ac:spMk id="38" creationId="{30B99369-26D5-09BA-6FF8-75DE028A835B}"/>
          </ac:spMkLst>
        </pc:spChg>
        <pc:spChg chg="mod">
          <ac:chgData name="Juan Herrera" userId="e8643a8a-c373-4529-9ec2-07e86624babe" providerId="ADAL" clId="{0A8D458D-936D-5643-8397-4054F573BEC2}" dt="2023-10-04T10:05:40.038" v="1079" actId="27803"/>
          <ac:spMkLst>
            <pc:docMk/>
            <pc:sldMk cId="4182674559" sldId="360"/>
            <ac:spMk id="39" creationId="{E4E1D8CE-A785-CA64-BB1D-79D257EAB504}"/>
          </ac:spMkLst>
        </pc:spChg>
        <pc:spChg chg="mod">
          <ac:chgData name="Juan Herrera" userId="e8643a8a-c373-4529-9ec2-07e86624babe" providerId="ADAL" clId="{0A8D458D-936D-5643-8397-4054F573BEC2}" dt="2023-10-04T10:05:40.038" v="1079" actId="27803"/>
          <ac:spMkLst>
            <pc:docMk/>
            <pc:sldMk cId="4182674559" sldId="360"/>
            <ac:spMk id="40" creationId="{2A1078E7-8098-888E-3AC8-7C6470D43436}"/>
          </ac:spMkLst>
        </pc:spChg>
        <pc:spChg chg="mod">
          <ac:chgData name="Juan Herrera" userId="e8643a8a-c373-4529-9ec2-07e86624babe" providerId="ADAL" clId="{0A8D458D-936D-5643-8397-4054F573BEC2}" dt="2023-10-04T10:05:40.038" v="1079" actId="27803"/>
          <ac:spMkLst>
            <pc:docMk/>
            <pc:sldMk cId="4182674559" sldId="360"/>
            <ac:spMk id="41" creationId="{269370D4-BE14-CFF5-2F76-1EAC63B1F0A1}"/>
          </ac:spMkLst>
        </pc:spChg>
        <pc:spChg chg="mod">
          <ac:chgData name="Juan Herrera" userId="e8643a8a-c373-4529-9ec2-07e86624babe" providerId="ADAL" clId="{0A8D458D-936D-5643-8397-4054F573BEC2}" dt="2023-10-04T10:05:40.038" v="1079" actId="27803"/>
          <ac:spMkLst>
            <pc:docMk/>
            <pc:sldMk cId="4182674559" sldId="360"/>
            <ac:spMk id="42" creationId="{77891D4B-A93E-EE0E-0C28-FB90AF7ED01E}"/>
          </ac:spMkLst>
        </pc:spChg>
        <pc:spChg chg="mod">
          <ac:chgData name="Juan Herrera" userId="e8643a8a-c373-4529-9ec2-07e86624babe" providerId="ADAL" clId="{0A8D458D-936D-5643-8397-4054F573BEC2}" dt="2023-10-04T10:05:40.038" v="1079" actId="27803"/>
          <ac:spMkLst>
            <pc:docMk/>
            <pc:sldMk cId="4182674559" sldId="360"/>
            <ac:spMk id="43" creationId="{A242A0E1-812E-E14A-2356-785E013CC4FB}"/>
          </ac:spMkLst>
        </pc:spChg>
        <pc:spChg chg="mod">
          <ac:chgData name="Juan Herrera" userId="e8643a8a-c373-4529-9ec2-07e86624babe" providerId="ADAL" clId="{0A8D458D-936D-5643-8397-4054F573BEC2}" dt="2023-10-04T10:05:40.038" v="1079" actId="27803"/>
          <ac:spMkLst>
            <pc:docMk/>
            <pc:sldMk cId="4182674559" sldId="360"/>
            <ac:spMk id="44" creationId="{7F13560A-9ECD-8A3F-0415-A6BD2B684DCF}"/>
          </ac:spMkLst>
        </pc:spChg>
        <pc:spChg chg="mod">
          <ac:chgData name="Juan Herrera" userId="e8643a8a-c373-4529-9ec2-07e86624babe" providerId="ADAL" clId="{0A8D458D-936D-5643-8397-4054F573BEC2}" dt="2023-10-04T10:05:40.038" v="1079" actId="27803"/>
          <ac:spMkLst>
            <pc:docMk/>
            <pc:sldMk cId="4182674559" sldId="360"/>
            <ac:spMk id="45" creationId="{C7E9D324-D0E8-6C00-768E-33945944A33E}"/>
          </ac:spMkLst>
        </pc:spChg>
        <pc:spChg chg="mod">
          <ac:chgData name="Juan Herrera" userId="e8643a8a-c373-4529-9ec2-07e86624babe" providerId="ADAL" clId="{0A8D458D-936D-5643-8397-4054F573BEC2}" dt="2023-10-04T10:05:40.038" v="1079" actId="27803"/>
          <ac:spMkLst>
            <pc:docMk/>
            <pc:sldMk cId="4182674559" sldId="360"/>
            <ac:spMk id="46" creationId="{042B4A0C-00B4-C998-A0E5-CED321F05C62}"/>
          </ac:spMkLst>
        </pc:spChg>
        <pc:spChg chg="mod">
          <ac:chgData name="Juan Herrera" userId="e8643a8a-c373-4529-9ec2-07e86624babe" providerId="ADAL" clId="{0A8D458D-936D-5643-8397-4054F573BEC2}" dt="2023-10-04T10:05:40.038" v="1079" actId="27803"/>
          <ac:spMkLst>
            <pc:docMk/>
            <pc:sldMk cId="4182674559" sldId="360"/>
            <ac:spMk id="47" creationId="{1F87E661-D943-C712-A10B-8A704B30CAC3}"/>
          </ac:spMkLst>
        </pc:spChg>
        <pc:spChg chg="mod">
          <ac:chgData name="Juan Herrera" userId="e8643a8a-c373-4529-9ec2-07e86624babe" providerId="ADAL" clId="{0A8D458D-936D-5643-8397-4054F573BEC2}" dt="2023-10-04T10:05:40.038" v="1079" actId="27803"/>
          <ac:spMkLst>
            <pc:docMk/>
            <pc:sldMk cId="4182674559" sldId="360"/>
            <ac:spMk id="48" creationId="{271FD54D-16C8-DC6F-9C17-5495E094A415}"/>
          </ac:spMkLst>
        </pc:spChg>
        <pc:spChg chg="mod">
          <ac:chgData name="Juan Herrera" userId="e8643a8a-c373-4529-9ec2-07e86624babe" providerId="ADAL" clId="{0A8D458D-936D-5643-8397-4054F573BEC2}" dt="2023-10-04T10:05:40.038" v="1079" actId="27803"/>
          <ac:spMkLst>
            <pc:docMk/>
            <pc:sldMk cId="4182674559" sldId="360"/>
            <ac:spMk id="50" creationId="{E16D3314-B0EF-D12F-3DF8-ADB7BC82F3DF}"/>
          </ac:spMkLst>
        </pc:spChg>
        <pc:spChg chg="mod">
          <ac:chgData name="Juan Herrera" userId="e8643a8a-c373-4529-9ec2-07e86624babe" providerId="ADAL" clId="{0A8D458D-936D-5643-8397-4054F573BEC2}" dt="2023-10-04T10:05:40.038" v="1079" actId="27803"/>
          <ac:spMkLst>
            <pc:docMk/>
            <pc:sldMk cId="4182674559" sldId="360"/>
            <ac:spMk id="51" creationId="{695A9500-7574-A81F-5214-52D6F9E10A22}"/>
          </ac:spMkLst>
        </pc:spChg>
        <pc:spChg chg="mod">
          <ac:chgData name="Juan Herrera" userId="e8643a8a-c373-4529-9ec2-07e86624babe" providerId="ADAL" clId="{0A8D458D-936D-5643-8397-4054F573BEC2}" dt="2023-10-04T10:05:40.038" v="1079" actId="27803"/>
          <ac:spMkLst>
            <pc:docMk/>
            <pc:sldMk cId="4182674559" sldId="360"/>
            <ac:spMk id="52" creationId="{F5A4E981-CB68-AC80-013B-F6330F84F300}"/>
          </ac:spMkLst>
        </pc:spChg>
        <pc:spChg chg="mod">
          <ac:chgData name="Juan Herrera" userId="e8643a8a-c373-4529-9ec2-07e86624babe" providerId="ADAL" clId="{0A8D458D-936D-5643-8397-4054F573BEC2}" dt="2023-10-04T10:05:40.038" v="1079" actId="27803"/>
          <ac:spMkLst>
            <pc:docMk/>
            <pc:sldMk cId="4182674559" sldId="360"/>
            <ac:spMk id="53" creationId="{242A1E85-2432-5147-AAFB-9D8550207051}"/>
          </ac:spMkLst>
        </pc:spChg>
        <pc:spChg chg="mod">
          <ac:chgData name="Juan Herrera" userId="e8643a8a-c373-4529-9ec2-07e86624babe" providerId="ADAL" clId="{0A8D458D-936D-5643-8397-4054F573BEC2}" dt="2023-10-04T10:05:40.038" v="1079" actId="27803"/>
          <ac:spMkLst>
            <pc:docMk/>
            <pc:sldMk cId="4182674559" sldId="360"/>
            <ac:spMk id="54" creationId="{A1F81099-00F4-EB61-ED3E-CFCAD5AB4558}"/>
          </ac:spMkLst>
        </pc:spChg>
        <pc:spChg chg="mod">
          <ac:chgData name="Juan Herrera" userId="e8643a8a-c373-4529-9ec2-07e86624babe" providerId="ADAL" clId="{0A8D458D-936D-5643-8397-4054F573BEC2}" dt="2023-10-04T10:05:40.038" v="1079" actId="27803"/>
          <ac:spMkLst>
            <pc:docMk/>
            <pc:sldMk cId="4182674559" sldId="360"/>
            <ac:spMk id="55" creationId="{6F0C8692-7FC4-6FE5-CD91-E8FDD4EECFE3}"/>
          </ac:spMkLst>
        </pc:spChg>
        <pc:spChg chg="mod">
          <ac:chgData name="Juan Herrera" userId="e8643a8a-c373-4529-9ec2-07e86624babe" providerId="ADAL" clId="{0A8D458D-936D-5643-8397-4054F573BEC2}" dt="2023-10-04T10:05:40.038" v="1079" actId="27803"/>
          <ac:spMkLst>
            <pc:docMk/>
            <pc:sldMk cId="4182674559" sldId="360"/>
            <ac:spMk id="56" creationId="{6F43A50E-2E0B-8A83-C1D1-1EC7251D91F2}"/>
          </ac:spMkLst>
        </pc:spChg>
        <pc:spChg chg="mod">
          <ac:chgData name="Juan Herrera" userId="e8643a8a-c373-4529-9ec2-07e86624babe" providerId="ADAL" clId="{0A8D458D-936D-5643-8397-4054F573BEC2}" dt="2023-10-04T10:05:40.038" v="1079" actId="27803"/>
          <ac:spMkLst>
            <pc:docMk/>
            <pc:sldMk cId="4182674559" sldId="360"/>
            <ac:spMk id="57" creationId="{B9E82F06-6616-0C70-0E48-0D9BC513200F}"/>
          </ac:spMkLst>
        </pc:spChg>
        <pc:spChg chg="mod">
          <ac:chgData name="Juan Herrera" userId="e8643a8a-c373-4529-9ec2-07e86624babe" providerId="ADAL" clId="{0A8D458D-936D-5643-8397-4054F573BEC2}" dt="2023-10-04T10:05:40.038" v="1079" actId="27803"/>
          <ac:spMkLst>
            <pc:docMk/>
            <pc:sldMk cId="4182674559" sldId="360"/>
            <ac:spMk id="58" creationId="{644A67F8-7D8B-4FBB-49DB-442D26148670}"/>
          </ac:spMkLst>
        </pc:spChg>
        <pc:spChg chg="mod">
          <ac:chgData name="Juan Herrera" userId="e8643a8a-c373-4529-9ec2-07e86624babe" providerId="ADAL" clId="{0A8D458D-936D-5643-8397-4054F573BEC2}" dt="2023-10-04T10:05:40.038" v="1079" actId="27803"/>
          <ac:spMkLst>
            <pc:docMk/>
            <pc:sldMk cId="4182674559" sldId="360"/>
            <ac:spMk id="59" creationId="{AA866EE5-21B9-6CB2-8FA8-3092E3157D6A}"/>
          </ac:spMkLst>
        </pc:spChg>
        <pc:spChg chg="mod">
          <ac:chgData name="Juan Herrera" userId="e8643a8a-c373-4529-9ec2-07e86624babe" providerId="ADAL" clId="{0A8D458D-936D-5643-8397-4054F573BEC2}" dt="2023-10-04T10:05:40.038" v="1079" actId="27803"/>
          <ac:spMkLst>
            <pc:docMk/>
            <pc:sldMk cId="4182674559" sldId="360"/>
            <ac:spMk id="60" creationId="{509F67E1-A858-F86A-6A4A-F81CA8A01967}"/>
          </ac:spMkLst>
        </pc:spChg>
        <pc:spChg chg="mod">
          <ac:chgData name="Juan Herrera" userId="e8643a8a-c373-4529-9ec2-07e86624babe" providerId="ADAL" clId="{0A8D458D-936D-5643-8397-4054F573BEC2}" dt="2023-10-04T10:05:40.038" v="1079" actId="27803"/>
          <ac:spMkLst>
            <pc:docMk/>
            <pc:sldMk cId="4182674559" sldId="360"/>
            <ac:spMk id="61" creationId="{8E5F0EA1-C4CC-134F-62CA-1F40FDB9CC60}"/>
          </ac:spMkLst>
        </pc:spChg>
        <pc:spChg chg="mod">
          <ac:chgData name="Juan Herrera" userId="e8643a8a-c373-4529-9ec2-07e86624babe" providerId="ADAL" clId="{0A8D458D-936D-5643-8397-4054F573BEC2}" dt="2023-10-04T10:05:40.038" v="1079" actId="27803"/>
          <ac:spMkLst>
            <pc:docMk/>
            <pc:sldMk cId="4182674559" sldId="360"/>
            <ac:spMk id="63" creationId="{519BD96F-5192-7CC5-BFD8-9DA4CB43698D}"/>
          </ac:spMkLst>
        </pc:spChg>
        <pc:spChg chg="mod">
          <ac:chgData name="Juan Herrera" userId="e8643a8a-c373-4529-9ec2-07e86624babe" providerId="ADAL" clId="{0A8D458D-936D-5643-8397-4054F573BEC2}" dt="2023-10-04T10:05:40.038" v="1079" actId="27803"/>
          <ac:spMkLst>
            <pc:docMk/>
            <pc:sldMk cId="4182674559" sldId="360"/>
            <ac:spMk id="64" creationId="{A8257F2E-7776-4994-877E-17653CF1A9C1}"/>
          </ac:spMkLst>
        </pc:spChg>
        <pc:spChg chg="mod">
          <ac:chgData name="Juan Herrera" userId="e8643a8a-c373-4529-9ec2-07e86624babe" providerId="ADAL" clId="{0A8D458D-936D-5643-8397-4054F573BEC2}" dt="2023-10-04T10:05:40.038" v="1079" actId="27803"/>
          <ac:spMkLst>
            <pc:docMk/>
            <pc:sldMk cId="4182674559" sldId="360"/>
            <ac:spMk id="65" creationId="{41B6D6C6-713C-E4A1-D422-88A37E274387}"/>
          </ac:spMkLst>
        </pc:spChg>
        <pc:spChg chg="mod">
          <ac:chgData name="Juan Herrera" userId="e8643a8a-c373-4529-9ec2-07e86624babe" providerId="ADAL" clId="{0A8D458D-936D-5643-8397-4054F573BEC2}" dt="2023-10-04T10:05:40.038" v="1079" actId="27803"/>
          <ac:spMkLst>
            <pc:docMk/>
            <pc:sldMk cId="4182674559" sldId="360"/>
            <ac:spMk id="66" creationId="{8F0F179E-23BF-D18D-814D-DCC16566362F}"/>
          </ac:spMkLst>
        </pc:spChg>
        <pc:spChg chg="mod">
          <ac:chgData name="Juan Herrera" userId="e8643a8a-c373-4529-9ec2-07e86624babe" providerId="ADAL" clId="{0A8D458D-936D-5643-8397-4054F573BEC2}" dt="2023-10-04T10:05:40.038" v="1079" actId="27803"/>
          <ac:spMkLst>
            <pc:docMk/>
            <pc:sldMk cId="4182674559" sldId="360"/>
            <ac:spMk id="67" creationId="{79B90FE2-D141-C1F9-8D7F-5C21B2947540}"/>
          </ac:spMkLst>
        </pc:spChg>
        <pc:spChg chg="mod">
          <ac:chgData name="Juan Herrera" userId="e8643a8a-c373-4529-9ec2-07e86624babe" providerId="ADAL" clId="{0A8D458D-936D-5643-8397-4054F573BEC2}" dt="2023-10-04T10:05:40.038" v="1079" actId="27803"/>
          <ac:spMkLst>
            <pc:docMk/>
            <pc:sldMk cId="4182674559" sldId="360"/>
            <ac:spMk id="68" creationId="{226D29BA-5FE3-5C9B-E727-E49DF5F2827E}"/>
          </ac:spMkLst>
        </pc:spChg>
        <pc:spChg chg="mod">
          <ac:chgData name="Juan Herrera" userId="e8643a8a-c373-4529-9ec2-07e86624babe" providerId="ADAL" clId="{0A8D458D-936D-5643-8397-4054F573BEC2}" dt="2023-10-04T10:05:40.038" v="1079" actId="27803"/>
          <ac:spMkLst>
            <pc:docMk/>
            <pc:sldMk cId="4182674559" sldId="360"/>
            <ac:spMk id="69" creationId="{71367169-9F73-CDED-7BFF-E765F42E3DEB}"/>
          </ac:spMkLst>
        </pc:spChg>
        <pc:spChg chg="mod">
          <ac:chgData name="Juan Herrera" userId="e8643a8a-c373-4529-9ec2-07e86624babe" providerId="ADAL" clId="{0A8D458D-936D-5643-8397-4054F573BEC2}" dt="2023-10-04T10:05:40.038" v="1079" actId="27803"/>
          <ac:spMkLst>
            <pc:docMk/>
            <pc:sldMk cId="4182674559" sldId="360"/>
            <ac:spMk id="70" creationId="{C1763690-515D-659C-1D20-87A08FE550F9}"/>
          </ac:spMkLst>
        </pc:spChg>
        <pc:spChg chg="mod">
          <ac:chgData name="Juan Herrera" userId="e8643a8a-c373-4529-9ec2-07e86624babe" providerId="ADAL" clId="{0A8D458D-936D-5643-8397-4054F573BEC2}" dt="2023-10-04T10:05:40.038" v="1079" actId="27803"/>
          <ac:spMkLst>
            <pc:docMk/>
            <pc:sldMk cId="4182674559" sldId="360"/>
            <ac:spMk id="71" creationId="{520AD0F0-8D5F-B70E-795B-FEC3D323E419}"/>
          </ac:spMkLst>
        </pc:spChg>
        <pc:spChg chg="mod">
          <ac:chgData name="Juan Herrera" userId="e8643a8a-c373-4529-9ec2-07e86624babe" providerId="ADAL" clId="{0A8D458D-936D-5643-8397-4054F573BEC2}" dt="2023-10-04T10:05:40.038" v="1079" actId="27803"/>
          <ac:spMkLst>
            <pc:docMk/>
            <pc:sldMk cId="4182674559" sldId="360"/>
            <ac:spMk id="72" creationId="{5BF2A0C1-78DE-BC2A-5EB1-1329DEF5841D}"/>
          </ac:spMkLst>
        </pc:spChg>
        <pc:spChg chg="mod">
          <ac:chgData name="Juan Herrera" userId="e8643a8a-c373-4529-9ec2-07e86624babe" providerId="ADAL" clId="{0A8D458D-936D-5643-8397-4054F573BEC2}" dt="2023-10-04T10:05:40.038" v="1079" actId="27803"/>
          <ac:spMkLst>
            <pc:docMk/>
            <pc:sldMk cId="4182674559" sldId="360"/>
            <ac:spMk id="73" creationId="{24539942-62AA-D876-93DB-FB8BAE9D0143}"/>
          </ac:spMkLst>
        </pc:spChg>
        <pc:spChg chg="mod">
          <ac:chgData name="Juan Herrera" userId="e8643a8a-c373-4529-9ec2-07e86624babe" providerId="ADAL" clId="{0A8D458D-936D-5643-8397-4054F573BEC2}" dt="2023-10-04T10:05:40.038" v="1079" actId="27803"/>
          <ac:spMkLst>
            <pc:docMk/>
            <pc:sldMk cId="4182674559" sldId="360"/>
            <ac:spMk id="74" creationId="{74D33CA9-CF37-E296-65A1-E752B270E4DC}"/>
          </ac:spMkLst>
        </pc:spChg>
        <pc:spChg chg="mod">
          <ac:chgData name="Juan Herrera" userId="e8643a8a-c373-4529-9ec2-07e86624babe" providerId="ADAL" clId="{0A8D458D-936D-5643-8397-4054F573BEC2}" dt="2023-10-04T10:06:41.606" v="1087" actId="207"/>
          <ac:spMkLst>
            <pc:docMk/>
            <pc:sldMk cId="4182674559" sldId="360"/>
            <ac:spMk id="76" creationId="{F9E9248B-F1F5-532E-A4A2-E512F748D28C}"/>
          </ac:spMkLst>
        </pc:spChg>
        <pc:spChg chg="mod">
          <ac:chgData name="Juan Herrera" userId="e8643a8a-c373-4529-9ec2-07e86624babe" providerId="ADAL" clId="{0A8D458D-936D-5643-8397-4054F573BEC2}" dt="2023-10-04T10:06:41.606" v="1087" actId="207"/>
          <ac:spMkLst>
            <pc:docMk/>
            <pc:sldMk cId="4182674559" sldId="360"/>
            <ac:spMk id="77" creationId="{0FFA3A9C-3AFC-51BA-1771-2360DECD827D}"/>
          </ac:spMkLst>
        </pc:spChg>
        <pc:spChg chg="mod">
          <ac:chgData name="Juan Herrera" userId="e8643a8a-c373-4529-9ec2-07e86624babe" providerId="ADAL" clId="{0A8D458D-936D-5643-8397-4054F573BEC2}" dt="2023-10-04T10:06:41.606" v="1087" actId="207"/>
          <ac:spMkLst>
            <pc:docMk/>
            <pc:sldMk cId="4182674559" sldId="360"/>
            <ac:spMk id="78" creationId="{6DE3A7B6-3C67-C296-1561-0759632B9FDF}"/>
          </ac:spMkLst>
        </pc:spChg>
        <pc:spChg chg="mod">
          <ac:chgData name="Juan Herrera" userId="e8643a8a-c373-4529-9ec2-07e86624babe" providerId="ADAL" clId="{0A8D458D-936D-5643-8397-4054F573BEC2}" dt="2023-10-04T10:06:41.606" v="1087" actId="207"/>
          <ac:spMkLst>
            <pc:docMk/>
            <pc:sldMk cId="4182674559" sldId="360"/>
            <ac:spMk id="79" creationId="{473F8C47-008A-2D50-CBBD-A132F2DAAB0F}"/>
          </ac:spMkLst>
        </pc:spChg>
        <pc:spChg chg="mod">
          <ac:chgData name="Juan Herrera" userId="e8643a8a-c373-4529-9ec2-07e86624babe" providerId="ADAL" clId="{0A8D458D-936D-5643-8397-4054F573BEC2}" dt="2023-10-04T10:06:41.606" v="1087" actId="207"/>
          <ac:spMkLst>
            <pc:docMk/>
            <pc:sldMk cId="4182674559" sldId="360"/>
            <ac:spMk id="80" creationId="{589D2A62-B29F-859E-AC5D-0FCCD3B84713}"/>
          </ac:spMkLst>
        </pc:spChg>
        <pc:spChg chg="mod">
          <ac:chgData name="Juan Herrera" userId="e8643a8a-c373-4529-9ec2-07e86624babe" providerId="ADAL" clId="{0A8D458D-936D-5643-8397-4054F573BEC2}" dt="2023-10-04T10:06:41.606" v="1087" actId="207"/>
          <ac:spMkLst>
            <pc:docMk/>
            <pc:sldMk cId="4182674559" sldId="360"/>
            <ac:spMk id="81" creationId="{A60850A2-D9FF-E53B-BC29-925CFF8897C2}"/>
          </ac:spMkLst>
        </pc:spChg>
        <pc:spChg chg="mod">
          <ac:chgData name="Juan Herrera" userId="e8643a8a-c373-4529-9ec2-07e86624babe" providerId="ADAL" clId="{0A8D458D-936D-5643-8397-4054F573BEC2}" dt="2023-10-04T10:06:41.606" v="1087" actId="207"/>
          <ac:spMkLst>
            <pc:docMk/>
            <pc:sldMk cId="4182674559" sldId="360"/>
            <ac:spMk id="82" creationId="{C5948BC3-6650-C5AE-922E-68B6BB6EBDE7}"/>
          </ac:spMkLst>
        </pc:spChg>
        <pc:spChg chg="mod">
          <ac:chgData name="Juan Herrera" userId="e8643a8a-c373-4529-9ec2-07e86624babe" providerId="ADAL" clId="{0A8D458D-936D-5643-8397-4054F573BEC2}" dt="2023-10-04T10:06:41.606" v="1087" actId="207"/>
          <ac:spMkLst>
            <pc:docMk/>
            <pc:sldMk cId="4182674559" sldId="360"/>
            <ac:spMk id="83" creationId="{743E0D53-2790-1A42-2355-93EA7EC8E185}"/>
          </ac:spMkLst>
        </pc:spChg>
        <pc:spChg chg="mod">
          <ac:chgData name="Juan Herrera" userId="e8643a8a-c373-4529-9ec2-07e86624babe" providerId="ADAL" clId="{0A8D458D-936D-5643-8397-4054F573BEC2}" dt="2023-10-04T10:06:41.606" v="1087" actId="207"/>
          <ac:spMkLst>
            <pc:docMk/>
            <pc:sldMk cId="4182674559" sldId="360"/>
            <ac:spMk id="84" creationId="{FC691BF4-5CB1-5161-D3E5-F6E34452C3F4}"/>
          </ac:spMkLst>
        </pc:spChg>
        <pc:spChg chg="mod">
          <ac:chgData name="Juan Herrera" userId="e8643a8a-c373-4529-9ec2-07e86624babe" providerId="ADAL" clId="{0A8D458D-936D-5643-8397-4054F573BEC2}" dt="2023-10-04T10:06:41.606" v="1087" actId="207"/>
          <ac:spMkLst>
            <pc:docMk/>
            <pc:sldMk cId="4182674559" sldId="360"/>
            <ac:spMk id="85" creationId="{A716BAAA-84AB-93F2-78B7-7E6A4BC2821B}"/>
          </ac:spMkLst>
        </pc:spChg>
        <pc:spChg chg="mod">
          <ac:chgData name="Juan Herrera" userId="e8643a8a-c373-4529-9ec2-07e86624babe" providerId="ADAL" clId="{0A8D458D-936D-5643-8397-4054F573BEC2}" dt="2023-10-04T10:06:41.606" v="1087" actId="207"/>
          <ac:spMkLst>
            <pc:docMk/>
            <pc:sldMk cId="4182674559" sldId="360"/>
            <ac:spMk id="86" creationId="{7276361A-7B68-ED2F-684C-9BFF3DAEF00B}"/>
          </ac:spMkLst>
        </pc:spChg>
        <pc:spChg chg="mod">
          <ac:chgData name="Juan Herrera" userId="e8643a8a-c373-4529-9ec2-07e86624babe" providerId="ADAL" clId="{0A8D458D-936D-5643-8397-4054F573BEC2}" dt="2023-10-04T10:06:41.606" v="1087" actId="207"/>
          <ac:spMkLst>
            <pc:docMk/>
            <pc:sldMk cId="4182674559" sldId="360"/>
            <ac:spMk id="87" creationId="{445CFF8C-3C3B-CC19-85BF-0D56DFF4BBF9}"/>
          </ac:spMkLst>
        </pc:spChg>
        <pc:spChg chg="mod">
          <ac:chgData name="Juan Herrera" userId="e8643a8a-c373-4529-9ec2-07e86624babe" providerId="ADAL" clId="{0A8D458D-936D-5643-8397-4054F573BEC2}" dt="2023-10-04T10:06:32.894" v="1085" actId="207"/>
          <ac:spMkLst>
            <pc:docMk/>
            <pc:sldMk cId="4182674559" sldId="360"/>
            <ac:spMk id="89" creationId="{09B8C56F-DCCC-1757-75B3-A3A383B02F40}"/>
          </ac:spMkLst>
        </pc:spChg>
        <pc:spChg chg="mod">
          <ac:chgData name="Juan Herrera" userId="e8643a8a-c373-4529-9ec2-07e86624babe" providerId="ADAL" clId="{0A8D458D-936D-5643-8397-4054F573BEC2}" dt="2023-10-04T10:06:32.894" v="1085" actId="207"/>
          <ac:spMkLst>
            <pc:docMk/>
            <pc:sldMk cId="4182674559" sldId="360"/>
            <ac:spMk id="90" creationId="{3B83AFB2-496B-25CA-6A32-98E46901C94A}"/>
          </ac:spMkLst>
        </pc:spChg>
        <pc:spChg chg="mod">
          <ac:chgData name="Juan Herrera" userId="e8643a8a-c373-4529-9ec2-07e86624babe" providerId="ADAL" clId="{0A8D458D-936D-5643-8397-4054F573BEC2}" dt="2023-10-04T10:06:32.894" v="1085" actId="207"/>
          <ac:spMkLst>
            <pc:docMk/>
            <pc:sldMk cId="4182674559" sldId="360"/>
            <ac:spMk id="91" creationId="{6B09BEAD-3E65-F20F-CE3C-82F36AF6FD13}"/>
          </ac:spMkLst>
        </pc:spChg>
        <pc:spChg chg="mod">
          <ac:chgData name="Juan Herrera" userId="e8643a8a-c373-4529-9ec2-07e86624babe" providerId="ADAL" clId="{0A8D458D-936D-5643-8397-4054F573BEC2}" dt="2023-10-04T10:06:32.894" v="1085" actId="207"/>
          <ac:spMkLst>
            <pc:docMk/>
            <pc:sldMk cId="4182674559" sldId="360"/>
            <ac:spMk id="92" creationId="{385762F3-3BE6-25A1-581D-FE28C7957E05}"/>
          </ac:spMkLst>
        </pc:spChg>
        <pc:spChg chg="mod">
          <ac:chgData name="Juan Herrera" userId="e8643a8a-c373-4529-9ec2-07e86624babe" providerId="ADAL" clId="{0A8D458D-936D-5643-8397-4054F573BEC2}" dt="2023-10-04T10:06:32.894" v="1085" actId="207"/>
          <ac:spMkLst>
            <pc:docMk/>
            <pc:sldMk cId="4182674559" sldId="360"/>
            <ac:spMk id="93" creationId="{DB6E193E-96B1-6B49-0590-40FCE923C25D}"/>
          </ac:spMkLst>
        </pc:spChg>
        <pc:spChg chg="mod">
          <ac:chgData name="Juan Herrera" userId="e8643a8a-c373-4529-9ec2-07e86624babe" providerId="ADAL" clId="{0A8D458D-936D-5643-8397-4054F573BEC2}" dt="2023-10-04T10:06:32.894" v="1085" actId="207"/>
          <ac:spMkLst>
            <pc:docMk/>
            <pc:sldMk cId="4182674559" sldId="360"/>
            <ac:spMk id="94" creationId="{845C3C44-9026-447C-EE9C-2DC7AA7D08B8}"/>
          </ac:spMkLst>
        </pc:spChg>
        <pc:spChg chg="mod">
          <ac:chgData name="Juan Herrera" userId="e8643a8a-c373-4529-9ec2-07e86624babe" providerId="ADAL" clId="{0A8D458D-936D-5643-8397-4054F573BEC2}" dt="2023-10-04T10:06:32.894" v="1085" actId="207"/>
          <ac:spMkLst>
            <pc:docMk/>
            <pc:sldMk cId="4182674559" sldId="360"/>
            <ac:spMk id="95" creationId="{1C282D4A-968B-526B-EE92-7F07CA1A772D}"/>
          </ac:spMkLst>
        </pc:spChg>
        <pc:spChg chg="mod">
          <ac:chgData name="Juan Herrera" userId="e8643a8a-c373-4529-9ec2-07e86624babe" providerId="ADAL" clId="{0A8D458D-936D-5643-8397-4054F573BEC2}" dt="2023-10-04T10:06:32.894" v="1085" actId="207"/>
          <ac:spMkLst>
            <pc:docMk/>
            <pc:sldMk cId="4182674559" sldId="360"/>
            <ac:spMk id="96" creationId="{F98BCA0A-7F27-D3FB-01F1-94D576B736D6}"/>
          </ac:spMkLst>
        </pc:spChg>
        <pc:spChg chg="mod">
          <ac:chgData name="Juan Herrera" userId="e8643a8a-c373-4529-9ec2-07e86624babe" providerId="ADAL" clId="{0A8D458D-936D-5643-8397-4054F573BEC2}" dt="2023-10-04T10:06:32.894" v="1085" actId="207"/>
          <ac:spMkLst>
            <pc:docMk/>
            <pc:sldMk cId="4182674559" sldId="360"/>
            <ac:spMk id="97" creationId="{54C21B8C-9127-AE75-855F-17F310E164B1}"/>
          </ac:spMkLst>
        </pc:spChg>
        <pc:spChg chg="mod">
          <ac:chgData name="Juan Herrera" userId="e8643a8a-c373-4529-9ec2-07e86624babe" providerId="ADAL" clId="{0A8D458D-936D-5643-8397-4054F573BEC2}" dt="2023-10-04T10:06:32.894" v="1085" actId="207"/>
          <ac:spMkLst>
            <pc:docMk/>
            <pc:sldMk cId="4182674559" sldId="360"/>
            <ac:spMk id="98" creationId="{6AC1018C-C5A4-DDB7-81EE-E754DECF3278}"/>
          </ac:spMkLst>
        </pc:spChg>
        <pc:spChg chg="mod">
          <ac:chgData name="Juan Herrera" userId="e8643a8a-c373-4529-9ec2-07e86624babe" providerId="ADAL" clId="{0A8D458D-936D-5643-8397-4054F573BEC2}" dt="2023-10-04T10:06:32.894" v="1085" actId="207"/>
          <ac:spMkLst>
            <pc:docMk/>
            <pc:sldMk cId="4182674559" sldId="360"/>
            <ac:spMk id="99" creationId="{29A725FE-7A78-9632-CA27-90107F153C58}"/>
          </ac:spMkLst>
        </pc:spChg>
        <pc:spChg chg="mod">
          <ac:chgData name="Juan Herrera" userId="e8643a8a-c373-4529-9ec2-07e86624babe" providerId="ADAL" clId="{0A8D458D-936D-5643-8397-4054F573BEC2}" dt="2023-10-04T10:06:32.894" v="1085" actId="207"/>
          <ac:spMkLst>
            <pc:docMk/>
            <pc:sldMk cId="4182674559" sldId="360"/>
            <ac:spMk id="100" creationId="{64EC3F40-B64D-BFDE-6A9D-9D57102AE8B2}"/>
          </ac:spMkLst>
        </pc:spChg>
        <pc:spChg chg="mod">
          <ac:chgData name="Juan Herrera" userId="e8643a8a-c373-4529-9ec2-07e86624babe" providerId="ADAL" clId="{0A8D458D-936D-5643-8397-4054F573BEC2}" dt="2023-10-04T10:06:32.894" v="1085" actId="207"/>
          <ac:spMkLst>
            <pc:docMk/>
            <pc:sldMk cId="4182674559" sldId="360"/>
            <ac:spMk id="101" creationId="{A9D9AB50-C3D6-B610-6A6F-7D8FE2394ED2}"/>
          </ac:spMkLst>
        </pc:spChg>
        <pc:spChg chg="mod">
          <ac:chgData name="Juan Herrera" userId="e8643a8a-c373-4529-9ec2-07e86624babe" providerId="ADAL" clId="{0A8D458D-936D-5643-8397-4054F573BEC2}" dt="2023-10-04T10:06:32.894" v="1085" actId="207"/>
          <ac:spMkLst>
            <pc:docMk/>
            <pc:sldMk cId="4182674559" sldId="360"/>
            <ac:spMk id="102" creationId="{797EDA33-E71E-73EE-8958-3C8524E1253B}"/>
          </ac:spMkLst>
        </pc:spChg>
        <pc:spChg chg="mod">
          <ac:chgData name="Juan Herrera" userId="e8643a8a-c373-4529-9ec2-07e86624babe" providerId="ADAL" clId="{0A8D458D-936D-5643-8397-4054F573BEC2}" dt="2023-10-04T10:06:32.894" v="1085" actId="207"/>
          <ac:spMkLst>
            <pc:docMk/>
            <pc:sldMk cId="4182674559" sldId="360"/>
            <ac:spMk id="103" creationId="{A17431A5-6092-0018-CA30-C0C7DA301839}"/>
          </ac:spMkLst>
        </pc:spChg>
        <pc:spChg chg="mod">
          <ac:chgData name="Juan Herrera" userId="e8643a8a-c373-4529-9ec2-07e86624babe" providerId="ADAL" clId="{0A8D458D-936D-5643-8397-4054F573BEC2}" dt="2023-10-04T10:06:32.894" v="1085" actId="207"/>
          <ac:spMkLst>
            <pc:docMk/>
            <pc:sldMk cId="4182674559" sldId="360"/>
            <ac:spMk id="104" creationId="{3E68292D-171C-CFB5-19FF-E71AEFBFAB07}"/>
          </ac:spMkLst>
        </pc:spChg>
        <pc:spChg chg="mod">
          <ac:chgData name="Juan Herrera" userId="e8643a8a-c373-4529-9ec2-07e86624babe" providerId="ADAL" clId="{0A8D458D-936D-5643-8397-4054F573BEC2}" dt="2023-10-04T10:05:40.038" v="1079" actId="27803"/>
          <ac:spMkLst>
            <pc:docMk/>
            <pc:sldMk cId="4182674559" sldId="360"/>
            <ac:spMk id="106" creationId="{C2B406D5-B933-A3EF-DE5A-3536106438DB}"/>
          </ac:spMkLst>
        </pc:spChg>
        <pc:spChg chg="mod">
          <ac:chgData name="Juan Herrera" userId="e8643a8a-c373-4529-9ec2-07e86624babe" providerId="ADAL" clId="{0A8D458D-936D-5643-8397-4054F573BEC2}" dt="2023-10-04T10:05:40.038" v="1079" actId="27803"/>
          <ac:spMkLst>
            <pc:docMk/>
            <pc:sldMk cId="4182674559" sldId="360"/>
            <ac:spMk id="107" creationId="{7CAFD0EC-0586-6B8F-4FF4-F53A8F2D873F}"/>
          </ac:spMkLst>
        </pc:spChg>
        <pc:spChg chg="mod">
          <ac:chgData name="Juan Herrera" userId="e8643a8a-c373-4529-9ec2-07e86624babe" providerId="ADAL" clId="{0A8D458D-936D-5643-8397-4054F573BEC2}" dt="2023-10-04T10:05:40.038" v="1079" actId="27803"/>
          <ac:spMkLst>
            <pc:docMk/>
            <pc:sldMk cId="4182674559" sldId="360"/>
            <ac:spMk id="108" creationId="{FE3A670A-9FEA-F0EE-4760-7EE29CFF4B1B}"/>
          </ac:spMkLst>
        </pc:spChg>
        <pc:spChg chg="mod">
          <ac:chgData name="Juan Herrera" userId="e8643a8a-c373-4529-9ec2-07e86624babe" providerId="ADAL" clId="{0A8D458D-936D-5643-8397-4054F573BEC2}" dt="2023-10-04T10:05:40.038" v="1079" actId="27803"/>
          <ac:spMkLst>
            <pc:docMk/>
            <pc:sldMk cId="4182674559" sldId="360"/>
            <ac:spMk id="109" creationId="{53000E53-E7EA-533D-DA57-D39186079906}"/>
          </ac:spMkLst>
        </pc:spChg>
        <pc:spChg chg="mod">
          <ac:chgData name="Juan Herrera" userId="e8643a8a-c373-4529-9ec2-07e86624babe" providerId="ADAL" clId="{0A8D458D-936D-5643-8397-4054F573BEC2}" dt="2023-10-04T10:05:40.038" v="1079" actId="27803"/>
          <ac:spMkLst>
            <pc:docMk/>
            <pc:sldMk cId="4182674559" sldId="360"/>
            <ac:spMk id="110" creationId="{B0D2EB38-8CEB-A005-6E48-1B4E0F994940}"/>
          </ac:spMkLst>
        </pc:spChg>
        <pc:spChg chg="mod">
          <ac:chgData name="Juan Herrera" userId="e8643a8a-c373-4529-9ec2-07e86624babe" providerId="ADAL" clId="{0A8D458D-936D-5643-8397-4054F573BEC2}" dt="2023-10-04T10:05:40.038" v="1079" actId="27803"/>
          <ac:spMkLst>
            <pc:docMk/>
            <pc:sldMk cId="4182674559" sldId="360"/>
            <ac:spMk id="111" creationId="{CBF17EC0-E06D-F742-79E2-CF1C435160EA}"/>
          </ac:spMkLst>
        </pc:spChg>
        <pc:spChg chg="mod">
          <ac:chgData name="Juan Herrera" userId="e8643a8a-c373-4529-9ec2-07e86624babe" providerId="ADAL" clId="{0A8D458D-936D-5643-8397-4054F573BEC2}" dt="2023-10-04T10:05:40.038" v="1079" actId="27803"/>
          <ac:spMkLst>
            <pc:docMk/>
            <pc:sldMk cId="4182674559" sldId="360"/>
            <ac:spMk id="112" creationId="{90BE522C-E883-5060-AB6D-AEB055CD6013}"/>
          </ac:spMkLst>
        </pc:spChg>
        <pc:spChg chg="mod">
          <ac:chgData name="Juan Herrera" userId="e8643a8a-c373-4529-9ec2-07e86624babe" providerId="ADAL" clId="{0A8D458D-936D-5643-8397-4054F573BEC2}" dt="2023-10-04T10:05:40.038" v="1079" actId="27803"/>
          <ac:spMkLst>
            <pc:docMk/>
            <pc:sldMk cId="4182674559" sldId="360"/>
            <ac:spMk id="113" creationId="{82F64149-70B4-0B25-67C0-BEFCB6DCE5C4}"/>
          </ac:spMkLst>
        </pc:spChg>
        <pc:spChg chg="mod">
          <ac:chgData name="Juan Herrera" userId="e8643a8a-c373-4529-9ec2-07e86624babe" providerId="ADAL" clId="{0A8D458D-936D-5643-8397-4054F573BEC2}" dt="2023-10-04T10:05:40.038" v="1079" actId="27803"/>
          <ac:spMkLst>
            <pc:docMk/>
            <pc:sldMk cId="4182674559" sldId="360"/>
            <ac:spMk id="114" creationId="{38A136F3-C46A-0780-6AB9-EB6A838E1F27}"/>
          </ac:spMkLst>
        </pc:spChg>
        <pc:spChg chg="mod">
          <ac:chgData name="Juan Herrera" userId="e8643a8a-c373-4529-9ec2-07e86624babe" providerId="ADAL" clId="{0A8D458D-936D-5643-8397-4054F573BEC2}" dt="2023-10-04T10:05:40.038" v="1079" actId="27803"/>
          <ac:spMkLst>
            <pc:docMk/>
            <pc:sldMk cId="4182674559" sldId="360"/>
            <ac:spMk id="115" creationId="{F2DE468E-5B24-AEBD-B7BE-4C71954BCD92}"/>
          </ac:spMkLst>
        </pc:spChg>
        <pc:spChg chg="mod">
          <ac:chgData name="Juan Herrera" userId="e8643a8a-c373-4529-9ec2-07e86624babe" providerId="ADAL" clId="{0A8D458D-936D-5643-8397-4054F573BEC2}" dt="2023-10-04T10:05:40.038" v="1079" actId="27803"/>
          <ac:spMkLst>
            <pc:docMk/>
            <pc:sldMk cId="4182674559" sldId="360"/>
            <ac:spMk id="116" creationId="{F71F8E9B-3B1C-2CA6-A555-2ABE3758B7A4}"/>
          </ac:spMkLst>
        </pc:spChg>
        <pc:spChg chg="mod">
          <ac:chgData name="Juan Herrera" userId="e8643a8a-c373-4529-9ec2-07e86624babe" providerId="ADAL" clId="{0A8D458D-936D-5643-8397-4054F573BEC2}" dt="2023-10-04T10:05:40.038" v="1079" actId="27803"/>
          <ac:spMkLst>
            <pc:docMk/>
            <pc:sldMk cId="4182674559" sldId="360"/>
            <ac:spMk id="117" creationId="{B4F15DFC-7AF7-5D32-AADF-616D537BE64D}"/>
          </ac:spMkLst>
        </pc:spChg>
        <pc:spChg chg="mod">
          <ac:chgData name="Juan Herrera" userId="e8643a8a-c373-4529-9ec2-07e86624babe" providerId="ADAL" clId="{0A8D458D-936D-5643-8397-4054F573BEC2}" dt="2023-10-04T10:05:40.038" v="1079" actId="27803"/>
          <ac:spMkLst>
            <pc:docMk/>
            <pc:sldMk cId="4182674559" sldId="360"/>
            <ac:spMk id="118" creationId="{F093C2F0-2829-277E-91E3-79CF2F89E40B}"/>
          </ac:spMkLst>
        </pc:spChg>
        <pc:spChg chg="mod">
          <ac:chgData name="Juan Herrera" userId="e8643a8a-c373-4529-9ec2-07e86624babe" providerId="ADAL" clId="{0A8D458D-936D-5643-8397-4054F573BEC2}" dt="2023-10-04T10:05:40.038" v="1079" actId="27803"/>
          <ac:spMkLst>
            <pc:docMk/>
            <pc:sldMk cId="4182674559" sldId="360"/>
            <ac:spMk id="119" creationId="{A6C265CE-5A59-21E6-9325-9BABAEB0C22C}"/>
          </ac:spMkLst>
        </pc:spChg>
        <pc:spChg chg="mod">
          <ac:chgData name="Juan Herrera" userId="e8643a8a-c373-4529-9ec2-07e86624babe" providerId="ADAL" clId="{0A8D458D-936D-5643-8397-4054F573BEC2}" dt="2023-10-04T10:05:40.038" v="1079" actId="27803"/>
          <ac:spMkLst>
            <pc:docMk/>
            <pc:sldMk cId="4182674559" sldId="360"/>
            <ac:spMk id="120" creationId="{1380C146-6425-ADB0-7597-B1EFA046F0B0}"/>
          </ac:spMkLst>
        </pc:spChg>
        <pc:spChg chg="mod">
          <ac:chgData name="Juan Herrera" userId="e8643a8a-c373-4529-9ec2-07e86624babe" providerId="ADAL" clId="{0A8D458D-936D-5643-8397-4054F573BEC2}" dt="2023-10-04T10:05:40.038" v="1079" actId="27803"/>
          <ac:spMkLst>
            <pc:docMk/>
            <pc:sldMk cId="4182674559" sldId="360"/>
            <ac:spMk id="121" creationId="{B431570E-2E74-6CA2-2872-1F28CBFF29E3}"/>
          </ac:spMkLst>
        </pc:spChg>
        <pc:spChg chg="mod">
          <ac:chgData name="Juan Herrera" userId="e8643a8a-c373-4529-9ec2-07e86624babe" providerId="ADAL" clId="{0A8D458D-936D-5643-8397-4054F573BEC2}" dt="2023-10-04T10:05:40.038" v="1079" actId="27803"/>
          <ac:spMkLst>
            <pc:docMk/>
            <pc:sldMk cId="4182674559" sldId="360"/>
            <ac:spMk id="122" creationId="{8B47536B-D01B-05D5-FAA4-4BE857D2DF42}"/>
          </ac:spMkLst>
        </pc:spChg>
        <pc:spChg chg="mod">
          <ac:chgData name="Juan Herrera" userId="e8643a8a-c373-4529-9ec2-07e86624babe" providerId="ADAL" clId="{0A8D458D-936D-5643-8397-4054F573BEC2}" dt="2023-10-04T10:05:40.038" v="1079" actId="27803"/>
          <ac:spMkLst>
            <pc:docMk/>
            <pc:sldMk cId="4182674559" sldId="360"/>
            <ac:spMk id="123" creationId="{40478D39-F536-DAAF-1F07-81270E087B32}"/>
          </ac:spMkLst>
        </pc:spChg>
        <pc:spChg chg="mod">
          <ac:chgData name="Juan Herrera" userId="e8643a8a-c373-4529-9ec2-07e86624babe" providerId="ADAL" clId="{0A8D458D-936D-5643-8397-4054F573BEC2}" dt="2023-10-04T10:05:40.038" v="1079" actId="27803"/>
          <ac:spMkLst>
            <pc:docMk/>
            <pc:sldMk cId="4182674559" sldId="360"/>
            <ac:spMk id="124" creationId="{D66C7A25-9F23-6AA0-8FF6-79E0EC86EB53}"/>
          </ac:spMkLst>
        </pc:spChg>
        <pc:spChg chg="mod">
          <ac:chgData name="Juan Herrera" userId="e8643a8a-c373-4529-9ec2-07e86624babe" providerId="ADAL" clId="{0A8D458D-936D-5643-8397-4054F573BEC2}" dt="2023-10-04T10:05:40.038" v="1079" actId="27803"/>
          <ac:spMkLst>
            <pc:docMk/>
            <pc:sldMk cId="4182674559" sldId="360"/>
            <ac:spMk id="125" creationId="{DBB82348-CE8F-7D72-B774-AC40D481C272}"/>
          </ac:spMkLst>
        </pc:spChg>
        <pc:spChg chg="mod">
          <ac:chgData name="Juan Herrera" userId="e8643a8a-c373-4529-9ec2-07e86624babe" providerId="ADAL" clId="{0A8D458D-936D-5643-8397-4054F573BEC2}" dt="2023-10-04T10:05:40.038" v="1079" actId="27803"/>
          <ac:spMkLst>
            <pc:docMk/>
            <pc:sldMk cId="4182674559" sldId="360"/>
            <ac:spMk id="126" creationId="{3ED6A3FB-5D13-7046-BD9F-0CA9B94FBFDD}"/>
          </ac:spMkLst>
        </pc:spChg>
        <pc:spChg chg="mod">
          <ac:chgData name="Juan Herrera" userId="e8643a8a-c373-4529-9ec2-07e86624babe" providerId="ADAL" clId="{0A8D458D-936D-5643-8397-4054F573BEC2}" dt="2023-10-04T10:05:40.038" v="1079" actId="27803"/>
          <ac:spMkLst>
            <pc:docMk/>
            <pc:sldMk cId="4182674559" sldId="360"/>
            <ac:spMk id="127" creationId="{25A4CD59-70A0-4FFA-CE1E-741A8318DCFA}"/>
          </ac:spMkLst>
        </pc:spChg>
        <pc:spChg chg="mod">
          <ac:chgData name="Juan Herrera" userId="e8643a8a-c373-4529-9ec2-07e86624babe" providerId="ADAL" clId="{0A8D458D-936D-5643-8397-4054F573BEC2}" dt="2023-10-04T10:05:40.038" v="1079" actId="27803"/>
          <ac:spMkLst>
            <pc:docMk/>
            <pc:sldMk cId="4182674559" sldId="360"/>
            <ac:spMk id="128" creationId="{51C766C2-FC72-F74D-AA20-CA4EC8B07EC9}"/>
          </ac:spMkLst>
        </pc:spChg>
        <pc:spChg chg="mod">
          <ac:chgData name="Juan Herrera" userId="e8643a8a-c373-4529-9ec2-07e86624babe" providerId="ADAL" clId="{0A8D458D-936D-5643-8397-4054F573BEC2}" dt="2023-10-04T10:05:40.038" v="1079" actId="27803"/>
          <ac:spMkLst>
            <pc:docMk/>
            <pc:sldMk cId="4182674559" sldId="360"/>
            <ac:spMk id="129" creationId="{02A0B216-0BDC-481A-4159-DE742BEED325}"/>
          </ac:spMkLst>
        </pc:spChg>
        <pc:spChg chg="mod">
          <ac:chgData name="Juan Herrera" userId="e8643a8a-c373-4529-9ec2-07e86624babe" providerId="ADAL" clId="{0A8D458D-936D-5643-8397-4054F573BEC2}" dt="2023-10-04T10:05:40.038" v="1079" actId="27803"/>
          <ac:spMkLst>
            <pc:docMk/>
            <pc:sldMk cId="4182674559" sldId="360"/>
            <ac:spMk id="130" creationId="{477150ED-17BF-6183-48CF-4D515322B94E}"/>
          </ac:spMkLst>
        </pc:spChg>
        <pc:spChg chg="mod">
          <ac:chgData name="Juan Herrera" userId="e8643a8a-c373-4529-9ec2-07e86624babe" providerId="ADAL" clId="{0A8D458D-936D-5643-8397-4054F573BEC2}" dt="2023-10-04T10:05:40.038" v="1079" actId="27803"/>
          <ac:spMkLst>
            <pc:docMk/>
            <pc:sldMk cId="4182674559" sldId="360"/>
            <ac:spMk id="131" creationId="{64128D6E-24C5-50AD-EA1F-CBFA116835A1}"/>
          </ac:spMkLst>
        </pc:spChg>
        <pc:spChg chg="mod">
          <ac:chgData name="Juan Herrera" userId="e8643a8a-c373-4529-9ec2-07e86624babe" providerId="ADAL" clId="{0A8D458D-936D-5643-8397-4054F573BEC2}" dt="2023-10-04T10:05:40.038" v="1079" actId="27803"/>
          <ac:spMkLst>
            <pc:docMk/>
            <pc:sldMk cId="4182674559" sldId="360"/>
            <ac:spMk id="132" creationId="{07F3E797-813E-F1B8-BACE-F68B0A8138B0}"/>
          </ac:spMkLst>
        </pc:spChg>
        <pc:spChg chg="mod">
          <ac:chgData name="Juan Herrera" userId="e8643a8a-c373-4529-9ec2-07e86624babe" providerId="ADAL" clId="{0A8D458D-936D-5643-8397-4054F573BEC2}" dt="2023-10-04T10:05:40.038" v="1079" actId="27803"/>
          <ac:spMkLst>
            <pc:docMk/>
            <pc:sldMk cId="4182674559" sldId="360"/>
            <ac:spMk id="133" creationId="{89EBEA8C-F4D3-5E8F-9787-9E89E3ACCC76}"/>
          </ac:spMkLst>
        </pc:spChg>
        <pc:spChg chg="mod">
          <ac:chgData name="Juan Herrera" userId="e8643a8a-c373-4529-9ec2-07e86624babe" providerId="ADAL" clId="{0A8D458D-936D-5643-8397-4054F573BEC2}" dt="2023-10-04T10:05:40.038" v="1079" actId="27803"/>
          <ac:spMkLst>
            <pc:docMk/>
            <pc:sldMk cId="4182674559" sldId="360"/>
            <ac:spMk id="134" creationId="{F4F0C9C7-1622-6FA4-2912-39C989C3E0AF}"/>
          </ac:spMkLst>
        </pc:spChg>
        <pc:spChg chg="mod">
          <ac:chgData name="Juan Herrera" userId="e8643a8a-c373-4529-9ec2-07e86624babe" providerId="ADAL" clId="{0A8D458D-936D-5643-8397-4054F573BEC2}" dt="2023-10-04T10:05:40.038" v="1079" actId="27803"/>
          <ac:spMkLst>
            <pc:docMk/>
            <pc:sldMk cId="4182674559" sldId="360"/>
            <ac:spMk id="135" creationId="{609B06C4-B7FF-5F50-2F25-5A759147F8AB}"/>
          </ac:spMkLst>
        </pc:spChg>
        <pc:spChg chg="mod">
          <ac:chgData name="Juan Herrera" userId="e8643a8a-c373-4529-9ec2-07e86624babe" providerId="ADAL" clId="{0A8D458D-936D-5643-8397-4054F573BEC2}" dt="2023-10-04T10:05:40.038" v="1079" actId="27803"/>
          <ac:spMkLst>
            <pc:docMk/>
            <pc:sldMk cId="4182674559" sldId="360"/>
            <ac:spMk id="136" creationId="{4CA95F94-7B00-5357-8F23-05587CEB2748}"/>
          </ac:spMkLst>
        </pc:spChg>
        <pc:spChg chg="mod">
          <ac:chgData name="Juan Herrera" userId="e8643a8a-c373-4529-9ec2-07e86624babe" providerId="ADAL" clId="{0A8D458D-936D-5643-8397-4054F573BEC2}" dt="2023-10-04T10:05:40.038" v="1079" actId="27803"/>
          <ac:spMkLst>
            <pc:docMk/>
            <pc:sldMk cId="4182674559" sldId="360"/>
            <ac:spMk id="137" creationId="{083EB7B8-46F8-1434-D04E-DEDF1F8FF568}"/>
          </ac:spMkLst>
        </pc:spChg>
        <pc:spChg chg="mod">
          <ac:chgData name="Juan Herrera" userId="e8643a8a-c373-4529-9ec2-07e86624babe" providerId="ADAL" clId="{0A8D458D-936D-5643-8397-4054F573BEC2}" dt="2023-10-04T10:05:40.038" v="1079" actId="27803"/>
          <ac:spMkLst>
            <pc:docMk/>
            <pc:sldMk cId="4182674559" sldId="360"/>
            <ac:spMk id="138" creationId="{5B6C9042-B4C6-8EC3-06D4-813C8A746F4F}"/>
          </ac:spMkLst>
        </pc:spChg>
        <pc:spChg chg="mod">
          <ac:chgData name="Juan Herrera" userId="e8643a8a-c373-4529-9ec2-07e86624babe" providerId="ADAL" clId="{0A8D458D-936D-5643-8397-4054F573BEC2}" dt="2023-10-04T10:05:40.038" v="1079" actId="27803"/>
          <ac:spMkLst>
            <pc:docMk/>
            <pc:sldMk cId="4182674559" sldId="360"/>
            <ac:spMk id="139" creationId="{4522F2BD-A7EA-EAF0-86AD-C88E602DE8AD}"/>
          </ac:spMkLst>
        </pc:spChg>
        <pc:spChg chg="mod">
          <ac:chgData name="Juan Herrera" userId="e8643a8a-c373-4529-9ec2-07e86624babe" providerId="ADAL" clId="{0A8D458D-936D-5643-8397-4054F573BEC2}" dt="2023-10-04T10:05:40.038" v="1079" actId="27803"/>
          <ac:spMkLst>
            <pc:docMk/>
            <pc:sldMk cId="4182674559" sldId="360"/>
            <ac:spMk id="140" creationId="{91D9C545-15D7-E6B0-E8A9-E48237CF122E}"/>
          </ac:spMkLst>
        </pc:spChg>
        <pc:spChg chg="mod">
          <ac:chgData name="Juan Herrera" userId="e8643a8a-c373-4529-9ec2-07e86624babe" providerId="ADAL" clId="{0A8D458D-936D-5643-8397-4054F573BEC2}" dt="2023-10-04T10:05:40.038" v="1079" actId="27803"/>
          <ac:spMkLst>
            <pc:docMk/>
            <pc:sldMk cId="4182674559" sldId="360"/>
            <ac:spMk id="141" creationId="{4425F5E2-8759-1A2E-12A9-CFEFCFC11B8F}"/>
          </ac:spMkLst>
        </pc:spChg>
        <pc:spChg chg="mod">
          <ac:chgData name="Juan Herrera" userId="e8643a8a-c373-4529-9ec2-07e86624babe" providerId="ADAL" clId="{0A8D458D-936D-5643-8397-4054F573BEC2}" dt="2023-10-04T10:05:40.038" v="1079" actId="27803"/>
          <ac:spMkLst>
            <pc:docMk/>
            <pc:sldMk cId="4182674559" sldId="360"/>
            <ac:spMk id="142" creationId="{06C26703-C016-2928-9495-D57A5008BFF1}"/>
          </ac:spMkLst>
        </pc:spChg>
        <pc:spChg chg="mod">
          <ac:chgData name="Juan Herrera" userId="e8643a8a-c373-4529-9ec2-07e86624babe" providerId="ADAL" clId="{0A8D458D-936D-5643-8397-4054F573BEC2}" dt="2023-10-04T10:08:46.329" v="1103" actId="1076"/>
          <ac:spMkLst>
            <pc:docMk/>
            <pc:sldMk cId="4182674559" sldId="360"/>
            <ac:spMk id="143" creationId="{50AC7582-8EA6-3359-6963-FF43A9D03327}"/>
          </ac:spMkLst>
        </pc:spChg>
        <pc:spChg chg="mod">
          <ac:chgData name="Juan Herrera" userId="e8643a8a-c373-4529-9ec2-07e86624babe" providerId="ADAL" clId="{0A8D458D-936D-5643-8397-4054F573BEC2}" dt="2023-10-04T10:08:46.329" v="1103" actId="1076"/>
          <ac:spMkLst>
            <pc:docMk/>
            <pc:sldMk cId="4182674559" sldId="360"/>
            <ac:spMk id="144" creationId="{8D6D96EA-DCEF-E93C-8851-1026E5FDCB92}"/>
          </ac:spMkLst>
        </pc:spChg>
        <pc:spChg chg="mod">
          <ac:chgData name="Juan Herrera" userId="e8643a8a-c373-4529-9ec2-07e86624babe" providerId="ADAL" clId="{0A8D458D-936D-5643-8397-4054F573BEC2}" dt="2023-10-04T10:08:46.329" v="1103" actId="1076"/>
          <ac:spMkLst>
            <pc:docMk/>
            <pc:sldMk cId="4182674559" sldId="360"/>
            <ac:spMk id="145" creationId="{7BB045FE-DF8F-E524-438B-D1163AEE976A}"/>
          </ac:spMkLst>
        </pc:spChg>
        <pc:spChg chg="add del mod">
          <ac:chgData name="Juan Herrera" userId="e8643a8a-c373-4529-9ec2-07e86624babe" providerId="ADAL" clId="{0A8D458D-936D-5643-8397-4054F573BEC2}" dt="2023-10-04T10:07:49.386" v="1097" actId="207"/>
          <ac:spMkLst>
            <pc:docMk/>
            <pc:sldMk cId="4182674559" sldId="360"/>
            <ac:spMk id="147" creationId="{7A9217A7-8695-0583-0702-05E8C86BAAD2}"/>
          </ac:spMkLst>
        </pc:spChg>
        <pc:spChg chg="mod">
          <ac:chgData name="Juan Herrera" userId="e8643a8a-c373-4529-9ec2-07e86624babe" providerId="ADAL" clId="{0A8D458D-936D-5643-8397-4054F573BEC2}" dt="2023-10-04T10:05:40.038" v="1079" actId="27803"/>
          <ac:spMkLst>
            <pc:docMk/>
            <pc:sldMk cId="4182674559" sldId="360"/>
            <ac:spMk id="149" creationId="{467E16B1-1347-B702-5F4F-395F3A364887}"/>
          </ac:spMkLst>
        </pc:spChg>
        <pc:spChg chg="mod">
          <ac:chgData name="Juan Herrera" userId="e8643a8a-c373-4529-9ec2-07e86624babe" providerId="ADAL" clId="{0A8D458D-936D-5643-8397-4054F573BEC2}" dt="2023-10-04T10:05:40.038" v="1079" actId="27803"/>
          <ac:spMkLst>
            <pc:docMk/>
            <pc:sldMk cId="4182674559" sldId="360"/>
            <ac:spMk id="150" creationId="{A66E4695-7AE1-70BB-E3BF-86FC7C4850FD}"/>
          </ac:spMkLst>
        </pc:spChg>
        <pc:spChg chg="mod">
          <ac:chgData name="Juan Herrera" userId="e8643a8a-c373-4529-9ec2-07e86624babe" providerId="ADAL" clId="{0A8D458D-936D-5643-8397-4054F573BEC2}" dt="2023-10-04T10:05:40.038" v="1079" actId="27803"/>
          <ac:spMkLst>
            <pc:docMk/>
            <pc:sldMk cId="4182674559" sldId="360"/>
            <ac:spMk id="151" creationId="{E12DCB4E-2031-732A-3CD1-9E5096C019EF}"/>
          </ac:spMkLst>
        </pc:spChg>
        <pc:spChg chg="mod">
          <ac:chgData name="Juan Herrera" userId="e8643a8a-c373-4529-9ec2-07e86624babe" providerId="ADAL" clId="{0A8D458D-936D-5643-8397-4054F573BEC2}" dt="2023-10-04T10:07:56.513" v="1098" actId="207"/>
          <ac:spMkLst>
            <pc:docMk/>
            <pc:sldMk cId="4182674559" sldId="360"/>
            <ac:spMk id="153" creationId="{4F3153DD-9049-E4A5-CD20-353E72877E5E}"/>
          </ac:spMkLst>
        </pc:spChg>
        <pc:spChg chg="mod">
          <ac:chgData name="Juan Herrera" userId="e8643a8a-c373-4529-9ec2-07e86624babe" providerId="ADAL" clId="{0A8D458D-936D-5643-8397-4054F573BEC2}" dt="2023-10-04T10:05:40.038" v="1079" actId="27803"/>
          <ac:spMkLst>
            <pc:docMk/>
            <pc:sldMk cId="4182674559" sldId="360"/>
            <ac:spMk id="155" creationId="{D81B82CB-22BF-E522-B9D2-FA71F6D54966}"/>
          </ac:spMkLst>
        </pc:spChg>
        <pc:spChg chg="mod">
          <ac:chgData name="Juan Herrera" userId="e8643a8a-c373-4529-9ec2-07e86624babe" providerId="ADAL" clId="{0A8D458D-936D-5643-8397-4054F573BEC2}" dt="2023-10-04T10:05:40.038" v="1079" actId="27803"/>
          <ac:spMkLst>
            <pc:docMk/>
            <pc:sldMk cId="4182674559" sldId="360"/>
            <ac:spMk id="156" creationId="{524E359C-85D5-9944-590C-6D9131FD5883}"/>
          </ac:spMkLst>
        </pc:spChg>
        <pc:spChg chg="mod">
          <ac:chgData name="Juan Herrera" userId="e8643a8a-c373-4529-9ec2-07e86624babe" providerId="ADAL" clId="{0A8D458D-936D-5643-8397-4054F573BEC2}" dt="2023-10-04T10:05:40.038" v="1079" actId="27803"/>
          <ac:spMkLst>
            <pc:docMk/>
            <pc:sldMk cId="4182674559" sldId="360"/>
            <ac:spMk id="157" creationId="{E7EE9CF4-26D4-ADC4-F19A-A83806D3F84C}"/>
          </ac:spMkLst>
        </pc:spChg>
        <pc:spChg chg="mod">
          <ac:chgData name="Juan Herrera" userId="e8643a8a-c373-4529-9ec2-07e86624babe" providerId="ADAL" clId="{0A8D458D-936D-5643-8397-4054F573BEC2}" dt="2023-10-04T10:08:00.045" v="1099" actId="207"/>
          <ac:spMkLst>
            <pc:docMk/>
            <pc:sldMk cId="4182674559" sldId="360"/>
            <ac:spMk id="159" creationId="{1B6BA5EE-57C7-ABD3-2C4E-2E91F748F4FF}"/>
          </ac:spMkLst>
        </pc:spChg>
        <pc:spChg chg="mod">
          <ac:chgData name="Juan Herrera" userId="e8643a8a-c373-4529-9ec2-07e86624babe" providerId="ADAL" clId="{0A8D458D-936D-5643-8397-4054F573BEC2}" dt="2023-10-04T10:05:40.038" v="1079" actId="27803"/>
          <ac:spMkLst>
            <pc:docMk/>
            <pc:sldMk cId="4182674559" sldId="360"/>
            <ac:spMk id="161" creationId="{FE72E3A5-6A44-D09C-79BC-8E7E4B1D8628}"/>
          </ac:spMkLst>
        </pc:spChg>
        <pc:spChg chg="mod">
          <ac:chgData name="Juan Herrera" userId="e8643a8a-c373-4529-9ec2-07e86624babe" providerId="ADAL" clId="{0A8D458D-936D-5643-8397-4054F573BEC2}" dt="2023-10-04T10:05:40.038" v="1079" actId="27803"/>
          <ac:spMkLst>
            <pc:docMk/>
            <pc:sldMk cId="4182674559" sldId="360"/>
            <ac:spMk id="162" creationId="{AFFDBBF6-6F93-6617-010A-9AEB81934983}"/>
          </ac:spMkLst>
        </pc:spChg>
        <pc:spChg chg="mod">
          <ac:chgData name="Juan Herrera" userId="e8643a8a-c373-4529-9ec2-07e86624babe" providerId="ADAL" clId="{0A8D458D-936D-5643-8397-4054F573BEC2}" dt="2023-10-04T10:05:40.038" v="1079" actId="27803"/>
          <ac:spMkLst>
            <pc:docMk/>
            <pc:sldMk cId="4182674559" sldId="360"/>
            <ac:spMk id="163" creationId="{C9700979-B94F-5527-08A9-083310F7A6A1}"/>
          </ac:spMkLst>
        </pc:spChg>
        <pc:spChg chg="mod">
          <ac:chgData name="Juan Herrera" userId="e8643a8a-c373-4529-9ec2-07e86624babe" providerId="ADAL" clId="{0A8D458D-936D-5643-8397-4054F573BEC2}" dt="2023-10-04T10:05:40.038" v="1079" actId="27803"/>
          <ac:spMkLst>
            <pc:docMk/>
            <pc:sldMk cId="4182674559" sldId="360"/>
            <ac:spMk id="165" creationId="{11230B0A-32E2-1B4C-B947-F0A1F4CFEAB1}"/>
          </ac:spMkLst>
        </pc:spChg>
        <pc:spChg chg="mod">
          <ac:chgData name="Juan Herrera" userId="e8643a8a-c373-4529-9ec2-07e86624babe" providerId="ADAL" clId="{0A8D458D-936D-5643-8397-4054F573BEC2}" dt="2023-10-04T10:05:40.038" v="1079" actId="27803"/>
          <ac:spMkLst>
            <pc:docMk/>
            <pc:sldMk cId="4182674559" sldId="360"/>
            <ac:spMk id="167" creationId="{BBDE1B16-C0D3-70E7-47EC-0BF1D24FCF63}"/>
          </ac:spMkLst>
        </pc:spChg>
        <pc:spChg chg="mod">
          <ac:chgData name="Juan Herrera" userId="e8643a8a-c373-4529-9ec2-07e86624babe" providerId="ADAL" clId="{0A8D458D-936D-5643-8397-4054F573BEC2}" dt="2023-10-04T10:05:40.038" v="1079" actId="27803"/>
          <ac:spMkLst>
            <pc:docMk/>
            <pc:sldMk cId="4182674559" sldId="360"/>
            <ac:spMk id="168" creationId="{90BCAE5F-B43E-805E-334F-18923F6F0868}"/>
          </ac:spMkLst>
        </pc:spChg>
        <pc:spChg chg="mod">
          <ac:chgData name="Juan Herrera" userId="e8643a8a-c373-4529-9ec2-07e86624babe" providerId="ADAL" clId="{0A8D458D-936D-5643-8397-4054F573BEC2}" dt="2023-10-04T10:05:40.038" v="1079" actId="27803"/>
          <ac:spMkLst>
            <pc:docMk/>
            <pc:sldMk cId="4182674559" sldId="360"/>
            <ac:spMk id="169" creationId="{03F79730-088C-B49C-26A1-10A1BBAFAD7D}"/>
          </ac:spMkLst>
        </pc:spChg>
        <pc:spChg chg="mod">
          <ac:chgData name="Juan Herrera" userId="e8643a8a-c373-4529-9ec2-07e86624babe" providerId="ADAL" clId="{0A8D458D-936D-5643-8397-4054F573BEC2}" dt="2023-10-04T10:05:40.038" v="1079" actId="27803"/>
          <ac:spMkLst>
            <pc:docMk/>
            <pc:sldMk cId="4182674559" sldId="360"/>
            <ac:spMk id="170" creationId="{9A845754-22FB-7EF4-8FD3-5466B6624929}"/>
          </ac:spMkLst>
        </pc:spChg>
        <pc:spChg chg="mod">
          <ac:chgData name="Juan Herrera" userId="e8643a8a-c373-4529-9ec2-07e86624babe" providerId="ADAL" clId="{0A8D458D-936D-5643-8397-4054F573BEC2}" dt="2023-10-04T10:05:40.038" v="1079" actId="27803"/>
          <ac:spMkLst>
            <pc:docMk/>
            <pc:sldMk cId="4182674559" sldId="360"/>
            <ac:spMk id="171" creationId="{DDC43F87-D3BC-0D46-4A57-DF89D32FFC43}"/>
          </ac:spMkLst>
        </pc:spChg>
        <pc:spChg chg="mod">
          <ac:chgData name="Juan Herrera" userId="e8643a8a-c373-4529-9ec2-07e86624babe" providerId="ADAL" clId="{0A8D458D-936D-5643-8397-4054F573BEC2}" dt="2023-10-04T10:05:40.038" v="1079" actId="27803"/>
          <ac:spMkLst>
            <pc:docMk/>
            <pc:sldMk cId="4182674559" sldId="360"/>
            <ac:spMk id="172" creationId="{C98362CE-02AC-92E4-487C-64E51432D341}"/>
          </ac:spMkLst>
        </pc:spChg>
        <pc:spChg chg="mod">
          <ac:chgData name="Juan Herrera" userId="e8643a8a-c373-4529-9ec2-07e86624babe" providerId="ADAL" clId="{0A8D458D-936D-5643-8397-4054F573BEC2}" dt="2023-10-04T10:05:40.038" v="1079" actId="27803"/>
          <ac:spMkLst>
            <pc:docMk/>
            <pc:sldMk cId="4182674559" sldId="360"/>
            <ac:spMk id="174" creationId="{D65FCDD3-F529-F8DA-6331-D7D36B134225}"/>
          </ac:spMkLst>
        </pc:spChg>
        <pc:spChg chg="mod">
          <ac:chgData name="Juan Herrera" userId="e8643a8a-c373-4529-9ec2-07e86624babe" providerId="ADAL" clId="{0A8D458D-936D-5643-8397-4054F573BEC2}" dt="2023-10-04T10:05:40.038" v="1079" actId="27803"/>
          <ac:spMkLst>
            <pc:docMk/>
            <pc:sldMk cId="4182674559" sldId="360"/>
            <ac:spMk id="176" creationId="{7C30E790-EFB6-EED3-B83A-0039223B976E}"/>
          </ac:spMkLst>
        </pc:spChg>
        <pc:spChg chg="mod">
          <ac:chgData name="Juan Herrera" userId="e8643a8a-c373-4529-9ec2-07e86624babe" providerId="ADAL" clId="{0A8D458D-936D-5643-8397-4054F573BEC2}" dt="2023-10-04T10:05:40.038" v="1079" actId="27803"/>
          <ac:spMkLst>
            <pc:docMk/>
            <pc:sldMk cId="4182674559" sldId="360"/>
            <ac:spMk id="177" creationId="{904DE27C-8306-704F-C943-30ECE06E38FB}"/>
          </ac:spMkLst>
        </pc:spChg>
        <pc:spChg chg="mod">
          <ac:chgData name="Juan Herrera" userId="e8643a8a-c373-4529-9ec2-07e86624babe" providerId="ADAL" clId="{0A8D458D-936D-5643-8397-4054F573BEC2}" dt="2023-10-04T10:05:40.038" v="1079" actId="27803"/>
          <ac:spMkLst>
            <pc:docMk/>
            <pc:sldMk cId="4182674559" sldId="360"/>
            <ac:spMk id="178" creationId="{350EF703-6F8D-6719-0E0E-4810999B8A68}"/>
          </ac:spMkLst>
        </pc:spChg>
        <pc:spChg chg="mod">
          <ac:chgData name="Juan Herrera" userId="e8643a8a-c373-4529-9ec2-07e86624babe" providerId="ADAL" clId="{0A8D458D-936D-5643-8397-4054F573BEC2}" dt="2023-10-04T10:05:40.038" v="1079" actId="27803"/>
          <ac:spMkLst>
            <pc:docMk/>
            <pc:sldMk cId="4182674559" sldId="360"/>
            <ac:spMk id="179" creationId="{78472A7D-9197-B3EB-6F1D-36B8C562C25F}"/>
          </ac:spMkLst>
        </pc:spChg>
        <pc:spChg chg="mod">
          <ac:chgData name="Juan Herrera" userId="e8643a8a-c373-4529-9ec2-07e86624babe" providerId="ADAL" clId="{0A8D458D-936D-5643-8397-4054F573BEC2}" dt="2023-10-04T10:05:40.038" v="1079" actId="27803"/>
          <ac:spMkLst>
            <pc:docMk/>
            <pc:sldMk cId="4182674559" sldId="360"/>
            <ac:spMk id="180" creationId="{1A7ABF8B-84E3-F997-433F-145FC552F03E}"/>
          </ac:spMkLst>
        </pc:spChg>
        <pc:spChg chg="mod">
          <ac:chgData name="Juan Herrera" userId="e8643a8a-c373-4529-9ec2-07e86624babe" providerId="ADAL" clId="{0A8D458D-936D-5643-8397-4054F573BEC2}" dt="2023-10-04T10:05:40.038" v="1079" actId="27803"/>
          <ac:spMkLst>
            <pc:docMk/>
            <pc:sldMk cId="4182674559" sldId="360"/>
            <ac:spMk id="181" creationId="{82920AED-964D-4AB2-0B81-FDE54C884EC1}"/>
          </ac:spMkLst>
        </pc:spChg>
        <pc:spChg chg="mod">
          <ac:chgData name="Juan Herrera" userId="e8643a8a-c373-4529-9ec2-07e86624babe" providerId="ADAL" clId="{0A8D458D-936D-5643-8397-4054F573BEC2}" dt="2023-10-04T10:05:40.038" v="1079" actId="27803"/>
          <ac:spMkLst>
            <pc:docMk/>
            <pc:sldMk cId="4182674559" sldId="360"/>
            <ac:spMk id="182" creationId="{2E89BA8B-CD8B-B848-B4AD-C314B8F93141}"/>
          </ac:spMkLst>
        </pc:spChg>
        <pc:spChg chg="mod">
          <ac:chgData name="Juan Herrera" userId="e8643a8a-c373-4529-9ec2-07e86624babe" providerId="ADAL" clId="{0A8D458D-936D-5643-8397-4054F573BEC2}" dt="2023-10-04T10:05:40.038" v="1079" actId="27803"/>
          <ac:spMkLst>
            <pc:docMk/>
            <pc:sldMk cId="4182674559" sldId="360"/>
            <ac:spMk id="183" creationId="{12ACF3A2-3D34-5B6B-B54C-397B6334273F}"/>
          </ac:spMkLst>
        </pc:spChg>
        <pc:spChg chg="mod">
          <ac:chgData name="Juan Herrera" userId="e8643a8a-c373-4529-9ec2-07e86624babe" providerId="ADAL" clId="{0A8D458D-936D-5643-8397-4054F573BEC2}" dt="2023-10-04T10:05:40.038" v="1079" actId="27803"/>
          <ac:spMkLst>
            <pc:docMk/>
            <pc:sldMk cId="4182674559" sldId="360"/>
            <ac:spMk id="184" creationId="{23D76FD0-9A0B-44B8-22AB-DBE9B7DA19C5}"/>
          </ac:spMkLst>
        </pc:spChg>
        <pc:spChg chg="mod">
          <ac:chgData name="Juan Herrera" userId="e8643a8a-c373-4529-9ec2-07e86624babe" providerId="ADAL" clId="{0A8D458D-936D-5643-8397-4054F573BEC2}" dt="2023-10-04T10:05:40.038" v="1079" actId="27803"/>
          <ac:spMkLst>
            <pc:docMk/>
            <pc:sldMk cId="4182674559" sldId="360"/>
            <ac:spMk id="185" creationId="{874E24C4-E88B-5866-9246-007F9D82B544}"/>
          </ac:spMkLst>
        </pc:spChg>
        <pc:spChg chg="mod">
          <ac:chgData name="Juan Herrera" userId="e8643a8a-c373-4529-9ec2-07e86624babe" providerId="ADAL" clId="{0A8D458D-936D-5643-8397-4054F573BEC2}" dt="2023-10-04T10:05:40.038" v="1079" actId="27803"/>
          <ac:spMkLst>
            <pc:docMk/>
            <pc:sldMk cId="4182674559" sldId="360"/>
            <ac:spMk id="186" creationId="{56E52625-18F6-38C7-867A-03B39642E019}"/>
          </ac:spMkLst>
        </pc:spChg>
        <pc:spChg chg="mod">
          <ac:chgData name="Juan Herrera" userId="e8643a8a-c373-4529-9ec2-07e86624babe" providerId="ADAL" clId="{0A8D458D-936D-5643-8397-4054F573BEC2}" dt="2023-10-04T10:05:40.038" v="1079" actId="27803"/>
          <ac:spMkLst>
            <pc:docMk/>
            <pc:sldMk cId="4182674559" sldId="360"/>
            <ac:spMk id="187" creationId="{390C55F5-D6DF-451A-6DB9-4F972AAC9361}"/>
          </ac:spMkLst>
        </pc:spChg>
        <pc:spChg chg="mod">
          <ac:chgData name="Juan Herrera" userId="e8643a8a-c373-4529-9ec2-07e86624babe" providerId="ADAL" clId="{0A8D458D-936D-5643-8397-4054F573BEC2}" dt="2023-10-04T10:05:40.038" v="1079" actId="27803"/>
          <ac:spMkLst>
            <pc:docMk/>
            <pc:sldMk cId="4182674559" sldId="360"/>
            <ac:spMk id="188" creationId="{FEF3F81A-47BB-B572-4F74-E29F7D7935A8}"/>
          </ac:spMkLst>
        </pc:spChg>
        <pc:spChg chg="mod">
          <ac:chgData name="Juan Herrera" userId="e8643a8a-c373-4529-9ec2-07e86624babe" providerId="ADAL" clId="{0A8D458D-936D-5643-8397-4054F573BEC2}" dt="2023-10-04T10:05:40.038" v="1079" actId="27803"/>
          <ac:spMkLst>
            <pc:docMk/>
            <pc:sldMk cId="4182674559" sldId="360"/>
            <ac:spMk id="189" creationId="{A8B3E7AF-B2D4-F6D6-FC86-B6AE70E48FED}"/>
          </ac:spMkLst>
        </pc:spChg>
        <pc:spChg chg="mod">
          <ac:chgData name="Juan Herrera" userId="e8643a8a-c373-4529-9ec2-07e86624babe" providerId="ADAL" clId="{0A8D458D-936D-5643-8397-4054F573BEC2}" dt="2023-10-04T10:05:40.038" v="1079" actId="27803"/>
          <ac:spMkLst>
            <pc:docMk/>
            <pc:sldMk cId="4182674559" sldId="360"/>
            <ac:spMk id="190" creationId="{342CA387-B8ED-EAED-2DA7-8026DFC7B0C3}"/>
          </ac:spMkLst>
        </pc:spChg>
        <pc:spChg chg="mod">
          <ac:chgData name="Juan Herrera" userId="e8643a8a-c373-4529-9ec2-07e86624babe" providerId="ADAL" clId="{0A8D458D-936D-5643-8397-4054F573BEC2}" dt="2023-10-04T10:05:40.038" v="1079" actId="27803"/>
          <ac:spMkLst>
            <pc:docMk/>
            <pc:sldMk cId="4182674559" sldId="360"/>
            <ac:spMk id="192" creationId="{4916D254-8503-699F-0AEE-8BD5A17213A2}"/>
          </ac:spMkLst>
        </pc:spChg>
        <pc:spChg chg="mod">
          <ac:chgData name="Juan Herrera" userId="e8643a8a-c373-4529-9ec2-07e86624babe" providerId="ADAL" clId="{0A8D458D-936D-5643-8397-4054F573BEC2}" dt="2023-10-04T10:05:40.038" v="1079" actId="27803"/>
          <ac:spMkLst>
            <pc:docMk/>
            <pc:sldMk cId="4182674559" sldId="360"/>
            <ac:spMk id="194" creationId="{A8F1CD46-1556-0B3E-574C-38C5D94AEF5C}"/>
          </ac:spMkLst>
        </pc:spChg>
        <pc:spChg chg="mod">
          <ac:chgData name="Juan Herrera" userId="e8643a8a-c373-4529-9ec2-07e86624babe" providerId="ADAL" clId="{0A8D458D-936D-5643-8397-4054F573BEC2}" dt="2023-10-04T10:05:40.038" v="1079" actId="27803"/>
          <ac:spMkLst>
            <pc:docMk/>
            <pc:sldMk cId="4182674559" sldId="360"/>
            <ac:spMk id="195" creationId="{3B507375-F9BB-FC76-6EC7-23A6A52E6FE2}"/>
          </ac:spMkLst>
        </pc:spChg>
        <pc:spChg chg="mod">
          <ac:chgData name="Juan Herrera" userId="e8643a8a-c373-4529-9ec2-07e86624babe" providerId="ADAL" clId="{0A8D458D-936D-5643-8397-4054F573BEC2}" dt="2023-10-04T10:05:40.038" v="1079" actId="27803"/>
          <ac:spMkLst>
            <pc:docMk/>
            <pc:sldMk cId="4182674559" sldId="360"/>
            <ac:spMk id="196" creationId="{46C18EF5-1ACD-FD4A-B65F-8E6FA59E5A8E}"/>
          </ac:spMkLst>
        </pc:spChg>
        <pc:spChg chg="mod">
          <ac:chgData name="Juan Herrera" userId="e8643a8a-c373-4529-9ec2-07e86624babe" providerId="ADAL" clId="{0A8D458D-936D-5643-8397-4054F573BEC2}" dt="2023-10-04T10:05:40.038" v="1079" actId="27803"/>
          <ac:spMkLst>
            <pc:docMk/>
            <pc:sldMk cId="4182674559" sldId="360"/>
            <ac:spMk id="197" creationId="{A9A6325E-921D-A263-DD51-9C7019FD0C8C}"/>
          </ac:spMkLst>
        </pc:spChg>
        <pc:spChg chg="mod">
          <ac:chgData name="Juan Herrera" userId="e8643a8a-c373-4529-9ec2-07e86624babe" providerId="ADAL" clId="{0A8D458D-936D-5643-8397-4054F573BEC2}" dt="2023-10-04T10:05:40.038" v="1079" actId="27803"/>
          <ac:spMkLst>
            <pc:docMk/>
            <pc:sldMk cId="4182674559" sldId="360"/>
            <ac:spMk id="198" creationId="{11E78C93-A06F-E954-C6AB-1710E3413B27}"/>
          </ac:spMkLst>
        </pc:spChg>
        <pc:spChg chg="mod">
          <ac:chgData name="Juan Herrera" userId="e8643a8a-c373-4529-9ec2-07e86624babe" providerId="ADAL" clId="{0A8D458D-936D-5643-8397-4054F573BEC2}" dt="2023-10-04T10:05:40.038" v="1079" actId="27803"/>
          <ac:spMkLst>
            <pc:docMk/>
            <pc:sldMk cId="4182674559" sldId="360"/>
            <ac:spMk id="199" creationId="{A28B070B-5DCC-0E75-2965-8D0C2CBD79E7}"/>
          </ac:spMkLst>
        </pc:spChg>
        <pc:spChg chg="mod">
          <ac:chgData name="Juan Herrera" userId="e8643a8a-c373-4529-9ec2-07e86624babe" providerId="ADAL" clId="{0A8D458D-936D-5643-8397-4054F573BEC2}" dt="2023-10-04T10:05:40.038" v="1079" actId="27803"/>
          <ac:spMkLst>
            <pc:docMk/>
            <pc:sldMk cId="4182674559" sldId="360"/>
            <ac:spMk id="200" creationId="{E519242B-5AA4-DDDF-FF58-A93B2420BEDA}"/>
          </ac:spMkLst>
        </pc:spChg>
        <pc:spChg chg="mod">
          <ac:chgData name="Juan Herrera" userId="e8643a8a-c373-4529-9ec2-07e86624babe" providerId="ADAL" clId="{0A8D458D-936D-5643-8397-4054F573BEC2}" dt="2023-10-04T10:05:40.038" v="1079" actId="27803"/>
          <ac:spMkLst>
            <pc:docMk/>
            <pc:sldMk cId="4182674559" sldId="360"/>
            <ac:spMk id="202" creationId="{04C95E3B-4CC0-9DE3-B63E-547B2306E0D4}"/>
          </ac:spMkLst>
        </pc:spChg>
        <pc:spChg chg="mod">
          <ac:chgData name="Juan Herrera" userId="e8643a8a-c373-4529-9ec2-07e86624babe" providerId="ADAL" clId="{0A8D458D-936D-5643-8397-4054F573BEC2}" dt="2023-10-04T10:05:40.038" v="1079" actId="27803"/>
          <ac:spMkLst>
            <pc:docMk/>
            <pc:sldMk cId="4182674559" sldId="360"/>
            <ac:spMk id="204" creationId="{7910270A-29B7-6A65-FC79-3EAACBA11473}"/>
          </ac:spMkLst>
        </pc:spChg>
        <pc:spChg chg="mod">
          <ac:chgData name="Juan Herrera" userId="e8643a8a-c373-4529-9ec2-07e86624babe" providerId="ADAL" clId="{0A8D458D-936D-5643-8397-4054F573BEC2}" dt="2023-10-04T10:05:40.038" v="1079" actId="27803"/>
          <ac:spMkLst>
            <pc:docMk/>
            <pc:sldMk cId="4182674559" sldId="360"/>
            <ac:spMk id="205" creationId="{8675C5A4-5D20-7849-8BA1-1DD45D790BC2}"/>
          </ac:spMkLst>
        </pc:spChg>
        <pc:spChg chg="mod">
          <ac:chgData name="Juan Herrera" userId="e8643a8a-c373-4529-9ec2-07e86624babe" providerId="ADAL" clId="{0A8D458D-936D-5643-8397-4054F573BEC2}" dt="2023-10-04T10:05:40.038" v="1079" actId="27803"/>
          <ac:spMkLst>
            <pc:docMk/>
            <pc:sldMk cId="4182674559" sldId="360"/>
            <ac:spMk id="206" creationId="{6BDD0AA9-288A-5C61-EFCB-6072321EDED8}"/>
          </ac:spMkLst>
        </pc:spChg>
        <pc:spChg chg="mod">
          <ac:chgData name="Juan Herrera" userId="e8643a8a-c373-4529-9ec2-07e86624babe" providerId="ADAL" clId="{0A8D458D-936D-5643-8397-4054F573BEC2}" dt="2023-10-04T10:05:40.038" v="1079" actId="27803"/>
          <ac:spMkLst>
            <pc:docMk/>
            <pc:sldMk cId="4182674559" sldId="360"/>
            <ac:spMk id="207" creationId="{8A7DCE75-A342-1BF3-B56C-28B33E2833DE}"/>
          </ac:spMkLst>
        </pc:spChg>
        <pc:spChg chg="mod">
          <ac:chgData name="Juan Herrera" userId="e8643a8a-c373-4529-9ec2-07e86624babe" providerId="ADAL" clId="{0A8D458D-936D-5643-8397-4054F573BEC2}" dt="2023-10-04T10:05:40.038" v="1079" actId="27803"/>
          <ac:spMkLst>
            <pc:docMk/>
            <pc:sldMk cId="4182674559" sldId="360"/>
            <ac:spMk id="208" creationId="{38AEAC37-0CC0-9FC4-6029-4054DA007414}"/>
          </ac:spMkLst>
        </pc:spChg>
        <pc:spChg chg="mod">
          <ac:chgData name="Juan Herrera" userId="e8643a8a-c373-4529-9ec2-07e86624babe" providerId="ADAL" clId="{0A8D458D-936D-5643-8397-4054F573BEC2}" dt="2023-10-04T10:05:40.038" v="1079" actId="27803"/>
          <ac:spMkLst>
            <pc:docMk/>
            <pc:sldMk cId="4182674559" sldId="360"/>
            <ac:spMk id="209" creationId="{6DE4E750-6B33-B813-BD63-9DECA1EF0B86}"/>
          </ac:spMkLst>
        </pc:spChg>
        <pc:spChg chg="mod">
          <ac:chgData name="Juan Herrera" userId="e8643a8a-c373-4529-9ec2-07e86624babe" providerId="ADAL" clId="{0A8D458D-936D-5643-8397-4054F573BEC2}" dt="2023-10-04T10:05:40.038" v="1079" actId="27803"/>
          <ac:spMkLst>
            <pc:docMk/>
            <pc:sldMk cId="4182674559" sldId="360"/>
            <ac:spMk id="210" creationId="{06141241-B9E6-C1E4-16A5-BCCAF06499F9}"/>
          </ac:spMkLst>
        </pc:spChg>
        <pc:spChg chg="mod">
          <ac:chgData name="Juan Herrera" userId="e8643a8a-c373-4529-9ec2-07e86624babe" providerId="ADAL" clId="{0A8D458D-936D-5643-8397-4054F573BEC2}" dt="2023-10-04T10:05:40.038" v="1079" actId="27803"/>
          <ac:spMkLst>
            <pc:docMk/>
            <pc:sldMk cId="4182674559" sldId="360"/>
            <ac:spMk id="211" creationId="{56CAAE46-0D86-3E4A-279E-F0E2D4E2C970}"/>
          </ac:spMkLst>
        </pc:spChg>
        <pc:spChg chg="mod">
          <ac:chgData name="Juan Herrera" userId="e8643a8a-c373-4529-9ec2-07e86624babe" providerId="ADAL" clId="{0A8D458D-936D-5643-8397-4054F573BEC2}" dt="2023-10-04T10:05:40.038" v="1079" actId="27803"/>
          <ac:spMkLst>
            <pc:docMk/>
            <pc:sldMk cId="4182674559" sldId="360"/>
            <ac:spMk id="212" creationId="{7C25B50D-9E76-568C-B5D0-638D07DB8D37}"/>
          </ac:spMkLst>
        </pc:spChg>
        <pc:spChg chg="mod">
          <ac:chgData name="Juan Herrera" userId="e8643a8a-c373-4529-9ec2-07e86624babe" providerId="ADAL" clId="{0A8D458D-936D-5643-8397-4054F573BEC2}" dt="2023-10-04T10:05:40.038" v="1079" actId="27803"/>
          <ac:spMkLst>
            <pc:docMk/>
            <pc:sldMk cId="4182674559" sldId="360"/>
            <ac:spMk id="213" creationId="{01AB166F-E4BC-EC5C-81EA-138A153299F4}"/>
          </ac:spMkLst>
        </pc:spChg>
        <pc:spChg chg="mod">
          <ac:chgData name="Juan Herrera" userId="e8643a8a-c373-4529-9ec2-07e86624babe" providerId="ADAL" clId="{0A8D458D-936D-5643-8397-4054F573BEC2}" dt="2023-10-04T10:05:40.038" v="1079" actId="27803"/>
          <ac:spMkLst>
            <pc:docMk/>
            <pc:sldMk cId="4182674559" sldId="360"/>
            <ac:spMk id="215" creationId="{3D769F19-EC6A-34B7-9BB3-59A3966F753F}"/>
          </ac:spMkLst>
        </pc:spChg>
        <pc:spChg chg="mod">
          <ac:chgData name="Juan Herrera" userId="e8643a8a-c373-4529-9ec2-07e86624babe" providerId="ADAL" clId="{0A8D458D-936D-5643-8397-4054F573BEC2}" dt="2023-10-04T10:05:40.038" v="1079" actId="27803"/>
          <ac:spMkLst>
            <pc:docMk/>
            <pc:sldMk cId="4182674559" sldId="360"/>
            <ac:spMk id="217" creationId="{D81C35AA-6AD1-2F14-41AF-6F88D19DEBC7}"/>
          </ac:spMkLst>
        </pc:spChg>
        <pc:spChg chg="mod">
          <ac:chgData name="Juan Herrera" userId="e8643a8a-c373-4529-9ec2-07e86624babe" providerId="ADAL" clId="{0A8D458D-936D-5643-8397-4054F573BEC2}" dt="2023-10-04T10:05:40.038" v="1079" actId="27803"/>
          <ac:spMkLst>
            <pc:docMk/>
            <pc:sldMk cId="4182674559" sldId="360"/>
            <ac:spMk id="218" creationId="{F66403B3-E4AE-9E9F-ADD6-CA8FED1B0DB2}"/>
          </ac:spMkLst>
        </pc:spChg>
        <pc:spChg chg="mod">
          <ac:chgData name="Juan Herrera" userId="e8643a8a-c373-4529-9ec2-07e86624babe" providerId="ADAL" clId="{0A8D458D-936D-5643-8397-4054F573BEC2}" dt="2023-10-04T10:05:40.038" v="1079" actId="27803"/>
          <ac:spMkLst>
            <pc:docMk/>
            <pc:sldMk cId="4182674559" sldId="360"/>
            <ac:spMk id="219" creationId="{E87A77B4-0165-D6F4-D470-B28AB29AA4DB}"/>
          </ac:spMkLst>
        </pc:spChg>
        <pc:spChg chg="mod">
          <ac:chgData name="Juan Herrera" userId="e8643a8a-c373-4529-9ec2-07e86624babe" providerId="ADAL" clId="{0A8D458D-936D-5643-8397-4054F573BEC2}" dt="2023-10-04T10:05:40.038" v="1079" actId="27803"/>
          <ac:spMkLst>
            <pc:docMk/>
            <pc:sldMk cId="4182674559" sldId="360"/>
            <ac:spMk id="220" creationId="{ABE5248D-C001-3D1E-0B4C-BFDC0014DFF1}"/>
          </ac:spMkLst>
        </pc:spChg>
        <pc:spChg chg="mod">
          <ac:chgData name="Juan Herrera" userId="e8643a8a-c373-4529-9ec2-07e86624babe" providerId="ADAL" clId="{0A8D458D-936D-5643-8397-4054F573BEC2}" dt="2023-10-04T10:05:40.038" v="1079" actId="27803"/>
          <ac:spMkLst>
            <pc:docMk/>
            <pc:sldMk cId="4182674559" sldId="360"/>
            <ac:spMk id="221" creationId="{6A9EF86F-514E-F03F-6CF6-75391EE74926}"/>
          </ac:spMkLst>
        </pc:spChg>
        <pc:spChg chg="mod">
          <ac:chgData name="Juan Herrera" userId="e8643a8a-c373-4529-9ec2-07e86624babe" providerId="ADAL" clId="{0A8D458D-936D-5643-8397-4054F573BEC2}" dt="2023-10-04T10:05:40.038" v="1079" actId="27803"/>
          <ac:spMkLst>
            <pc:docMk/>
            <pc:sldMk cId="4182674559" sldId="360"/>
            <ac:spMk id="222" creationId="{A6DA6867-F5FB-246A-898F-F9602B27961E}"/>
          </ac:spMkLst>
        </pc:spChg>
        <pc:spChg chg="mod">
          <ac:chgData name="Juan Herrera" userId="e8643a8a-c373-4529-9ec2-07e86624babe" providerId="ADAL" clId="{0A8D458D-936D-5643-8397-4054F573BEC2}" dt="2023-10-04T10:05:40.038" v="1079" actId="27803"/>
          <ac:spMkLst>
            <pc:docMk/>
            <pc:sldMk cId="4182674559" sldId="360"/>
            <ac:spMk id="223" creationId="{1FD458B0-5938-F6E3-6DB4-14057F632475}"/>
          </ac:spMkLst>
        </pc:spChg>
        <pc:spChg chg="mod">
          <ac:chgData name="Juan Herrera" userId="e8643a8a-c373-4529-9ec2-07e86624babe" providerId="ADAL" clId="{0A8D458D-936D-5643-8397-4054F573BEC2}" dt="2023-10-04T10:05:40.038" v="1079" actId="27803"/>
          <ac:spMkLst>
            <pc:docMk/>
            <pc:sldMk cId="4182674559" sldId="360"/>
            <ac:spMk id="224" creationId="{EAE6477D-CC41-813B-BD90-DDFD40DB2251}"/>
          </ac:spMkLst>
        </pc:spChg>
        <pc:spChg chg="mod">
          <ac:chgData name="Juan Herrera" userId="e8643a8a-c373-4529-9ec2-07e86624babe" providerId="ADAL" clId="{0A8D458D-936D-5643-8397-4054F573BEC2}" dt="2023-10-04T10:05:40.038" v="1079" actId="27803"/>
          <ac:spMkLst>
            <pc:docMk/>
            <pc:sldMk cId="4182674559" sldId="360"/>
            <ac:spMk id="225" creationId="{043F3ED1-7657-33C2-A8A9-CFFEB7D50C23}"/>
          </ac:spMkLst>
        </pc:spChg>
        <pc:spChg chg="mod">
          <ac:chgData name="Juan Herrera" userId="e8643a8a-c373-4529-9ec2-07e86624babe" providerId="ADAL" clId="{0A8D458D-936D-5643-8397-4054F573BEC2}" dt="2023-10-04T10:05:40.038" v="1079" actId="27803"/>
          <ac:spMkLst>
            <pc:docMk/>
            <pc:sldMk cId="4182674559" sldId="360"/>
            <ac:spMk id="226" creationId="{D5080035-738B-AD38-C3AB-E944168518CB}"/>
          </ac:spMkLst>
        </pc:spChg>
        <pc:spChg chg="mod">
          <ac:chgData name="Juan Herrera" userId="e8643a8a-c373-4529-9ec2-07e86624babe" providerId="ADAL" clId="{0A8D458D-936D-5643-8397-4054F573BEC2}" dt="2023-10-04T10:05:40.038" v="1079" actId="27803"/>
          <ac:spMkLst>
            <pc:docMk/>
            <pc:sldMk cId="4182674559" sldId="360"/>
            <ac:spMk id="227" creationId="{DB9B6D17-438A-49BE-E188-8A10484E1688}"/>
          </ac:spMkLst>
        </pc:spChg>
        <pc:spChg chg="mod">
          <ac:chgData name="Juan Herrera" userId="e8643a8a-c373-4529-9ec2-07e86624babe" providerId="ADAL" clId="{0A8D458D-936D-5643-8397-4054F573BEC2}" dt="2023-10-04T10:05:40.038" v="1079" actId="27803"/>
          <ac:spMkLst>
            <pc:docMk/>
            <pc:sldMk cId="4182674559" sldId="360"/>
            <ac:spMk id="228" creationId="{3EA1415A-C4AB-C2FF-9E7A-32E10312EBE5}"/>
          </ac:spMkLst>
        </pc:spChg>
        <pc:spChg chg="mod">
          <ac:chgData name="Juan Herrera" userId="e8643a8a-c373-4529-9ec2-07e86624babe" providerId="ADAL" clId="{0A8D458D-936D-5643-8397-4054F573BEC2}" dt="2023-10-04T10:05:40.038" v="1079" actId="27803"/>
          <ac:spMkLst>
            <pc:docMk/>
            <pc:sldMk cId="4182674559" sldId="360"/>
            <ac:spMk id="229" creationId="{B0ED9E2E-7AB9-D27A-EABD-31CEDDFC8BD3}"/>
          </ac:spMkLst>
        </pc:spChg>
        <pc:spChg chg="mod">
          <ac:chgData name="Juan Herrera" userId="e8643a8a-c373-4529-9ec2-07e86624babe" providerId="ADAL" clId="{0A8D458D-936D-5643-8397-4054F573BEC2}" dt="2023-10-04T10:05:40.038" v="1079" actId="27803"/>
          <ac:spMkLst>
            <pc:docMk/>
            <pc:sldMk cId="4182674559" sldId="360"/>
            <ac:spMk id="230" creationId="{A2A6CAC4-778D-0159-78E9-8E8D41FA1351}"/>
          </ac:spMkLst>
        </pc:spChg>
        <pc:spChg chg="mod">
          <ac:chgData name="Juan Herrera" userId="e8643a8a-c373-4529-9ec2-07e86624babe" providerId="ADAL" clId="{0A8D458D-936D-5643-8397-4054F573BEC2}" dt="2023-10-04T10:05:40.038" v="1079" actId="27803"/>
          <ac:spMkLst>
            <pc:docMk/>
            <pc:sldMk cId="4182674559" sldId="360"/>
            <ac:spMk id="231" creationId="{5FEAF7CE-1725-AC38-B1BC-176F7E9F6F6E}"/>
          </ac:spMkLst>
        </pc:spChg>
        <pc:spChg chg="mod">
          <ac:chgData name="Juan Herrera" userId="e8643a8a-c373-4529-9ec2-07e86624babe" providerId="ADAL" clId="{0A8D458D-936D-5643-8397-4054F573BEC2}" dt="2023-10-04T10:05:40.038" v="1079" actId="27803"/>
          <ac:spMkLst>
            <pc:docMk/>
            <pc:sldMk cId="4182674559" sldId="360"/>
            <ac:spMk id="232" creationId="{3E779298-F90E-0693-3774-28659F281933}"/>
          </ac:spMkLst>
        </pc:spChg>
        <pc:spChg chg="mod">
          <ac:chgData name="Juan Herrera" userId="e8643a8a-c373-4529-9ec2-07e86624babe" providerId="ADAL" clId="{0A8D458D-936D-5643-8397-4054F573BEC2}" dt="2023-10-04T10:05:40.038" v="1079" actId="27803"/>
          <ac:spMkLst>
            <pc:docMk/>
            <pc:sldMk cId="4182674559" sldId="360"/>
            <ac:spMk id="233" creationId="{E9C93D91-5FEA-3AF9-7D57-7E796E49612F}"/>
          </ac:spMkLst>
        </pc:spChg>
        <pc:spChg chg="mod">
          <ac:chgData name="Juan Herrera" userId="e8643a8a-c373-4529-9ec2-07e86624babe" providerId="ADAL" clId="{0A8D458D-936D-5643-8397-4054F573BEC2}" dt="2023-10-04T10:05:40.038" v="1079" actId="27803"/>
          <ac:spMkLst>
            <pc:docMk/>
            <pc:sldMk cId="4182674559" sldId="360"/>
            <ac:spMk id="234" creationId="{4977A312-EB68-F75D-9C04-D06155E98BFA}"/>
          </ac:spMkLst>
        </pc:spChg>
        <pc:spChg chg="mod">
          <ac:chgData name="Juan Herrera" userId="e8643a8a-c373-4529-9ec2-07e86624babe" providerId="ADAL" clId="{0A8D458D-936D-5643-8397-4054F573BEC2}" dt="2023-10-04T10:05:40.038" v="1079" actId="27803"/>
          <ac:spMkLst>
            <pc:docMk/>
            <pc:sldMk cId="4182674559" sldId="360"/>
            <ac:spMk id="235" creationId="{A1550445-CF4F-7CEC-2240-FF18BF83649C}"/>
          </ac:spMkLst>
        </pc:spChg>
        <pc:spChg chg="mod">
          <ac:chgData name="Juan Herrera" userId="e8643a8a-c373-4529-9ec2-07e86624babe" providerId="ADAL" clId="{0A8D458D-936D-5643-8397-4054F573BEC2}" dt="2023-10-04T10:05:40.038" v="1079" actId="27803"/>
          <ac:spMkLst>
            <pc:docMk/>
            <pc:sldMk cId="4182674559" sldId="360"/>
            <ac:spMk id="236" creationId="{E015E92F-E6CD-0C46-0535-8E160E8F1A3F}"/>
          </ac:spMkLst>
        </pc:spChg>
        <pc:spChg chg="mod">
          <ac:chgData name="Juan Herrera" userId="e8643a8a-c373-4529-9ec2-07e86624babe" providerId="ADAL" clId="{0A8D458D-936D-5643-8397-4054F573BEC2}" dt="2023-10-04T10:05:40.038" v="1079" actId="27803"/>
          <ac:spMkLst>
            <pc:docMk/>
            <pc:sldMk cId="4182674559" sldId="360"/>
            <ac:spMk id="237" creationId="{5728D559-A36C-AC8F-B71F-9613BA391905}"/>
          </ac:spMkLst>
        </pc:spChg>
        <pc:spChg chg="mod">
          <ac:chgData name="Juan Herrera" userId="e8643a8a-c373-4529-9ec2-07e86624babe" providerId="ADAL" clId="{0A8D458D-936D-5643-8397-4054F573BEC2}" dt="2023-10-04T10:05:40.038" v="1079" actId="27803"/>
          <ac:spMkLst>
            <pc:docMk/>
            <pc:sldMk cId="4182674559" sldId="360"/>
            <ac:spMk id="238" creationId="{9A855DB4-0B7A-19F9-D10B-D39BE297A8B4}"/>
          </ac:spMkLst>
        </pc:spChg>
        <pc:spChg chg="mod">
          <ac:chgData name="Juan Herrera" userId="e8643a8a-c373-4529-9ec2-07e86624babe" providerId="ADAL" clId="{0A8D458D-936D-5643-8397-4054F573BEC2}" dt="2023-10-04T10:05:40.038" v="1079" actId="27803"/>
          <ac:spMkLst>
            <pc:docMk/>
            <pc:sldMk cId="4182674559" sldId="360"/>
            <ac:spMk id="239" creationId="{4D59B326-8FB0-4E53-1655-B59431C07EA5}"/>
          </ac:spMkLst>
        </pc:spChg>
        <pc:spChg chg="mod">
          <ac:chgData name="Juan Herrera" userId="e8643a8a-c373-4529-9ec2-07e86624babe" providerId="ADAL" clId="{0A8D458D-936D-5643-8397-4054F573BEC2}" dt="2023-10-04T10:05:40.038" v="1079" actId="27803"/>
          <ac:spMkLst>
            <pc:docMk/>
            <pc:sldMk cId="4182674559" sldId="360"/>
            <ac:spMk id="240" creationId="{DBC0194E-4B7C-249A-7EB6-690EE12A700D}"/>
          </ac:spMkLst>
        </pc:spChg>
        <pc:spChg chg="mod">
          <ac:chgData name="Juan Herrera" userId="e8643a8a-c373-4529-9ec2-07e86624babe" providerId="ADAL" clId="{0A8D458D-936D-5643-8397-4054F573BEC2}" dt="2023-10-04T10:05:40.038" v="1079" actId="27803"/>
          <ac:spMkLst>
            <pc:docMk/>
            <pc:sldMk cId="4182674559" sldId="360"/>
            <ac:spMk id="241" creationId="{554F2A8C-15A0-D5C0-892A-CB5156D92814}"/>
          </ac:spMkLst>
        </pc:spChg>
        <pc:spChg chg="mod">
          <ac:chgData name="Juan Herrera" userId="e8643a8a-c373-4529-9ec2-07e86624babe" providerId="ADAL" clId="{0A8D458D-936D-5643-8397-4054F573BEC2}" dt="2023-10-04T10:05:40.038" v="1079" actId="27803"/>
          <ac:spMkLst>
            <pc:docMk/>
            <pc:sldMk cId="4182674559" sldId="360"/>
            <ac:spMk id="242" creationId="{979BED87-7C49-A1EF-AFA3-F4C8D014ABAA}"/>
          </ac:spMkLst>
        </pc:spChg>
        <pc:spChg chg="mod">
          <ac:chgData name="Juan Herrera" userId="e8643a8a-c373-4529-9ec2-07e86624babe" providerId="ADAL" clId="{0A8D458D-936D-5643-8397-4054F573BEC2}" dt="2023-10-04T10:05:40.038" v="1079" actId="27803"/>
          <ac:spMkLst>
            <pc:docMk/>
            <pc:sldMk cId="4182674559" sldId="360"/>
            <ac:spMk id="243" creationId="{6575921C-12BF-74DD-6DA1-F71BF1918601}"/>
          </ac:spMkLst>
        </pc:spChg>
        <pc:spChg chg="mod">
          <ac:chgData name="Juan Herrera" userId="e8643a8a-c373-4529-9ec2-07e86624babe" providerId="ADAL" clId="{0A8D458D-936D-5643-8397-4054F573BEC2}" dt="2023-10-04T10:05:40.038" v="1079" actId="27803"/>
          <ac:spMkLst>
            <pc:docMk/>
            <pc:sldMk cId="4182674559" sldId="360"/>
            <ac:spMk id="244" creationId="{FF6CD7B9-650A-26EE-0183-D333909A4166}"/>
          </ac:spMkLst>
        </pc:spChg>
        <pc:spChg chg="mod">
          <ac:chgData name="Juan Herrera" userId="e8643a8a-c373-4529-9ec2-07e86624babe" providerId="ADAL" clId="{0A8D458D-936D-5643-8397-4054F573BEC2}" dt="2023-10-04T10:08:14.069" v="1102" actId="207"/>
          <ac:spMkLst>
            <pc:docMk/>
            <pc:sldMk cId="4182674559" sldId="360"/>
            <ac:spMk id="246" creationId="{655EC4F7-9E15-2CBB-9C4D-1206EBE111DF}"/>
          </ac:spMkLst>
        </pc:spChg>
        <pc:spChg chg="mod">
          <ac:chgData name="Juan Herrera" userId="e8643a8a-c373-4529-9ec2-07e86624babe" providerId="ADAL" clId="{0A8D458D-936D-5643-8397-4054F573BEC2}" dt="2023-10-04T10:05:40.038" v="1079" actId="27803"/>
          <ac:spMkLst>
            <pc:docMk/>
            <pc:sldMk cId="4182674559" sldId="360"/>
            <ac:spMk id="248" creationId="{25B5AC0F-607B-5BED-6A40-EF82FA86EDFA}"/>
          </ac:spMkLst>
        </pc:spChg>
        <pc:spChg chg="mod">
          <ac:chgData name="Juan Herrera" userId="e8643a8a-c373-4529-9ec2-07e86624babe" providerId="ADAL" clId="{0A8D458D-936D-5643-8397-4054F573BEC2}" dt="2023-10-04T10:05:40.038" v="1079" actId="27803"/>
          <ac:spMkLst>
            <pc:docMk/>
            <pc:sldMk cId="4182674559" sldId="360"/>
            <ac:spMk id="249" creationId="{4ECB08CD-62D3-811B-7FF3-012FCD28A9F2}"/>
          </ac:spMkLst>
        </pc:spChg>
        <pc:spChg chg="mod">
          <ac:chgData name="Juan Herrera" userId="e8643a8a-c373-4529-9ec2-07e86624babe" providerId="ADAL" clId="{0A8D458D-936D-5643-8397-4054F573BEC2}" dt="2023-10-04T10:05:40.038" v="1079" actId="27803"/>
          <ac:spMkLst>
            <pc:docMk/>
            <pc:sldMk cId="4182674559" sldId="360"/>
            <ac:spMk id="250" creationId="{B26B6F83-E1B6-4FCD-0BB5-035B7B79AAF7}"/>
          </ac:spMkLst>
        </pc:spChg>
        <pc:spChg chg="mod">
          <ac:chgData name="Juan Herrera" userId="e8643a8a-c373-4529-9ec2-07e86624babe" providerId="ADAL" clId="{0A8D458D-936D-5643-8397-4054F573BEC2}" dt="2023-10-04T10:08:03.852" v="1100" actId="207"/>
          <ac:spMkLst>
            <pc:docMk/>
            <pc:sldMk cId="4182674559" sldId="360"/>
            <ac:spMk id="251" creationId="{EE865852-D204-C167-A5CE-260B3101A203}"/>
          </ac:spMkLst>
        </pc:spChg>
        <pc:spChg chg="mod">
          <ac:chgData name="Juan Herrera" userId="e8643a8a-c373-4529-9ec2-07e86624babe" providerId="ADAL" clId="{0A8D458D-936D-5643-8397-4054F573BEC2}" dt="2023-10-04T10:08:08.739" v="1101" actId="207"/>
          <ac:spMkLst>
            <pc:docMk/>
            <pc:sldMk cId="4182674559" sldId="360"/>
            <ac:spMk id="252" creationId="{473053C7-6308-4EBC-F1E2-EDE4A8F13254}"/>
          </ac:spMkLst>
        </pc:spChg>
        <pc:spChg chg="mod">
          <ac:chgData name="Juan Herrera" userId="e8643a8a-c373-4529-9ec2-07e86624babe" providerId="ADAL" clId="{0A8D458D-936D-5643-8397-4054F573BEC2}" dt="2023-10-04T10:05:40.038" v="1079" actId="27803"/>
          <ac:spMkLst>
            <pc:docMk/>
            <pc:sldMk cId="4182674559" sldId="360"/>
            <ac:spMk id="254" creationId="{2AD49A8B-ED5C-63D8-3F22-4EE20291AACD}"/>
          </ac:spMkLst>
        </pc:spChg>
        <pc:spChg chg="mod">
          <ac:chgData name="Juan Herrera" userId="e8643a8a-c373-4529-9ec2-07e86624babe" providerId="ADAL" clId="{0A8D458D-936D-5643-8397-4054F573BEC2}" dt="2023-10-04T10:05:40.038" v="1079" actId="27803"/>
          <ac:spMkLst>
            <pc:docMk/>
            <pc:sldMk cId="4182674559" sldId="360"/>
            <ac:spMk id="255" creationId="{A633F785-7D68-DA5E-7D3C-BAA81CB4D8D1}"/>
          </ac:spMkLst>
        </pc:spChg>
        <pc:spChg chg="mod">
          <ac:chgData name="Juan Herrera" userId="e8643a8a-c373-4529-9ec2-07e86624babe" providerId="ADAL" clId="{0A8D458D-936D-5643-8397-4054F573BEC2}" dt="2023-10-04T10:05:40.038" v="1079" actId="27803"/>
          <ac:spMkLst>
            <pc:docMk/>
            <pc:sldMk cId="4182674559" sldId="360"/>
            <ac:spMk id="256" creationId="{C1845113-ECEE-EF0C-5076-D743F93EFBE3}"/>
          </ac:spMkLst>
        </pc:spChg>
        <pc:spChg chg="mod">
          <ac:chgData name="Juan Herrera" userId="e8643a8a-c373-4529-9ec2-07e86624babe" providerId="ADAL" clId="{0A8D458D-936D-5643-8397-4054F573BEC2}" dt="2023-10-04T10:05:40.038" v="1079" actId="27803"/>
          <ac:spMkLst>
            <pc:docMk/>
            <pc:sldMk cId="4182674559" sldId="360"/>
            <ac:spMk id="258" creationId="{774F1283-4035-2784-35A1-0DAB440E8A39}"/>
          </ac:spMkLst>
        </pc:spChg>
        <pc:spChg chg="mod">
          <ac:chgData name="Juan Herrera" userId="e8643a8a-c373-4529-9ec2-07e86624babe" providerId="ADAL" clId="{0A8D458D-936D-5643-8397-4054F573BEC2}" dt="2023-10-04T10:05:40.038" v="1079" actId="27803"/>
          <ac:spMkLst>
            <pc:docMk/>
            <pc:sldMk cId="4182674559" sldId="360"/>
            <ac:spMk id="259" creationId="{3B994DFB-C56E-F707-8223-A3926F2538AA}"/>
          </ac:spMkLst>
        </pc:spChg>
        <pc:spChg chg="mod">
          <ac:chgData name="Juan Herrera" userId="e8643a8a-c373-4529-9ec2-07e86624babe" providerId="ADAL" clId="{0A8D458D-936D-5643-8397-4054F573BEC2}" dt="2023-10-04T10:05:40.038" v="1079" actId="27803"/>
          <ac:spMkLst>
            <pc:docMk/>
            <pc:sldMk cId="4182674559" sldId="360"/>
            <ac:spMk id="262" creationId="{9A1D419C-9585-A7E7-41A5-842E3145003D}"/>
          </ac:spMkLst>
        </pc:spChg>
        <pc:spChg chg="mod">
          <ac:chgData name="Juan Herrera" userId="e8643a8a-c373-4529-9ec2-07e86624babe" providerId="ADAL" clId="{0A8D458D-936D-5643-8397-4054F573BEC2}" dt="2023-10-04T10:05:40.038" v="1079" actId="27803"/>
          <ac:spMkLst>
            <pc:docMk/>
            <pc:sldMk cId="4182674559" sldId="360"/>
            <ac:spMk id="264" creationId="{7972D84C-58FF-AEF2-4E52-579DB7FA69E6}"/>
          </ac:spMkLst>
        </pc:spChg>
        <pc:spChg chg="mod">
          <ac:chgData name="Juan Herrera" userId="e8643a8a-c373-4529-9ec2-07e86624babe" providerId="ADAL" clId="{0A8D458D-936D-5643-8397-4054F573BEC2}" dt="2023-10-04T10:05:40.038" v="1079" actId="27803"/>
          <ac:spMkLst>
            <pc:docMk/>
            <pc:sldMk cId="4182674559" sldId="360"/>
            <ac:spMk id="265" creationId="{20CE5973-9CC2-ECE1-E5AE-AD18739E8EBB}"/>
          </ac:spMkLst>
        </pc:spChg>
        <pc:spChg chg="mod">
          <ac:chgData name="Juan Herrera" userId="e8643a8a-c373-4529-9ec2-07e86624babe" providerId="ADAL" clId="{0A8D458D-936D-5643-8397-4054F573BEC2}" dt="2023-10-04T10:05:40.038" v="1079" actId="27803"/>
          <ac:spMkLst>
            <pc:docMk/>
            <pc:sldMk cId="4182674559" sldId="360"/>
            <ac:spMk id="266" creationId="{066BB772-D4B7-4478-1DB5-9644AC9B0C43}"/>
          </ac:spMkLst>
        </pc:spChg>
        <pc:spChg chg="mod">
          <ac:chgData name="Juan Herrera" userId="e8643a8a-c373-4529-9ec2-07e86624babe" providerId="ADAL" clId="{0A8D458D-936D-5643-8397-4054F573BEC2}" dt="2023-10-04T10:05:40.038" v="1079" actId="27803"/>
          <ac:spMkLst>
            <pc:docMk/>
            <pc:sldMk cId="4182674559" sldId="360"/>
            <ac:spMk id="267" creationId="{D641D802-08F5-4B65-710E-541624EC58EA}"/>
          </ac:spMkLst>
        </pc:spChg>
        <pc:spChg chg="mod">
          <ac:chgData name="Juan Herrera" userId="e8643a8a-c373-4529-9ec2-07e86624babe" providerId="ADAL" clId="{0A8D458D-936D-5643-8397-4054F573BEC2}" dt="2023-10-04T10:05:40.038" v="1079" actId="27803"/>
          <ac:spMkLst>
            <pc:docMk/>
            <pc:sldMk cId="4182674559" sldId="360"/>
            <ac:spMk id="268" creationId="{D71F1D19-B294-0774-5BF7-ABDAA60BC2E4}"/>
          </ac:spMkLst>
        </pc:spChg>
        <pc:spChg chg="mod">
          <ac:chgData name="Juan Herrera" userId="e8643a8a-c373-4529-9ec2-07e86624babe" providerId="ADAL" clId="{0A8D458D-936D-5643-8397-4054F573BEC2}" dt="2023-10-04T10:05:40.038" v="1079" actId="27803"/>
          <ac:spMkLst>
            <pc:docMk/>
            <pc:sldMk cId="4182674559" sldId="360"/>
            <ac:spMk id="269" creationId="{3CC6DFD5-BD44-E84E-BD4E-5A5BFF14105B}"/>
          </ac:spMkLst>
        </pc:spChg>
        <pc:spChg chg="mod">
          <ac:chgData name="Juan Herrera" userId="e8643a8a-c373-4529-9ec2-07e86624babe" providerId="ADAL" clId="{0A8D458D-936D-5643-8397-4054F573BEC2}" dt="2023-10-04T10:05:40.038" v="1079" actId="27803"/>
          <ac:spMkLst>
            <pc:docMk/>
            <pc:sldMk cId="4182674559" sldId="360"/>
            <ac:spMk id="270" creationId="{AC23878E-6A04-63BC-1B60-84D4B2689145}"/>
          </ac:spMkLst>
        </pc:spChg>
        <pc:spChg chg="mod">
          <ac:chgData name="Juan Herrera" userId="e8643a8a-c373-4529-9ec2-07e86624babe" providerId="ADAL" clId="{0A8D458D-936D-5643-8397-4054F573BEC2}" dt="2023-10-04T10:05:40.038" v="1079" actId="27803"/>
          <ac:spMkLst>
            <pc:docMk/>
            <pc:sldMk cId="4182674559" sldId="360"/>
            <ac:spMk id="271" creationId="{CC43ECDA-FD9D-9A8C-9FA0-65E76CBB824B}"/>
          </ac:spMkLst>
        </pc:spChg>
        <pc:spChg chg="mod">
          <ac:chgData name="Juan Herrera" userId="e8643a8a-c373-4529-9ec2-07e86624babe" providerId="ADAL" clId="{0A8D458D-936D-5643-8397-4054F573BEC2}" dt="2023-10-04T10:05:40.038" v="1079" actId="27803"/>
          <ac:spMkLst>
            <pc:docMk/>
            <pc:sldMk cId="4182674559" sldId="360"/>
            <ac:spMk id="272" creationId="{28CC7372-0910-79B0-F3CD-49D882FC0189}"/>
          </ac:spMkLst>
        </pc:spChg>
        <pc:spChg chg="mod">
          <ac:chgData name="Juan Herrera" userId="e8643a8a-c373-4529-9ec2-07e86624babe" providerId="ADAL" clId="{0A8D458D-936D-5643-8397-4054F573BEC2}" dt="2023-10-04T10:05:40.038" v="1079" actId="27803"/>
          <ac:spMkLst>
            <pc:docMk/>
            <pc:sldMk cId="4182674559" sldId="360"/>
            <ac:spMk id="273" creationId="{5F278F59-E3EC-445E-4EE8-F977373203FE}"/>
          </ac:spMkLst>
        </pc:spChg>
        <pc:spChg chg="mod">
          <ac:chgData name="Juan Herrera" userId="e8643a8a-c373-4529-9ec2-07e86624babe" providerId="ADAL" clId="{0A8D458D-936D-5643-8397-4054F573BEC2}" dt="2023-10-04T10:05:40.038" v="1079" actId="27803"/>
          <ac:spMkLst>
            <pc:docMk/>
            <pc:sldMk cId="4182674559" sldId="360"/>
            <ac:spMk id="276" creationId="{44E49C1B-3134-F755-C7DE-BEF05A1542A2}"/>
          </ac:spMkLst>
        </pc:spChg>
        <pc:spChg chg="mod">
          <ac:chgData name="Juan Herrera" userId="e8643a8a-c373-4529-9ec2-07e86624babe" providerId="ADAL" clId="{0A8D458D-936D-5643-8397-4054F573BEC2}" dt="2023-10-04T10:05:40.038" v="1079" actId="27803"/>
          <ac:spMkLst>
            <pc:docMk/>
            <pc:sldMk cId="4182674559" sldId="360"/>
            <ac:spMk id="278" creationId="{9E3D067F-E687-B5D2-2E25-3F50DAF9DF5C}"/>
          </ac:spMkLst>
        </pc:spChg>
        <pc:spChg chg="mod">
          <ac:chgData name="Juan Herrera" userId="e8643a8a-c373-4529-9ec2-07e86624babe" providerId="ADAL" clId="{0A8D458D-936D-5643-8397-4054F573BEC2}" dt="2023-10-04T10:05:40.038" v="1079" actId="27803"/>
          <ac:spMkLst>
            <pc:docMk/>
            <pc:sldMk cId="4182674559" sldId="360"/>
            <ac:spMk id="279" creationId="{77669D8E-7A02-8878-A042-3CCC0B4B70CF}"/>
          </ac:spMkLst>
        </pc:spChg>
        <pc:spChg chg="mod">
          <ac:chgData name="Juan Herrera" userId="e8643a8a-c373-4529-9ec2-07e86624babe" providerId="ADAL" clId="{0A8D458D-936D-5643-8397-4054F573BEC2}" dt="2023-10-04T10:05:40.038" v="1079" actId="27803"/>
          <ac:spMkLst>
            <pc:docMk/>
            <pc:sldMk cId="4182674559" sldId="360"/>
            <ac:spMk id="280" creationId="{21088518-D3A2-2340-A080-533FFAB44D1F}"/>
          </ac:spMkLst>
        </pc:spChg>
        <pc:spChg chg="mod">
          <ac:chgData name="Juan Herrera" userId="e8643a8a-c373-4529-9ec2-07e86624babe" providerId="ADAL" clId="{0A8D458D-936D-5643-8397-4054F573BEC2}" dt="2023-10-04T10:05:40.038" v="1079" actId="27803"/>
          <ac:spMkLst>
            <pc:docMk/>
            <pc:sldMk cId="4182674559" sldId="360"/>
            <ac:spMk id="281" creationId="{031C5C18-9169-A58E-142E-ACA4714A11CB}"/>
          </ac:spMkLst>
        </pc:spChg>
        <pc:spChg chg="mod">
          <ac:chgData name="Juan Herrera" userId="e8643a8a-c373-4529-9ec2-07e86624babe" providerId="ADAL" clId="{0A8D458D-936D-5643-8397-4054F573BEC2}" dt="2023-10-04T10:05:40.038" v="1079" actId="27803"/>
          <ac:spMkLst>
            <pc:docMk/>
            <pc:sldMk cId="4182674559" sldId="360"/>
            <ac:spMk id="282" creationId="{F8D81D83-7B96-EDFA-CB1C-D87B9A675A9C}"/>
          </ac:spMkLst>
        </pc:spChg>
        <pc:spChg chg="mod">
          <ac:chgData name="Juan Herrera" userId="e8643a8a-c373-4529-9ec2-07e86624babe" providerId="ADAL" clId="{0A8D458D-936D-5643-8397-4054F573BEC2}" dt="2023-10-04T10:05:40.038" v="1079" actId="27803"/>
          <ac:spMkLst>
            <pc:docMk/>
            <pc:sldMk cId="4182674559" sldId="360"/>
            <ac:spMk id="283" creationId="{CEEC7537-61A9-DC9B-3FC4-86C3456BAFD0}"/>
          </ac:spMkLst>
        </pc:spChg>
        <pc:spChg chg="mod">
          <ac:chgData name="Juan Herrera" userId="e8643a8a-c373-4529-9ec2-07e86624babe" providerId="ADAL" clId="{0A8D458D-936D-5643-8397-4054F573BEC2}" dt="2023-10-04T10:05:40.038" v="1079" actId="27803"/>
          <ac:spMkLst>
            <pc:docMk/>
            <pc:sldMk cId="4182674559" sldId="360"/>
            <ac:spMk id="284" creationId="{AD7CC959-9751-A7F2-87F4-CB0EBAF6A31C}"/>
          </ac:spMkLst>
        </pc:spChg>
        <pc:spChg chg="mod">
          <ac:chgData name="Juan Herrera" userId="e8643a8a-c373-4529-9ec2-07e86624babe" providerId="ADAL" clId="{0A8D458D-936D-5643-8397-4054F573BEC2}" dt="2023-10-04T10:05:40.038" v="1079" actId="27803"/>
          <ac:spMkLst>
            <pc:docMk/>
            <pc:sldMk cId="4182674559" sldId="360"/>
            <ac:spMk id="285" creationId="{FC2A7675-81A6-BBB5-DAEF-A6482326B009}"/>
          </ac:spMkLst>
        </pc:spChg>
        <pc:spChg chg="mod">
          <ac:chgData name="Juan Herrera" userId="e8643a8a-c373-4529-9ec2-07e86624babe" providerId="ADAL" clId="{0A8D458D-936D-5643-8397-4054F573BEC2}" dt="2023-10-04T10:05:40.038" v="1079" actId="27803"/>
          <ac:spMkLst>
            <pc:docMk/>
            <pc:sldMk cId="4182674559" sldId="360"/>
            <ac:spMk id="286" creationId="{16BED7B6-2FA8-22C1-4FD2-92BE162486DA}"/>
          </ac:spMkLst>
        </pc:spChg>
        <pc:spChg chg="mod">
          <ac:chgData name="Juan Herrera" userId="e8643a8a-c373-4529-9ec2-07e86624babe" providerId="ADAL" clId="{0A8D458D-936D-5643-8397-4054F573BEC2}" dt="2023-10-04T10:05:40.038" v="1079" actId="27803"/>
          <ac:spMkLst>
            <pc:docMk/>
            <pc:sldMk cId="4182674559" sldId="360"/>
            <ac:spMk id="287" creationId="{960BE547-B6E1-302C-B673-F374F2E47166}"/>
          </ac:spMkLst>
        </pc:spChg>
        <pc:spChg chg="mod">
          <ac:chgData name="Juan Herrera" userId="e8643a8a-c373-4529-9ec2-07e86624babe" providerId="ADAL" clId="{0A8D458D-936D-5643-8397-4054F573BEC2}" dt="2023-10-04T10:05:40.038" v="1079" actId="27803"/>
          <ac:spMkLst>
            <pc:docMk/>
            <pc:sldMk cId="4182674559" sldId="360"/>
            <ac:spMk id="290" creationId="{5E20810A-A490-6EA2-1520-19BBB8FA3777}"/>
          </ac:spMkLst>
        </pc:spChg>
        <pc:spChg chg="mod">
          <ac:chgData name="Juan Herrera" userId="e8643a8a-c373-4529-9ec2-07e86624babe" providerId="ADAL" clId="{0A8D458D-936D-5643-8397-4054F573BEC2}" dt="2023-10-04T10:05:40.038" v="1079" actId="27803"/>
          <ac:spMkLst>
            <pc:docMk/>
            <pc:sldMk cId="4182674559" sldId="360"/>
            <ac:spMk id="292" creationId="{AAA4A888-103E-B28A-C5FB-EAED697D8BEF}"/>
          </ac:spMkLst>
        </pc:spChg>
        <pc:spChg chg="mod">
          <ac:chgData name="Juan Herrera" userId="e8643a8a-c373-4529-9ec2-07e86624babe" providerId="ADAL" clId="{0A8D458D-936D-5643-8397-4054F573BEC2}" dt="2023-10-04T10:05:40.038" v="1079" actId="27803"/>
          <ac:spMkLst>
            <pc:docMk/>
            <pc:sldMk cId="4182674559" sldId="360"/>
            <ac:spMk id="293" creationId="{9B9B906E-4070-D5C3-BE5A-177E4243BDDB}"/>
          </ac:spMkLst>
        </pc:spChg>
        <pc:spChg chg="mod">
          <ac:chgData name="Juan Herrera" userId="e8643a8a-c373-4529-9ec2-07e86624babe" providerId="ADAL" clId="{0A8D458D-936D-5643-8397-4054F573BEC2}" dt="2023-10-04T10:05:40.038" v="1079" actId="27803"/>
          <ac:spMkLst>
            <pc:docMk/>
            <pc:sldMk cId="4182674559" sldId="360"/>
            <ac:spMk id="294" creationId="{3E83A086-3B7F-F18B-7805-83EF191AEEE1}"/>
          </ac:spMkLst>
        </pc:spChg>
        <pc:spChg chg="mod">
          <ac:chgData name="Juan Herrera" userId="e8643a8a-c373-4529-9ec2-07e86624babe" providerId="ADAL" clId="{0A8D458D-936D-5643-8397-4054F573BEC2}" dt="2023-10-04T10:05:40.038" v="1079" actId="27803"/>
          <ac:spMkLst>
            <pc:docMk/>
            <pc:sldMk cId="4182674559" sldId="360"/>
            <ac:spMk id="295" creationId="{302DC9A7-52C6-27CD-E9F1-D7A10E5CEA49}"/>
          </ac:spMkLst>
        </pc:spChg>
        <pc:spChg chg="mod">
          <ac:chgData name="Juan Herrera" userId="e8643a8a-c373-4529-9ec2-07e86624babe" providerId="ADAL" clId="{0A8D458D-936D-5643-8397-4054F573BEC2}" dt="2023-10-04T10:05:40.038" v="1079" actId="27803"/>
          <ac:spMkLst>
            <pc:docMk/>
            <pc:sldMk cId="4182674559" sldId="360"/>
            <ac:spMk id="296" creationId="{8D9E8010-CF4C-DA84-2A30-4224FCA92B7E}"/>
          </ac:spMkLst>
        </pc:spChg>
        <pc:spChg chg="mod">
          <ac:chgData name="Juan Herrera" userId="e8643a8a-c373-4529-9ec2-07e86624babe" providerId="ADAL" clId="{0A8D458D-936D-5643-8397-4054F573BEC2}" dt="2023-10-04T10:05:40.038" v="1079" actId="27803"/>
          <ac:spMkLst>
            <pc:docMk/>
            <pc:sldMk cId="4182674559" sldId="360"/>
            <ac:spMk id="297" creationId="{046FB147-A043-BBAD-ABCE-EEC920B59B96}"/>
          </ac:spMkLst>
        </pc:spChg>
        <pc:spChg chg="mod">
          <ac:chgData name="Juan Herrera" userId="e8643a8a-c373-4529-9ec2-07e86624babe" providerId="ADAL" clId="{0A8D458D-936D-5643-8397-4054F573BEC2}" dt="2023-10-04T10:05:40.038" v="1079" actId="27803"/>
          <ac:spMkLst>
            <pc:docMk/>
            <pc:sldMk cId="4182674559" sldId="360"/>
            <ac:spMk id="298" creationId="{1DFFBCB1-CB99-B63A-BDC4-FA148FBF3484}"/>
          </ac:spMkLst>
        </pc:spChg>
        <pc:spChg chg="mod">
          <ac:chgData name="Juan Herrera" userId="e8643a8a-c373-4529-9ec2-07e86624babe" providerId="ADAL" clId="{0A8D458D-936D-5643-8397-4054F573BEC2}" dt="2023-10-04T10:05:40.038" v="1079" actId="27803"/>
          <ac:spMkLst>
            <pc:docMk/>
            <pc:sldMk cId="4182674559" sldId="360"/>
            <ac:spMk id="299" creationId="{E17AB1FA-51B2-AF9D-2CEA-1CF15E2DC489}"/>
          </ac:spMkLst>
        </pc:spChg>
        <pc:spChg chg="mod">
          <ac:chgData name="Juan Herrera" userId="e8643a8a-c373-4529-9ec2-07e86624babe" providerId="ADAL" clId="{0A8D458D-936D-5643-8397-4054F573BEC2}" dt="2023-10-04T10:05:40.038" v="1079" actId="27803"/>
          <ac:spMkLst>
            <pc:docMk/>
            <pc:sldMk cId="4182674559" sldId="360"/>
            <ac:spMk id="300" creationId="{AAA7F3C7-5340-06C9-79E2-8030C986B13C}"/>
          </ac:spMkLst>
        </pc:spChg>
        <pc:spChg chg="mod">
          <ac:chgData name="Juan Herrera" userId="e8643a8a-c373-4529-9ec2-07e86624babe" providerId="ADAL" clId="{0A8D458D-936D-5643-8397-4054F573BEC2}" dt="2023-10-04T10:05:40.038" v="1079" actId="27803"/>
          <ac:spMkLst>
            <pc:docMk/>
            <pc:sldMk cId="4182674559" sldId="360"/>
            <ac:spMk id="301" creationId="{B5D02647-5AD8-CEEC-FB18-B554CC718CA3}"/>
          </ac:spMkLst>
        </pc:spChg>
        <pc:spChg chg="mod">
          <ac:chgData name="Juan Herrera" userId="e8643a8a-c373-4529-9ec2-07e86624babe" providerId="ADAL" clId="{0A8D458D-936D-5643-8397-4054F573BEC2}" dt="2023-10-04T10:08:46.329" v="1103" actId="1076"/>
          <ac:spMkLst>
            <pc:docMk/>
            <pc:sldMk cId="4182674559" sldId="360"/>
            <ac:spMk id="302" creationId="{EC4CD2BE-2D3E-0258-76B1-A019BCD51277}"/>
          </ac:spMkLst>
        </pc:spChg>
        <pc:spChg chg="mod">
          <ac:chgData name="Juan Herrera" userId="e8643a8a-c373-4529-9ec2-07e86624babe" providerId="ADAL" clId="{0A8D458D-936D-5643-8397-4054F573BEC2}" dt="2023-10-04T10:08:46.329" v="1103" actId="1076"/>
          <ac:spMkLst>
            <pc:docMk/>
            <pc:sldMk cId="4182674559" sldId="360"/>
            <ac:spMk id="303" creationId="{E666F0EC-0C6F-9D29-2E29-A42FBF0E5A2C}"/>
          </ac:spMkLst>
        </pc:spChg>
        <pc:spChg chg="mod">
          <ac:chgData name="Juan Herrera" userId="e8643a8a-c373-4529-9ec2-07e86624babe" providerId="ADAL" clId="{0A8D458D-936D-5643-8397-4054F573BEC2}" dt="2023-10-04T10:05:40.038" v="1079" actId="27803"/>
          <ac:spMkLst>
            <pc:docMk/>
            <pc:sldMk cId="4182674559" sldId="360"/>
            <ac:spMk id="305" creationId="{C2138592-0321-1B4A-5661-37C02DE70702}"/>
          </ac:spMkLst>
        </pc:spChg>
        <pc:spChg chg="mod">
          <ac:chgData name="Juan Herrera" userId="e8643a8a-c373-4529-9ec2-07e86624babe" providerId="ADAL" clId="{0A8D458D-936D-5643-8397-4054F573BEC2}" dt="2023-10-04T10:05:40.038" v="1079" actId="27803"/>
          <ac:spMkLst>
            <pc:docMk/>
            <pc:sldMk cId="4182674559" sldId="360"/>
            <ac:spMk id="306" creationId="{B6F57FDE-1B21-27CF-ED45-13BE0D78ACE1}"/>
          </ac:spMkLst>
        </pc:spChg>
        <pc:spChg chg="mod">
          <ac:chgData name="Juan Herrera" userId="e8643a8a-c373-4529-9ec2-07e86624babe" providerId="ADAL" clId="{0A8D458D-936D-5643-8397-4054F573BEC2}" dt="2023-10-04T10:05:40.038" v="1079" actId="27803"/>
          <ac:spMkLst>
            <pc:docMk/>
            <pc:sldMk cId="4182674559" sldId="360"/>
            <ac:spMk id="309" creationId="{B996F8DD-76D7-72DD-58FA-27B6197D9B62}"/>
          </ac:spMkLst>
        </pc:spChg>
        <pc:spChg chg="mod">
          <ac:chgData name="Juan Herrera" userId="e8643a8a-c373-4529-9ec2-07e86624babe" providerId="ADAL" clId="{0A8D458D-936D-5643-8397-4054F573BEC2}" dt="2023-10-04T10:05:40.038" v="1079" actId="27803"/>
          <ac:spMkLst>
            <pc:docMk/>
            <pc:sldMk cId="4182674559" sldId="360"/>
            <ac:spMk id="310" creationId="{EFED2A2A-A662-4F9C-2A8E-E2E5247CE3EC}"/>
          </ac:spMkLst>
        </pc:spChg>
        <pc:spChg chg="mod">
          <ac:chgData name="Juan Herrera" userId="e8643a8a-c373-4529-9ec2-07e86624babe" providerId="ADAL" clId="{0A8D458D-936D-5643-8397-4054F573BEC2}" dt="2023-10-04T10:05:40.038" v="1079" actId="27803"/>
          <ac:spMkLst>
            <pc:docMk/>
            <pc:sldMk cId="4182674559" sldId="360"/>
            <ac:spMk id="312" creationId="{9059D07E-E075-CA60-EE1C-F930715EF19F}"/>
          </ac:spMkLst>
        </pc:spChg>
        <pc:spChg chg="mod">
          <ac:chgData name="Juan Herrera" userId="e8643a8a-c373-4529-9ec2-07e86624babe" providerId="ADAL" clId="{0A8D458D-936D-5643-8397-4054F573BEC2}" dt="2023-10-04T10:05:40.038" v="1079" actId="27803"/>
          <ac:spMkLst>
            <pc:docMk/>
            <pc:sldMk cId="4182674559" sldId="360"/>
            <ac:spMk id="313" creationId="{F6FE7BE9-6EFC-121F-1E77-EB817D81F830}"/>
          </ac:spMkLst>
        </pc:spChg>
        <pc:spChg chg="mod">
          <ac:chgData name="Juan Herrera" userId="e8643a8a-c373-4529-9ec2-07e86624babe" providerId="ADAL" clId="{0A8D458D-936D-5643-8397-4054F573BEC2}" dt="2023-10-04T10:05:40.038" v="1079" actId="27803"/>
          <ac:spMkLst>
            <pc:docMk/>
            <pc:sldMk cId="4182674559" sldId="360"/>
            <ac:spMk id="315" creationId="{227FB6EC-8BDD-44CF-4151-E23A97A7ACA3}"/>
          </ac:spMkLst>
        </pc:spChg>
        <pc:spChg chg="mod">
          <ac:chgData name="Juan Herrera" userId="e8643a8a-c373-4529-9ec2-07e86624babe" providerId="ADAL" clId="{0A8D458D-936D-5643-8397-4054F573BEC2}" dt="2023-10-04T10:05:40.038" v="1079" actId="27803"/>
          <ac:spMkLst>
            <pc:docMk/>
            <pc:sldMk cId="4182674559" sldId="360"/>
            <ac:spMk id="316" creationId="{1668FA79-2FB1-61F9-CF1B-7FF800774ADB}"/>
          </ac:spMkLst>
        </pc:spChg>
        <pc:spChg chg="mod">
          <ac:chgData name="Juan Herrera" userId="e8643a8a-c373-4529-9ec2-07e86624babe" providerId="ADAL" clId="{0A8D458D-936D-5643-8397-4054F573BEC2}" dt="2023-10-04T10:05:40.038" v="1079" actId="27803"/>
          <ac:spMkLst>
            <pc:docMk/>
            <pc:sldMk cId="4182674559" sldId="360"/>
            <ac:spMk id="318" creationId="{4AE0B572-1423-B43F-5987-1A36D3AE059A}"/>
          </ac:spMkLst>
        </pc:spChg>
        <pc:spChg chg="mod">
          <ac:chgData name="Juan Herrera" userId="e8643a8a-c373-4529-9ec2-07e86624babe" providerId="ADAL" clId="{0A8D458D-936D-5643-8397-4054F573BEC2}" dt="2023-10-04T10:05:40.038" v="1079" actId="27803"/>
          <ac:spMkLst>
            <pc:docMk/>
            <pc:sldMk cId="4182674559" sldId="360"/>
            <ac:spMk id="319" creationId="{85CA9954-D34E-E753-AC60-583DDEF49FFA}"/>
          </ac:spMkLst>
        </pc:spChg>
        <pc:spChg chg="mod">
          <ac:chgData name="Juan Herrera" userId="e8643a8a-c373-4529-9ec2-07e86624babe" providerId="ADAL" clId="{0A8D458D-936D-5643-8397-4054F573BEC2}" dt="2023-10-04T10:05:40.038" v="1079" actId="27803"/>
          <ac:spMkLst>
            <pc:docMk/>
            <pc:sldMk cId="4182674559" sldId="360"/>
            <ac:spMk id="321" creationId="{C7DED95C-A3CA-9DEA-E96D-D9EC4386C46F}"/>
          </ac:spMkLst>
        </pc:spChg>
        <pc:spChg chg="mod">
          <ac:chgData name="Juan Herrera" userId="e8643a8a-c373-4529-9ec2-07e86624babe" providerId="ADAL" clId="{0A8D458D-936D-5643-8397-4054F573BEC2}" dt="2023-10-04T10:05:40.038" v="1079" actId="27803"/>
          <ac:spMkLst>
            <pc:docMk/>
            <pc:sldMk cId="4182674559" sldId="360"/>
            <ac:spMk id="322" creationId="{D85493CE-5EBE-B8B5-CB22-F05F3E357D97}"/>
          </ac:spMkLst>
        </pc:spChg>
        <pc:spChg chg="mod">
          <ac:chgData name="Juan Herrera" userId="e8643a8a-c373-4529-9ec2-07e86624babe" providerId="ADAL" clId="{0A8D458D-936D-5643-8397-4054F573BEC2}" dt="2023-10-04T10:05:40.038" v="1079" actId="27803"/>
          <ac:spMkLst>
            <pc:docMk/>
            <pc:sldMk cId="4182674559" sldId="360"/>
            <ac:spMk id="324" creationId="{5032E128-6883-8308-CD7C-F4C6C3637746}"/>
          </ac:spMkLst>
        </pc:spChg>
        <pc:spChg chg="mod">
          <ac:chgData name="Juan Herrera" userId="e8643a8a-c373-4529-9ec2-07e86624babe" providerId="ADAL" clId="{0A8D458D-936D-5643-8397-4054F573BEC2}" dt="2023-10-04T10:05:40.038" v="1079" actId="27803"/>
          <ac:spMkLst>
            <pc:docMk/>
            <pc:sldMk cId="4182674559" sldId="360"/>
            <ac:spMk id="325" creationId="{C9D1C5ED-B59A-629A-C264-499156FEC93B}"/>
          </ac:spMkLst>
        </pc:spChg>
        <pc:spChg chg="mod">
          <ac:chgData name="Juan Herrera" userId="e8643a8a-c373-4529-9ec2-07e86624babe" providerId="ADAL" clId="{0A8D458D-936D-5643-8397-4054F573BEC2}" dt="2023-10-04T10:05:40.038" v="1079" actId="27803"/>
          <ac:spMkLst>
            <pc:docMk/>
            <pc:sldMk cId="4182674559" sldId="360"/>
            <ac:spMk id="327" creationId="{35CBD801-9F3E-B0B4-83B1-018B96922999}"/>
          </ac:spMkLst>
        </pc:spChg>
        <pc:spChg chg="mod">
          <ac:chgData name="Juan Herrera" userId="e8643a8a-c373-4529-9ec2-07e86624babe" providerId="ADAL" clId="{0A8D458D-936D-5643-8397-4054F573BEC2}" dt="2023-10-04T10:05:40.038" v="1079" actId="27803"/>
          <ac:spMkLst>
            <pc:docMk/>
            <pc:sldMk cId="4182674559" sldId="360"/>
            <ac:spMk id="328" creationId="{D40F51D7-26D9-6DB3-8341-5849E0B84F97}"/>
          </ac:spMkLst>
        </pc:spChg>
        <pc:spChg chg="mod">
          <ac:chgData name="Juan Herrera" userId="e8643a8a-c373-4529-9ec2-07e86624babe" providerId="ADAL" clId="{0A8D458D-936D-5643-8397-4054F573BEC2}" dt="2023-10-04T10:05:40.038" v="1079" actId="27803"/>
          <ac:spMkLst>
            <pc:docMk/>
            <pc:sldMk cId="4182674559" sldId="360"/>
            <ac:spMk id="330" creationId="{E08619E1-DF02-D864-9D49-8AFAE15E4907}"/>
          </ac:spMkLst>
        </pc:spChg>
        <pc:spChg chg="mod">
          <ac:chgData name="Juan Herrera" userId="e8643a8a-c373-4529-9ec2-07e86624babe" providerId="ADAL" clId="{0A8D458D-936D-5643-8397-4054F573BEC2}" dt="2023-10-04T10:05:40.038" v="1079" actId="27803"/>
          <ac:spMkLst>
            <pc:docMk/>
            <pc:sldMk cId="4182674559" sldId="360"/>
            <ac:spMk id="331" creationId="{6A6D370F-57AF-866F-11F7-2F69A0BC51F4}"/>
          </ac:spMkLst>
        </pc:spChg>
        <pc:spChg chg="add mod">
          <ac:chgData name="Juan Herrera" userId="e8643a8a-c373-4529-9ec2-07e86624babe" providerId="ADAL" clId="{0A8D458D-936D-5643-8397-4054F573BEC2}" dt="2023-10-04T10:09:03.335" v="1143" actId="1076"/>
          <ac:spMkLst>
            <pc:docMk/>
            <pc:sldMk cId="4182674559" sldId="360"/>
            <ac:spMk id="332" creationId="{0225FE73-2BA4-28B0-6078-DC33CF6A4A46}"/>
          </ac:spMkLst>
        </pc:spChg>
        <pc:grpChg chg="del mod">
          <ac:chgData name="Juan Herrera" userId="e8643a8a-c373-4529-9ec2-07e86624babe" providerId="ADAL" clId="{0A8D458D-936D-5643-8397-4054F573BEC2}" dt="2023-10-04T10:05:40.038" v="1079" actId="27803"/>
          <ac:grpSpMkLst>
            <pc:docMk/>
            <pc:sldMk cId="4182674559" sldId="360"/>
            <ac:grpSpMk id="7" creationId="{E61B941B-85F1-313E-DDF7-6BA4E79EBD48}"/>
          </ac:grpSpMkLst>
        </pc:grpChg>
        <pc:grpChg chg="mod">
          <ac:chgData name="Juan Herrera" userId="e8643a8a-c373-4529-9ec2-07e86624babe" providerId="ADAL" clId="{0A8D458D-936D-5643-8397-4054F573BEC2}" dt="2023-10-04T10:08:46.329" v="1103" actId="1076"/>
          <ac:grpSpMkLst>
            <pc:docMk/>
            <pc:sldMk cId="4182674559" sldId="360"/>
            <ac:grpSpMk id="13" creationId="{CD425403-8285-780C-DDDD-5AB409BD6A3A}"/>
          </ac:grpSpMkLst>
        </pc:grpChg>
        <pc:grpChg chg="mod">
          <ac:chgData name="Juan Herrera" userId="e8643a8a-c373-4529-9ec2-07e86624babe" providerId="ADAL" clId="{0A8D458D-936D-5643-8397-4054F573BEC2}" dt="2023-10-04T10:08:46.329" v="1103" actId="1076"/>
          <ac:grpSpMkLst>
            <pc:docMk/>
            <pc:sldMk cId="4182674559" sldId="360"/>
            <ac:grpSpMk id="36" creationId="{442DF74D-4EBF-BBD3-55E9-57381ADFF4DD}"/>
          </ac:grpSpMkLst>
        </pc:grpChg>
        <pc:grpChg chg="mod">
          <ac:chgData name="Juan Herrera" userId="e8643a8a-c373-4529-9ec2-07e86624babe" providerId="ADAL" clId="{0A8D458D-936D-5643-8397-4054F573BEC2}" dt="2023-10-04T10:08:46.329" v="1103" actId="1076"/>
          <ac:grpSpMkLst>
            <pc:docMk/>
            <pc:sldMk cId="4182674559" sldId="360"/>
            <ac:grpSpMk id="49" creationId="{FEADC465-A293-FB3E-6F36-140ECF34BC17}"/>
          </ac:grpSpMkLst>
        </pc:grpChg>
        <pc:grpChg chg="mod">
          <ac:chgData name="Juan Herrera" userId="e8643a8a-c373-4529-9ec2-07e86624babe" providerId="ADAL" clId="{0A8D458D-936D-5643-8397-4054F573BEC2}" dt="2023-10-04T10:08:46.329" v="1103" actId="1076"/>
          <ac:grpSpMkLst>
            <pc:docMk/>
            <pc:sldMk cId="4182674559" sldId="360"/>
            <ac:grpSpMk id="62" creationId="{0F5278AF-0733-100C-6C59-2602476C9728}"/>
          </ac:grpSpMkLst>
        </pc:grpChg>
        <pc:grpChg chg="mod">
          <ac:chgData name="Juan Herrera" userId="e8643a8a-c373-4529-9ec2-07e86624babe" providerId="ADAL" clId="{0A8D458D-936D-5643-8397-4054F573BEC2}" dt="2023-10-04T10:08:46.329" v="1103" actId="1076"/>
          <ac:grpSpMkLst>
            <pc:docMk/>
            <pc:sldMk cId="4182674559" sldId="360"/>
            <ac:grpSpMk id="75" creationId="{1173696F-ECB4-1C35-42AB-0E88260A034F}"/>
          </ac:grpSpMkLst>
        </pc:grpChg>
        <pc:grpChg chg="mod">
          <ac:chgData name="Juan Herrera" userId="e8643a8a-c373-4529-9ec2-07e86624babe" providerId="ADAL" clId="{0A8D458D-936D-5643-8397-4054F573BEC2}" dt="2023-10-04T10:08:46.329" v="1103" actId="1076"/>
          <ac:grpSpMkLst>
            <pc:docMk/>
            <pc:sldMk cId="4182674559" sldId="360"/>
            <ac:grpSpMk id="88" creationId="{A79FD681-4479-E8D8-DF47-D4DCD8C67CFC}"/>
          </ac:grpSpMkLst>
        </pc:grpChg>
        <pc:grpChg chg="mod">
          <ac:chgData name="Juan Herrera" userId="e8643a8a-c373-4529-9ec2-07e86624babe" providerId="ADAL" clId="{0A8D458D-936D-5643-8397-4054F573BEC2}" dt="2023-10-04T10:08:46.329" v="1103" actId="1076"/>
          <ac:grpSpMkLst>
            <pc:docMk/>
            <pc:sldMk cId="4182674559" sldId="360"/>
            <ac:grpSpMk id="105" creationId="{11AB150A-D63C-39A5-31E4-F51935FFF298}"/>
          </ac:grpSpMkLst>
        </pc:grpChg>
        <pc:grpChg chg="mod">
          <ac:chgData name="Juan Herrera" userId="e8643a8a-c373-4529-9ec2-07e86624babe" providerId="ADAL" clId="{0A8D458D-936D-5643-8397-4054F573BEC2}" dt="2023-10-04T10:08:46.329" v="1103" actId="1076"/>
          <ac:grpSpMkLst>
            <pc:docMk/>
            <pc:sldMk cId="4182674559" sldId="360"/>
            <ac:grpSpMk id="146" creationId="{FE84C01C-41FD-4227-EA9C-13CBFC0018C9}"/>
          </ac:grpSpMkLst>
        </pc:grpChg>
        <pc:grpChg chg="mod">
          <ac:chgData name="Juan Herrera" userId="e8643a8a-c373-4529-9ec2-07e86624babe" providerId="ADAL" clId="{0A8D458D-936D-5643-8397-4054F573BEC2}" dt="2023-10-04T10:05:40.038" v="1079" actId="27803"/>
          <ac:grpSpMkLst>
            <pc:docMk/>
            <pc:sldMk cId="4182674559" sldId="360"/>
            <ac:grpSpMk id="148" creationId="{54731EC5-4AFB-D065-1DC2-73870FD1E05B}"/>
          </ac:grpSpMkLst>
        </pc:grpChg>
        <pc:grpChg chg="mod">
          <ac:chgData name="Juan Herrera" userId="e8643a8a-c373-4529-9ec2-07e86624babe" providerId="ADAL" clId="{0A8D458D-936D-5643-8397-4054F573BEC2}" dt="2023-10-04T10:08:46.329" v="1103" actId="1076"/>
          <ac:grpSpMkLst>
            <pc:docMk/>
            <pc:sldMk cId="4182674559" sldId="360"/>
            <ac:grpSpMk id="152" creationId="{52911E95-4697-D8CD-1704-5B9510A69817}"/>
          </ac:grpSpMkLst>
        </pc:grpChg>
        <pc:grpChg chg="mod">
          <ac:chgData name="Juan Herrera" userId="e8643a8a-c373-4529-9ec2-07e86624babe" providerId="ADAL" clId="{0A8D458D-936D-5643-8397-4054F573BEC2}" dt="2023-10-04T10:05:40.038" v="1079" actId="27803"/>
          <ac:grpSpMkLst>
            <pc:docMk/>
            <pc:sldMk cId="4182674559" sldId="360"/>
            <ac:grpSpMk id="154" creationId="{FDE52784-9183-8B91-7070-597B7442071E}"/>
          </ac:grpSpMkLst>
        </pc:grpChg>
        <pc:grpChg chg="mod">
          <ac:chgData name="Juan Herrera" userId="e8643a8a-c373-4529-9ec2-07e86624babe" providerId="ADAL" clId="{0A8D458D-936D-5643-8397-4054F573BEC2}" dt="2023-10-04T10:08:46.329" v="1103" actId="1076"/>
          <ac:grpSpMkLst>
            <pc:docMk/>
            <pc:sldMk cId="4182674559" sldId="360"/>
            <ac:grpSpMk id="158" creationId="{44BED740-F1BD-9703-5FB3-030121FED536}"/>
          </ac:grpSpMkLst>
        </pc:grpChg>
        <pc:grpChg chg="mod">
          <ac:chgData name="Juan Herrera" userId="e8643a8a-c373-4529-9ec2-07e86624babe" providerId="ADAL" clId="{0A8D458D-936D-5643-8397-4054F573BEC2}" dt="2023-10-04T10:05:40.038" v="1079" actId="27803"/>
          <ac:grpSpMkLst>
            <pc:docMk/>
            <pc:sldMk cId="4182674559" sldId="360"/>
            <ac:grpSpMk id="160" creationId="{E1DB7079-B98D-6A12-71B6-3CB6E3A97C3B}"/>
          </ac:grpSpMkLst>
        </pc:grpChg>
        <pc:grpChg chg="mod">
          <ac:chgData name="Juan Herrera" userId="e8643a8a-c373-4529-9ec2-07e86624babe" providerId="ADAL" clId="{0A8D458D-936D-5643-8397-4054F573BEC2}" dt="2023-10-04T10:08:46.329" v="1103" actId="1076"/>
          <ac:grpSpMkLst>
            <pc:docMk/>
            <pc:sldMk cId="4182674559" sldId="360"/>
            <ac:grpSpMk id="164" creationId="{130C7D98-E2A9-E8C0-6FC6-BFB0F25F1813}"/>
          </ac:grpSpMkLst>
        </pc:grpChg>
        <pc:grpChg chg="mod">
          <ac:chgData name="Juan Herrera" userId="e8643a8a-c373-4529-9ec2-07e86624babe" providerId="ADAL" clId="{0A8D458D-936D-5643-8397-4054F573BEC2}" dt="2023-10-04T10:05:40.038" v="1079" actId="27803"/>
          <ac:grpSpMkLst>
            <pc:docMk/>
            <pc:sldMk cId="4182674559" sldId="360"/>
            <ac:grpSpMk id="166" creationId="{F418798E-FEF9-92B3-4089-859C9D93A1BD}"/>
          </ac:grpSpMkLst>
        </pc:grpChg>
        <pc:grpChg chg="mod">
          <ac:chgData name="Juan Herrera" userId="e8643a8a-c373-4529-9ec2-07e86624babe" providerId="ADAL" clId="{0A8D458D-936D-5643-8397-4054F573BEC2}" dt="2023-10-04T10:08:46.329" v="1103" actId="1076"/>
          <ac:grpSpMkLst>
            <pc:docMk/>
            <pc:sldMk cId="4182674559" sldId="360"/>
            <ac:grpSpMk id="173" creationId="{A776AEFA-D03C-166A-65D4-443120FF86F4}"/>
          </ac:grpSpMkLst>
        </pc:grpChg>
        <pc:grpChg chg="mod">
          <ac:chgData name="Juan Herrera" userId="e8643a8a-c373-4529-9ec2-07e86624babe" providerId="ADAL" clId="{0A8D458D-936D-5643-8397-4054F573BEC2}" dt="2023-10-04T10:05:40.038" v="1079" actId="27803"/>
          <ac:grpSpMkLst>
            <pc:docMk/>
            <pc:sldMk cId="4182674559" sldId="360"/>
            <ac:grpSpMk id="175" creationId="{9DC47B32-D54F-5656-3739-7E4951A9B804}"/>
          </ac:grpSpMkLst>
        </pc:grpChg>
        <pc:grpChg chg="mod">
          <ac:chgData name="Juan Herrera" userId="e8643a8a-c373-4529-9ec2-07e86624babe" providerId="ADAL" clId="{0A8D458D-936D-5643-8397-4054F573BEC2}" dt="2023-10-04T10:08:46.329" v="1103" actId="1076"/>
          <ac:grpSpMkLst>
            <pc:docMk/>
            <pc:sldMk cId="4182674559" sldId="360"/>
            <ac:grpSpMk id="191" creationId="{C31FB38D-1732-C5C6-B58A-BEF4F6F10445}"/>
          </ac:grpSpMkLst>
        </pc:grpChg>
        <pc:grpChg chg="mod">
          <ac:chgData name="Juan Herrera" userId="e8643a8a-c373-4529-9ec2-07e86624babe" providerId="ADAL" clId="{0A8D458D-936D-5643-8397-4054F573BEC2}" dt="2023-10-04T10:05:40.038" v="1079" actId="27803"/>
          <ac:grpSpMkLst>
            <pc:docMk/>
            <pc:sldMk cId="4182674559" sldId="360"/>
            <ac:grpSpMk id="193" creationId="{44E48B9E-E322-633C-4F65-89953105A1F3}"/>
          </ac:grpSpMkLst>
        </pc:grpChg>
        <pc:grpChg chg="mod">
          <ac:chgData name="Juan Herrera" userId="e8643a8a-c373-4529-9ec2-07e86624babe" providerId="ADAL" clId="{0A8D458D-936D-5643-8397-4054F573BEC2}" dt="2023-10-04T10:08:46.329" v="1103" actId="1076"/>
          <ac:grpSpMkLst>
            <pc:docMk/>
            <pc:sldMk cId="4182674559" sldId="360"/>
            <ac:grpSpMk id="201" creationId="{B465F52C-89D5-EC08-6AD1-7A7FD7CD922C}"/>
          </ac:grpSpMkLst>
        </pc:grpChg>
        <pc:grpChg chg="mod">
          <ac:chgData name="Juan Herrera" userId="e8643a8a-c373-4529-9ec2-07e86624babe" providerId="ADAL" clId="{0A8D458D-936D-5643-8397-4054F573BEC2}" dt="2023-10-04T10:05:40.038" v="1079" actId="27803"/>
          <ac:grpSpMkLst>
            <pc:docMk/>
            <pc:sldMk cId="4182674559" sldId="360"/>
            <ac:grpSpMk id="203" creationId="{ECF30C0B-4CCF-2CC8-D672-3A6BC2410CFE}"/>
          </ac:grpSpMkLst>
        </pc:grpChg>
        <pc:grpChg chg="mod">
          <ac:chgData name="Juan Herrera" userId="e8643a8a-c373-4529-9ec2-07e86624babe" providerId="ADAL" clId="{0A8D458D-936D-5643-8397-4054F573BEC2}" dt="2023-10-04T10:08:46.329" v="1103" actId="1076"/>
          <ac:grpSpMkLst>
            <pc:docMk/>
            <pc:sldMk cId="4182674559" sldId="360"/>
            <ac:grpSpMk id="214" creationId="{7B12CA61-414B-A7A1-F91C-92345A5A665B}"/>
          </ac:grpSpMkLst>
        </pc:grpChg>
        <pc:grpChg chg="mod">
          <ac:chgData name="Juan Herrera" userId="e8643a8a-c373-4529-9ec2-07e86624babe" providerId="ADAL" clId="{0A8D458D-936D-5643-8397-4054F573BEC2}" dt="2023-10-04T10:05:40.038" v="1079" actId="27803"/>
          <ac:grpSpMkLst>
            <pc:docMk/>
            <pc:sldMk cId="4182674559" sldId="360"/>
            <ac:grpSpMk id="216" creationId="{DC5A53A7-316C-FC3A-E5F6-132F023E96E6}"/>
          </ac:grpSpMkLst>
        </pc:grpChg>
        <pc:grpChg chg="mod">
          <ac:chgData name="Juan Herrera" userId="e8643a8a-c373-4529-9ec2-07e86624babe" providerId="ADAL" clId="{0A8D458D-936D-5643-8397-4054F573BEC2}" dt="2023-10-04T10:08:46.329" v="1103" actId="1076"/>
          <ac:grpSpMkLst>
            <pc:docMk/>
            <pc:sldMk cId="4182674559" sldId="360"/>
            <ac:grpSpMk id="245" creationId="{F82637E5-BDF1-8C6D-74BF-76CBA7D13A38}"/>
          </ac:grpSpMkLst>
        </pc:grpChg>
        <pc:grpChg chg="mod">
          <ac:chgData name="Juan Herrera" userId="e8643a8a-c373-4529-9ec2-07e86624babe" providerId="ADAL" clId="{0A8D458D-936D-5643-8397-4054F573BEC2}" dt="2023-10-04T10:05:40.038" v="1079" actId="27803"/>
          <ac:grpSpMkLst>
            <pc:docMk/>
            <pc:sldMk cId="4182674559" sldId="360"/>
            <ac:grpSpMk id="247" creationId="{E2874A17-9953-E695-682F-A091E3BD7218}"/>
          </ac:grpSpMkLst>
        </pc:grpChg>
        <pc:grpChg chg="mod">
          <ac:chgData name="Juan Herrera" userId="e8643a8a-c373-4529-9ec2-07e86624babe" providerId="ADAL" clId="{0A8D458D-936D-5643-8397-4054F573BEC2}" dt="2023-10-04T10:05:40.038" v="1079" actId="27803"/>
          <ac:grpSpMkLst>
            <pc:docMk/>
            <pc:sldMk cId="4182674559" sldId="360"/>
            <ac:grpSpMk id="253" creationId="{98E4165E-F311-292D-28DD-D9CD269E248E}"/>
          </ac:grpSpMkLst>
        </pc:grpChg>
        <pc:grpChg chg="mod">
          <ac:chgData name="Juan Herrera" userId="e8643a8a-c373-4529-9ec2-07e86624babe" providerId="ADAL" clId="{0A8D458D-936D-5643-8397-4054F573BEC2}" dt="2023-10-04T10:08:46.329" v="1103" actId="1076"/>
          <ac:grpSpMkLst>
            <pc:docMk/>
            <pc:sldMk cId="4182674559" sldId="360"/>
            <ac:grpSpMk id="257" creationId="{81660D29-6CE2-182D-1E4D-ADD475B3001B}"/>
          </ac:grpSpMkLst>
        </pc:grpChg>
        <pc:grpChg chg="mod">
          <ac:chgData name="Juan Herrera" userId="e8643a8a-c373-4529-9ec2-07e86624babe" providerId="ADAL" clId="{0A8D458D-936D-5643-8397-4054F573BEC2}" dt="2023-10-04T10:08:46.329" v="1103" actId="1076"/>
          <ac:grpSpMkLst>
            <pc:docMk/>
            <pc:sldMk cId="4182674559" sldId="360"/>
            <ac:grpSpMk id="260" creationId="{CEDA3EEA-5BEC-B337-862B-FDB55E97F533}"/>
          </ac:grpSpMkLst>
        </pc:grpChg>
        <pc:grpChg chg="mod">
          <ac:chgData name="Juan Herrera" userId="e8643a8a-c373-4529-9ec2-07e86624babe" providerId="ADAL" clId="{0A8D458D-936D-5643-8397-4054F573BEC2}" dt="2023-10-04T10:05:40.038" v="1079" actId="27803"/>
          <ac:grpSpMkLst>
            <pc:docMk/>
            <pc:sldMk cId="4182674559" sldId="360"/>
            <ac:grpSpMk id="261" creationId="{775831D9-2B78-DF55-80A0-0E5F3FC93398}"/>
          </ac:grpSpMkLst>
        </pc:grpChg>
        <pc:grpChg chg="mod">
          <ac:chgData name="Juan Herrera" userId="e8643a8a-c373-4529-9ec2-07e86624babe" providerId="ADAL" clId="{0A8D458D-936D-5643-8397-4054F573BEC2}" dt="2023-10-04T10:05:40.038" v="1079" actId="27803"/>
          <ac:grpSpMkLst>
            <pc:docMk/>
            <pc:sldMk cId="4182674559" sldId="360"/>
            <ac:grpSpMk id="263" creationId="{9BC4DFC3-9CF9-B407-9EA7-0BE363407938}"/>
          </ac:grpSpMkLst>
        </pc:grpChg>
        <pc:grpChg chg="mod">
          <ac:chgData name="Juan Herrera" userId="e8643a8a-c373-4529-9ec2-07e86624babe" providerId="ADAL" clId="{0A8D458D-936D-5643-8397-4054F573BEC2}" dt="2023-10-04T10:08:46.329" v="1103" actId="1076"/>
          <ac:grpSpMkLst>
            <pc:docMk/>
            <pc:sldMk cId="4182674559" sldId="360"/>
            <ac:grpSpMk id="274" creationId="{E31E1BC5-60BB-1C80-9D97-69112F718E7C}"/>
          </ac:grpSpMkLst>
        </pc:grpChg>
        <pc:grpChg chg="mod">
          <ac:chgData name="Juan Herrera" userId="e8643a8a-c373-4529-9ec2-07e86624babe" providerId="ADAL" clId="{0A8D458D-936D-5643-8397-4054F573BEC2}" dt="2023-10-04T10:05:40.038" v="1079" actId="27803"/>
          <ac:grpSpMkLst>
            <pc:docMk/>
            <pc:sldMk cId="4182674559" sldId="360"/>
            <ac:grpSpMk id="275" creationId="{8E6E488F-3172-02AE-5A75-0B1F30C8AD1E}"/>
          </ac:grpSpMkLst>
        </pc:grpChg>
        <pc:grpChg chg="mod">
          <ac:chgData name="Juan Herrera" userId="e8643a8a-c373-4529-9ec2-07e86624babe" providerId="ADAL" clId="{0A8D458D-936D-5643-8397-4054F573BEC2}" dt="2023-10-04T10:05:40.038" v="1079" actId="27803"/>
          <ac:grpSpMkLst>
            <pc:docMk/>
            <pc:sldMk cId="4182674559" sldId="360"/>
            <ac:grpSpMk id="277" creationId="{4F43AC38-C626-C456-D39C-951AB8F4E29B}"/>
          </ac:grpSpMkLst>
        </pc:grpChg>
        <pc:grpChg chg="mod">
          <ac:chgData name="Juan Herrera" userId="e8643a8a-c373-4529-9ec2-07e86624babe" providerId="ADAL" clId="{0A8D458D-936D-5643-8397-4054F573BEC2}" dt="2023-10-04T10:08:46.329" v="1103" actId="1076"/>
          <ac:grpSpMkLst>
            <pc:docMk/>
            <pc:sldMk cId="4182674559" sldId="360"/>
            <ac:grpSpMk id="288" creationId="{5285F045-48EE-B253-361C-C65E76D1395C}"/>
          </ac:grpSpMkLst>
        </pc:grpChg>
        <pc:grpChg chg="mod">
          <ac:chgData name="Juan Herrera" userId="e8643a8a-c373-4529-9ec2-07e86624babe" providerId="ADAL" clId="{0A8D458D-936D-5643-8397-4054F573BEC2}" dt="2023-10-04T10:05:40.038" v="1079" actId="27803"/>
          <ac:grpSpMkLst>
            <pc:docMk/>
            <pc:sldMk cId="4182674559" sldId="360"/>
            <ac:grpSpMk id="289" creationId="{DBD656C3-A05A-4CDA-6D5F-A9436696AB02}"/>
          </ac:grpSpMkLst>
        </pc:grpChg>
        <pc:grpChg chg="mod">
          <ac:chgData name="Juan Herrera" userId="e8643a8a-c373-4529-9ec2-07e86624babe" providerId="ADAL" clId="{0A8D458D-936D-5643-8397-4054F573BEC2}" dt="2023-10-04T10:05:40.038" v="1079" actId="27803"/>
          <ac:grpSpMkLst>
            <pc:docMk/>
            <pc:sldMk cId="4182674559" sldId="360"/>
            <ac:grpSpMk id="291" creationId="{868541F4-64B8-6FCD-E721-777BC4BD0324}"/>
          </ac:grpSpMkLst>
        </pc:grpChg>
        <pc:grpChg chg="mod">
          <ac:chgData name="Juan Herrera" userId="e8643a8a-c373-4529-9ec2-07e86624babe" providerId="ADAL" clId="{0A8D458D-936D-5643-8397-4054F573BEC2}" dt="2023-10-04T10:08:46.329" v="1103" actId="1076"/>
          <ac:grpSpMkLst>
            <pc:docMk/>
            <pc:sldMk cId="4182674559" sldId="360"/>
            <ac:grpSpMk id="304" creationId="{21648CE5-C1CC-4C84-0C4D-674322E2938E}"/>
          </ac:grpSpMkLst>
        </pc:grpChg>
        <pc:grpChg chg="mod">
          <ac:chgData name="Juan Herrera" userId="e8643a8a-c373-4529-9ec2-07e86624babe" providerId="ADAL" clId="{0A8D458D-936D-5643-8397-4054F573BEC2}" dt="2023-10-04T10:08:46.329" v="1103" actId="1076"/>
          <ac:grpSpMkLst>
            <pc:docMk/>
            <pc:sldMk cId="4182674559" sldId="360"/>
            <ac:grpSpMk id="307" creationId="{5BAB927D-94E0-C758-5304-AD6690969B1C}"/>
          </ac:grpSpMkLst>
        </pc:grpChg>
        <pc:grpChg chg="mod">
          <ac:chgData name="Juan Herrera" userId="e8643a8a-c373-4529-9ec2-07e86624babe" providerId="ADAL" clId="{0A8D458D-936D-5643-8397-4054F573BEC2}" dt="2023-10-04T10:05:40.038" v="1079" actId="27803"/>
          <ac:grpSpMkLst>
            <pc:docMk/>
            <pc:sldMk cId="4182674559" sldId="360"/>
            <ac:grpSpMk id="308" creationId="{96A7EB93-714A-4349-C5C0-FF1106C6A946}"/>
          </ac:grpSpMkLst>
        </pc:grpChg>
        <pc:grpChg chg="mod">
          <ac:chgData name="Juan Herrera" userId="e8643a8a-c373-4529-9ec2-07e86624babe" providerId="ADAL" clId="{0A8D458D-936D-5643-8397-4054F573BEC2}" dt="2023-10-04T10:05:40.038" v="1079" actId="27803"/>
          <ac:grpSpMkLst>
            <pc:docMk/>
            <pc:sldMk cId="4182674559" sldId="360"/>
            <ac:grpSpMk id="311" creationId="{2CFF4F4B-9C71-87A2-CBA5-976D353F5E37}"/>
          </ac:grpSpMkLst>
        </pc:grpChg>
        <pc:grpChg chg="mod">
          <ac:chgData name="Juan Herrera" userId="e8643a8a-c373-4529-9ec2-07e86624babe" providerId="ADAL" clId="{0A8D458D-936D-5643-8397-4054F573BEC2}" dt="2023-10-04T10:05:40.038" v="1079" actId="27803"/>
          <ac:grpSpMkLst>
            <pc:docMk/>
            <pc:sldMk cId="4182674559" sldId="360"/>
            <ac:grpSpMk id="314" creationId="{7F4FB2C1-6C34-F653-D0B9-399F67A0A3EF}"/>
          </ac:grpSpMkLst>
        </pc:grpChg>
        <pc:grpChg chg="mod">
          <ac:chgData name="Juan Herrera" userId="e8643a8a-c373-4529-9ec2-07e86624babe" providerId="ADAL" clId="{0A8D458D-936D-5643-8397-4054F573BEC2}" dt="2023-10-04T10:05:40.038" v="1079" actId="27803"/>
          <ac:grpSpMkLst>
            <pc:docMk/>
            <pc:sldMk cId="4182674559" sldId="360"/>
            <ac:grpSpMk id="317" creationId="{8815693A-7734-06D1-B937-66234BDEF650}"/>
          </ac:grpSpMkLst>
        </pc:grpChg>
        <pc:grpChg chg="mod">
          <ac:chgData name="Juan Herrera" userId="e8643a8a-c373-4529-9ec2-07e86624babe" providerId="ADAL" clId="{0A8D458D-936D-5643-8397-4054F573BEC2}" dt="2023-10-04T10:05:40.038" v="1079" actId="27803"/>
          <ac:grpSpMkLst>
            <pc:docMk/>
            <pc:sldMk cId="4182674559" sldId="360"/>
            <ac:grpSpMk id="320" creationId="{812AA5CA-FAEF-343F-AB32-EFB5FE2678F6}"/>
          </ac:grpSpMkLst>
        </pc:grpChg>
        <pc:grpChg chg="mod">
          <ac:chgData name="Juan Herrera" userId="e8643a8a-c373-4529-9ec2-07e86624babe" providerId="ADAL" clId="{0A8D458D-936D-5643-8397-4054F573BEC2}" dt="2023-10-04T10:05:40.038" v="1079" actId="27803"/>
          <ac:grpSpMkLst>
            <pc:docMk/>
            <pc:sldMk cId="4182674559" sldId="360"/>
            <ac:grpSpMk id="323" creationId="{0A01D9C4-04A4-4AF4-9161-FAB445DEA544}"/>
          </ac:grpSpMkLst>
        </pc:grpChg>
        <pc:grpChg chg="mod">
          <ac:chgData name="Juan Herrera" userId="e8643a8a-c373-4529-9ec2-07e86624babe" providerId="ADAL" clId="{0A8D458D-936D-5643-8397-4054F573BEC2}" dt="2023-10-04T10:05:40.038" v="1079" actId="27803"/>
          <ac:grpSpMkLst>
            <pc:docMk/>
            <pc:sldMk cId="4182674559" sldId="360"/>
            <ac:grpSpMk id="326" creationId="{087B5363-0E84-D501-6B72-2D1F2917DC30}"/>
          </ac:grpSpMkLst>
        </pc:grpChg>
        <pc:grpChg chg="mod">
          <ac:chgData name="Juan Herrera" userId="e8643a8a-c373-4529-9ec2-07e86624babe" providerId="ADAL" clId="{0A8D458D-936D-5643-8397-4054F573BEC2}" dt="2023-10-04T10:05:40.038" v="1079" actId="27803"/>
          <ac:grpSpMkLst>
            <pc:docMk/>
            <pc:sldMk cId="4182674559" sldId="360"/>
            <ac:grpSpMk id="329" creationId="{49ACFEBD-6C8E-0AA4-D1F1-D27DFADAD81A}"/>
          </ac:grpSpMkLst>
        </pc:grpChg>
        <pc:picChg chg="add del mod">
          <ac:chgData name="Juan Herrera" userId="e8643a8a-c373-4529-9ec2-07e86624babe" providerId="ADAL" clId="{0A8D458D-936D-5643-8397-4054F573BEC2}" dt="2023-10-04T10:05:40.038" v="1079" actId="27803"/>
          <ac:picMkLst>
            <pc:docMk/>
            <pc:sldMk cId="4182674559" sldId="360"/>
            <ac:picMk id="6" creationId="{E57FE231-C58C-09F7-4D43-B6DB14E3B70F}"/>
          </ac:picMkLst>
        </pc:picChg>
        <pc:cxnChg chg="add">
          <ac:chgData name="Juan Herrera" userId="e8643a8a-c373-4529-9ec2-07e86624babe" providerId="ADAL" clId="{0A8D458D-936D-5643-8397-4054F573BEC2}" dt="2023-10-04T10:09:13.962" v="1144" actId="11529"/>
          <ac:cxnSpMkLst>
            <pc:docMk/>
            <pc:sldMk cId="4182674559" sldId="360"/>
            <ac:cxnSpMk id="334" creationId="{9FAE3B86-7A3F-0F93-F5C6-8DE6B1F0873A}"/>
          </ac:cxnSpMkLst>
        </pc:cxnChg>
      </pc:sldChg>
      <pc:sldChg chg="addSp modSp new del mod modShow">
        <pc:chgData name="Juan Herrera" userId="e8643a8a-c373-4529-9ec2-07e86624babe" providerId="ADAL" clId="{0A8D458D-936D-5643-8397-4054F573BEC2}" dt="2023-10-05T14:41:12.366" v="7731" actId="2696"/>
        <pc:sldMkLst>
          <pc:docMk/>
          <pc:sldMk cId="1898743956" sldId="361"/>
        </pc:sldMkLst>
        <pc:spChg chg="mod">
          <ac:chgData name="Juan Herrera" userId="e8643a8a-c373-4529-9ec2-07e86624babe" providerId="ADAL" clId="{0A8D458D-936D-5643-8397-4054F573BEC2}" dt="2023-10-04T10:12:46.691" v="1181" actId="20577"/>
          <ac:spMkLst>
            <pc:docMk/>
            <pc:sldMk cId="1898743956" sldId="361"/>
            <ac:spMk id="2" creationId="{479C8612-2176-ED3D-2207-1C7E55222A76}"/>
          </ac:spMkLst>
        </pc:spChg>
        <pc:spChg chg="add mod">
          <ac:chgData name="Juan Herrera" userId="e8643a8a-c373-4529-9ec2-07e86624babe" providerId="ADAL" clId="{0A8D458D-936D-5643-8397-4054F573BEC2}" dt="2023-10-04T10:13:14.982" v="1277" actId="20577"/>
          <ac:spMkLst>
            <pc:docMk/>
            <pc:sldMk cId="1898743956" sldId="361"/>
            <ac:spMk id="4" creationId="{BCCF96B8-BCF2-4AD2-463B-1BD2EFE91D24}"/>
          </ac:spMkLst>
        </pc:spChg>
      </pc:sldChg>
      <pc:sldChg chg="modSp new del mod">
        <pc:chgData name="Juan Herrera" userId="e8643a8a-c373-4529-9ec2-07e86624babe" providerId="ADAL" clId="{0A8D458D-936D-5643-8397-4054F573BEC2}" dt="2023-10-05T09:58:52.955" v="2304" actId="2696"/>
        <pc:sldMkLst>
          <pc:docMk/>
          <pc:sldMk cId="521547818" sldId="362"/>
        </pc:sldMkLst>
        <pc:spChg chg="mod">
          <ac:chgData name="Juan Herrera" userId="e8643a8a-c373-4529-9ec2-07e86624babe" providerId="ADAL" clId="{0A8D458D-936D-5643-8397-4054F573BEC2}" dt="2023-10-05T08:07:27.239" v="1850" actId="20577"/>
          <ac:spMkLst>
            <pc:docMk/>
            <pc:sldMk cId="521547818" sldId="362"/>
            <ac:spMk id="3" creationId="{A04CD440-4F7D-2443-1BA8-EEF9FC658F7F}"/>
          </ac:spMkLst>
        </pc:spChg>
      </pc:sldChg>
      <pc:sldChg chg="addSp modSp new mod ord">
        <pc:chgData name="Juan Herrera" userId="e8643a8a-c373-4529-9ec2-07e86624babe" providerId="ADAL" clId="{0A8D458D-936D-5643-8397-4054F573BEC2}" dt="2023-10-05T14:13:24.695" v="7461" actId="20577"/>
        <pc:sldMkLst>
          <pc:docMk/>
          <pc:sldMk cId="528059107" sldId="363"/>
        </pc:sldMkLst>
        <pc:spChg chg="mod">
          <ac:chgData name="Juan Herrera" userId="e8643a8a-c373-4529-9ec2-07e86624babe" providerId="ADAL" clId="{0A8D458D-936D-5643-8397-4054F573BEC2}" dt="2023-10-05T14:13:24.695" v="7461" actId="20577"/>
          <ac:spMkLst>
            <pc:docMk/>
            <pc:sldMk cId="528059107" sldId="363"/>
            <ac:spMk id="2" creationId="{398C3CAE-DD49-2734-DA60-F2595F8B25D9}"/>
          </ac:spMkLst>
        </pc:spChg>
        <pc:spChg chg="mod">
          <ac:chgData name="Juan Herrera" userId="e8643a8a-c373-4529-9ec2-07e86624babe" providerId="ADAL" clId="{0A8D458D-936D-5643-8397-4054F573BEC2}" dt="2023-10-05T09:54:07.562" v="1902" actId="20577"/>
          <ac:spMkLst>
            <pc:docMk/>
            <pc:sldMk cId="528059107" sldId="363"/>
            <ac:spMk id="3" creationId="{2E1460E5-3EBC-27FA-A52A-74E986629B54}"/>
          </ac:spMkLst>
        </pc:spChg>
        <pc:picChg chg="add mod">
          <ac:chgData name="Juan Herrera" userId="e8643a8a-c373-4529-9ec2-07e86624babe" providerId="ADAL" clId="{0A8D458D-936D-5643-8397-4054F573BEC2}" dt="2023-10-05T10:27:39.264" v="3000" actId="1076"/>
          <ac:picMkLst>
            <pc:docMk/>
            <pc:sldMk cId="528059107" sldId="363"/>
            <ac:picMk id="5" creationId="{D8D8AF38-6692-45E9-DBB5-168E5D4AD576}"/>
          </ac:picMkLst>
        </pc:picChg>
      </pc:sldChg>
      <pc:sldChg chg="addSp delSp modSp new mod delAnim modAnim">
        <pc:chgData name="Juan Herrera" userId="e8643a8a-c373-4529-9ec2-07e86624babe" providerId="ADAL" clId="{0A8D458D-936D-5643-8397-4054F573BEC2}" dt="2023-10-05T14:36:29.223" v="7704" actId="6549"/>
        <pc:sldMkLst>
          <pc:docMk/>
          <pc:sldMk cId="279471917" sldId="364"/>
        </pc:sldMkLst>
        <pc:spChg chg="del">
          <ac:chgData name="Juan Herrera" userId="e8643a8a-c373-4529-9ec2-07e86624babe" providerId="ADAL" clId="{0A8D458D-936D-5643-8397-4054F573BEC2}" dt="2023-10-05T10:39:44.645" v="3494" actId="478"/>
          <ac:spMkLst>
            <pc:docMk/>
            <pc:sldMk cId="279471917" sldId="364"/>
            <ac:spMk id="2" creationId="{FC0C50CB-A87F-8BC2-0637-771F6EAFF534}"/>
          </ac:spMkLst>
        </pc:spChg>
        <pc:spChg chg="mod">
          <ac:chgData name="Juan Herrera" userId="e8643a8a-c373-4529-9ec2-07e86624babe" providerId="ADAL" clId="{0A8D458D-936D-5643-8397-4054F573BEC2}" dt="2023-10-05T14:36:29.223" v="7704" actId="6549"/>
          <ac:spMkLst>
            <pc:docMk/>
            <pc:sldMk cId="279471917" sldId="364"/>
            <ac:spMk id="3" creationId="{D2DE8F14-6CF3-4B40-10E4-3806A9EB9A26}"/>
          </ac:spMkLst>
        </pc:spChg>
        <pc:spChg chg="add mod">
          <ac:chgData name="Juan Herrera" userId="e8643a8a-c373-4529-9ec2-07e86624babe" providerId="ADAL" clId="{0A8D458D-936D-5643-8397-4054F573BEC2}" dt="2023-10-05T11:03:34.620" v="4094" actId="1038"/>
          <ac:spMkLst>
            <pc:docMk/>
            <pc:sldMk cId="279471917" sldId="364"/>
            <ac:spMk id="5" creationId="{62D68C0E-1355-A900-5D14-8CDC472784CE}"/>
          </ac:spMkLst>
        </pc:spChg>
        <pc:spChg chg="add mod">
          <ac:chgData name="Juan Herrera" userId="e8643a8a-c373-4529-9ec2-07e86624babe" providerId="ADAL" clId="{0A8D458D-936D-5643-8397-4054F573BEC2}" dt="2023-10-05T11:03:34.620" v="4094" actId="1038"/>
          <ac:spMkLst>
            <pc:docMk/>
            <pc:sldMk cId="279471917" sldId="364"/>
            <ac:spMk id="6" creationId="{0B0B3A7C-77FF-1D68-2CFA-B80BFC9A1AA3}"/>
          </ac:spMkLst>
        </pc:spChg>
        <pc:spChg chg="add mod">
          <ac:chgData name="Juan Herrera" userId="e8643a8a-c373-4529-9ec2-07e86624babe" providerId="ADAL" clId="{0A8D458D-936D-5643-8397-4054F573BEC2}" dt="2023-10-05T11:03:34.620" v="4094" actId="1038"/>
          <ac:spMkLst>
            <pc:docMk/>
            <pc:sldMk cId="279471917" sldId="364"/>
            <ac:spMk id="7" creationId="{AF0DB95C-0C82-949A-FEBB-C3C6C9670A2A}"/>
          </ac:spMkLst>
        </pc:spChg>
        <pc:spChg chg="add mod">
          <ac:chgData name="Juan Herrera" userId="e8643a8a-c373-4529-9ec2-07e86624babe" providerId="ADAL" clId="{0A8D458D-936D-5643-8397-4054F573BEC2}" dt="2023-10-05T11:03:34.620" v="4094" actId="1038"/>
          <ac:spMkLst>
            <pc:docMk/>
            <pc:sldMk cId="279471917" sldId="364"/>
            <ac:spMk id="8" creationId="{D644A325-D81D-84E0-09F9-757457D9FE8A}"/>
          </ac:spMkLst>
        </pc:spChg>
        <pc:spChg chg="add mod">
          <ac:chgData name="Juan Herrera" userId="e8643a8a-c373-4529-9ec2-07e86624babe" providerId="ADAL" clId="{0A8D458D-936D-5643-8397-4054F573BEC2}" dt="2023-10-05T11:03:34.620" v="4094" actId="1038"/>
          <ac:spMkLst>
            <pc:docMk/>
            <pc:sldMk cId="279471917" sldId="364"/>
            <ac:spMk id="9" creationId="{4A35E5E1-2C04-28B5-A0D0-A335B55DE5FE}"/>
          </ac:spMkLst>
        </pc:spChg>
        <pc:spChg chg="mod">
          <ac:chgData name="Juan Herrera" userId="e8643a8a-c373-4529-9ec2-07e86624babe" providerId="ADAL" clId="{0A8D458D-936D-5643-8397-4054F573BEC2}" dt="2023-10-05T10:39:45.678" v="3495"/>
          <ac:spMkLst>
            <pc:docMk/>
            <pc:sldMk cId="279471917" sldId="364"/>
            <ac:spMk id="11" creationId="{360D34AA-21ED-CFED-F273-38E9AD2343A2}"/>
          </ac:spMkLst>
        </pc:spChg>
        <pc:spChg chg="mod">
          <ac:chgData name="Juan Herrera" userId="e8643a8a-c373-4529-9ec2-07e86624babe" providerId="ADAL" clId="{0A8D458D-936D-5643-8397-4054F573BEC2}" dt="2023-10-05T10:39:45.678" v="3495"/>
          <ac:spMkLst>
            <pc:docMk/>
            <pc:sldMk cId="279471917" sldId="364"/>
            <ac:spMk id="12" creationId="{ABF2A5CF-7EDB-4BB8-BA6C-C311822E53F2}"/>
          </ac:spMkLst>
        </pc:spChg>
        <pc:spChg chg="mod">
          <ac:chgData name="Juan Herrera" userId="e8643a8a-c373-4529-9ec2-07e86624babe" providerId="ADAL" clId="{0A8D458D-936D-5643-8397-4054F573BEC2}" dt="2023-10-05T10:39:45.678" v="3495"/>
          <ac:spMkLst>
            <pc:docMk/>
            <pc:sldMk cId="279471917" sldId="364"/>
            <ac:spMk id="13" creationId="{0AEA9A90-1CE2-3C78-7C3B-3ECA47B8E3A0}"/>
          </ac:spMkLst>
        </pc:spChg>
        <pc:spChg chg="mod">
          <ac:chgData name="Juan Herrera" userId="e8643a8a-c373-4529-9ec2-07e86624babe" providerId="ADAL" clId="{0A8D458D-936D-5643-8397-4054F573BEC2}" dt="2023-10-05T10:39:45.678" v="3495"/>
          <ac:spMkLst>
            <pc:docMk/>
            <pc:sldMk cId="279471917" sldId="364"/>
            <ac:spMk id="14" creationId="{3B825303-F207-1316-E4A9-AF2A640C7158}"/>
          </ac:spMkLst>
        </pc:spChg>
        <pc:spChg chg="mod">
          <ac:chgData name="Juan Herrera" userId="e8643a8a-c373-4529-9ec2-07e86624babe" providerId="ADAL" clId="{0A8D458D-936D-5643-8397-4054F573BEC2}" dt="2023-10-05T10:39:45.678" v="3495"/>
          <ac:spMkLst>
            <pc:docMk/>
            <pc:sldMk cId="279471917" sldId="364"/>
            <ac:spMk id="15" creationId="{2AE80158-684A-3154-856D-EE6BFDF66F96}"/>
          </ac:spMkLst>
        </pc:spChg>
        <pc:spChg chg="mod">
          <ac:chgData name="Juan Herrera" userId="e8643a8a-c373-4529-9ec2-07e86624babe" providerId="ADAL" clId="{0A8D458D-936D-5643-8397-4054F573BEC2}" dt="2023-10-05T10:39:45.678" v="3495"/>
          <ac:spMkLst>
            <pc:docMk/>
            <pc:sldMk cId="279471917" sldId="364"/>
            <ac:spMk id="16" creationId="{4B206D4B-22AF-7953-2060-AF33AD4A0AB9}"/>
          </ac:spMkLst>
        </pc:spChg>
        <pc:spChg chg="mod">
          <ac:chgData name="Juan Herrera" userId="e8643a8a-c373-4529-9ec2-07e86624babe" providerId="ADAL" clId="{0A8D458D-936D-5643-8397-4054F573BEC2}" dt="2023-10-05T10:39:45.678" v="3495"/>
          <ac:spMkLst>
            <pc:docMk/>
            <pc:sldMk cId="279471917" sldId="364"/>
            <ac:spMk id="17" creationId="{BE7C92F3-EA8F-C77A-47A6-E88E958DE3E8}"/>
          </ac:spMkLst>
        </pc:spChg>
        <pc:spChg chg="mod">
          <ac:chgData name="Juan Herrera" userId="e8643a8a-c373-4529-9ec2-07e86624babe" providerId="ADAL" clId="{0A8D458D-936D-5643-8397-4054F573BEC2}" dt="2023-10-05T10:39:45.678" v="3495"/>
          <ac:spMkLst>
            <pc:docMk/>
            <pc:sldMk cId="279471917" sldId="364"/>
            <ac:spMk id="18" creationId="{4F9D214D-9FF1-39E6-CDFE-CEF59E75DB47}"/>
          </ac:spMkLst>
        </pc:spChg>
        <pc:spChg chg="mod">
          <ac:chgData name="Juan Herrera" userId="e8643a8a-c373-4529-9ec2-07e86624babe" providerId="ADAL" clId="{0A8D458D-936D-5643-8397-4054F573BEC2}" dt="2023-10-05T10:39:45.678" v="3495"/>
          <ac:spMkLst>
            <pc:docMk/>
            <pc:sldMk cId="279471917" sldId="364"/>
            <ac:spMk id="19" creationId="{33ED7138-11ED-035C-E13A-822B134C208B}"/>
          </ac:spMkLst>
        </pc:spChg>
        <pc:spChg chg="mod">
          <ac:chgData name="Juan Herrera" userId="e8643a8a-c373-4529-9ec2-07e86624babe" providerId="ADAL" clId="{0A8D458D-936D-5643-8397-4054F573BEC2}" dt="2023-10-05T10:39:45.678" v="3495"/>
          <ac:spMkLst>
            <pc:docMk/>
            <pc:sldMk cId="279471917" sldId="364"/>
            <ac:spMk id="20" creationId="{36BDE418-C212-5ED6-773A-F65F30529D4C}"/>
          </ac:spMkLst>
        </pc:spChg>
        <pc:spChg chg="mod">
          <ac:chgData name="Juan Herrera" userId="e8643a8a-c373-4529-9ec2-07e86624babe" providerId="ADAL" clId="{0A8D458D-936D-5643-8397-4054F573BEC2}" dt="2023-10-05T10:39:45.678" v="3495"/>
          <ac:spMkLst>
            <pc:docMk/>
            <pc:sldMk cId="279471917" sldId="364"/>
            <ac:spMk id="21" creationId="{28E7CE6A-4C12-2DF1-E7A1-543D17660A93}"/>
          </ac:spMkLst>
        </pc:spChg>
        <pc:spChg chg="mod">
          <ac:chgData name="Juan Herrera" userId="e8643a8a-c373-4529-9ec2-07e86624babe" providerId="ADAL" clId="{0A8D458D-936D-5643-8397-4054F573BEC2}" dt="2023-10-05T10:39:45.678" v="3495"/>
          <ac:spMkLst>
            <pc:docMk/>
            <pc:sldMk cId="279471917" sldId="364"/>
            <ac:spMk id="22" creationId="{4FDD4BD2-A8CE-6B0E-B416-BB41CF0EDEA3}"/>
          </ac:spMkLst>
        </pc:spChg>
        <pc:spChg chg="mod">
          <ac:chgData name="Juan Herrera" userId="e8643a8a-c373-4529-9ec2-07e86624babe" providerId="ADAL" clId="{0A8D458D-936D-5643-8397-4054F573BEC2}" dt="2023-10-05T10:39:45.678" v="3495"/>
          <ac:spMkLst>
            <pc:docMk/>
            <pc:sldMk cId="279471917" sldId="364"/>
            <ac:spMk id="23" creationId="{D71DA0F5-3E2D-BA70-8F4D-CE10CE2F2EF5}"/>
          </ac:spMkLst>
        </pc:spChg>
        <pc:spChg chg="mod">
          <ac:chgData name="Juan Herrera" userId="e8643a8a-c373-4529-9ec2-07e86624babe" providerId="ADAL" clId="{0A8D458D-936D-5643-8397-4054F573BEC2}" dt="2023-10-05T10:39:45.678" v="3495"/>
          <ac:spMkLst>
            <pc:docMk/>
            <pc:sldMk cId="279471917" sldId="364"/>
            <ac:spMk id="24" creationId="{59E25D6A-7750-1F5C-4C1B-0EE3E1A6D305}"/>
          </ac:spMkLst>
        </pc:spChg>
        <pc:spChg chg="mod">
          <ac:chgData name="Juan Herrera" userId="e8643a8a-c373-4529-9ec2-07e86624babe" providerId="ADAL" clId="{0A8D458D-936D-5643-8397-4054F573BEC2}" dt="2023-10-05T10:39:45.678" v="3495"/>
          <ac:spMkLst>
            <pc:docMk/>
            <pc:sldMk cId="279471917" sldId="364"/>
            <ac:spMk id="25" creationId="{41B86D1A-2305-1C03-A6ED-45F3CDD2EE6B}"/>
          </ac:spMkLst>
        </pc:spChg>
        <pc:spChg chg="mod">
          <ac:chgData name="Juan Herrera" userId="e8643a8a-c373-4529-9ec2-07e86624babe" providerId="ADAL" clId="{0A8D458D-936D-5643-8397-4054F573BEC2}" dt="2023-10-05T10:39:45.678" v="3495"/>
          <ac:spMkLst>
            <pc:docMk/>
            <pc:sldMk cId="279471917" sldId="364"/>
            <ac:spMk id="26" creationId="{49498750-4C23-1B87-3F2F-8ED7BDFA6DA9}"/>
          </ac:spMkLst>
        </pc:spChg>
        <pc:spChg chg="mod">
          <ac:chgData name="Juan Herrera" userId="e8643a8a-c373-4529-9ec2-07e86624babe" providerId="ADAL" clId="{0A8D458D-936D-5643-8397-4054F573BEC2}" dt="2023-10-05T10:39:45.678" v="3495"/>
          <ac:spMkLst>
            <pc:docMk/>
            <pc:sldMk cId="279471917" sldId="364"/>
            <ac:spMk id="27" creationId="{D1F9DBFF-7665-177C-4735-CFBBD43968D2}"/>
          </ac:spMkLst>
        </pc:spChg>
        <pc:spChg chg="mod">
          <ac:chgData name="Juan Herrera" userId="e8643a8a-c373-4529-9ec2-07e86624babe" providerId="ADAL" clId="{0A8D458D-936D-5643-8397-4054F573BEC2}" dt="2023-10-05T10:39:45.678" v="3495"/>
          <ac:spMkLst>
            <pc:docMk/>
            <pc:sldMk cId="279471917" sldId="364"/>
            <ac:spMk id="28" creationId="{8EEA2165-8230-7177-5733-6E1A913F6817}"/>
          </ac:spMkLst>
        </pc:spChg>
        <pc:spChg chg="mod">
          <ac:chgData name="Juan Herrera" userId="e8643a8a-c373-4529-9ec2-07e86624babe" providerId="ADAL" clId="{0A8D458D-936D-5643-8397-4054F573BEC2}" dt="2023-10-05T10:39:45.678" v="3495"/>
          <ac:spMkLst>
            <pc:docMk/>
            <pc:sldMk cId="279471917" sldId="364"/>
            <ac:spMk id="29" creationId="{1E075CF4-AB46-8AC0-34DC-C39C7F9C6213}"/>
          </ac:spMkLst>
        </pc:spChg>
        <pc:spChg chg="mod">
          <ac:chgData name="Juan Herrera" userId="e8643a8a-c373-4529-9ec2-07e86624babe" providerId="ADAL" clId="{0A8D458D-936D-5643-8397-4054F573BEC2}" dt="2023-10-05T10:39:45.678" v="3495"/>
          <ac:spMkLst>
            <pc:docMk/>
            <pc:sldMk cId="279471917" sldId="364"/>
            <ac:spMk id="30" creationId="{5E2FE85D-6A4C-5274-8F54-8BF2C0124140}"/>
          </ac:spMkLst>
        </pc:spChg>
        <pc:spChg chg="mod">
          <ac:chgData name="Juan Herrera" userId="e8643a8a-c373-4529-9ec2-07e86624babe" providerId="ADAL" clId="{0A8D458D-936D-5643-8397-4054F573BEC2}" dt="2023-10-05T10:39:45.678" v="3495"/>
          <ac:spMkLst>
            <pc:docMk/>
            <pc:sldMk cId="279471917" sldId="364"/>
            <ac:spMk id="31" creationId="{812357C8-5EAD-F683-5907-477CBA0BA869}"/>
          </ac:spMkLst>
        </pc:spChg>
        <pc:spChg chg="mod">
          <ac:chgData name="Juan Herrera" userId="e8643a8a-c373-4529-9ec2-07e86624babe" providerId="ADAL" clId="{0A8D458D-936D-5643-8397-4054F573BEC2}" dt="2023-10-05T10:39:45.678" v="3495"/>
          <ac:spMkLst>
            <pc:docMk/>
            <pc:sldMk cId="279471917" sldId="364"/>
            <ac:spMk id="32" creationId="{FE1B0672-113F-1008-5EE6-B43F33E539B4}"/>
          </ac:spMkLst>
        </pc:spChg>
        <pc:spChg chg="mod">
          <ac:chgData name="Juan Herrera" userId="e8643a8a-c373-4529-9ec2-07e86624babe" providerId="ADAL" clId="{0A8D458D-936D-5643-8397-4054F573BEC2}" dt="2023-10-05T10:39:45.678" v="3495"/>
          <ac:spMkLst>
            <pc:docMk/>
            <pc:sldMk cId="279471917" sldId="364"/>
            <ac:spMk id="34" creationId="{FEBD1E9C-6E64-2984-3F99-E40B5386489F}"/>
          </ac:spMkLst>
        </pc:spChg>
        <pc:spChg chg="mod">
          <ac:chgData name="Juan Herrera" userId="e8643a8a-c373-4529-9ec2-07e86624babe" providerId="ADAL" clId="{0A8D458D-936D-5643-8397-4054F573BEC2}" dt="2023-10-05T10:39:45.678" v="3495"/>
          <ac:spMkLst>
            <pc:docMk/>
            <pc:sldMk cId="279471917" sldId="364"/>
            <ac:spMk id="35" creationId="{36F52422-0177-C65B-D002-545C06EF3253}"/>
          </ac:spMkLst>
        </pc:spChg>
        <pc:spChg chg="mod">
          <ac:chgData name="Juan Herrera" userId="e8643a8a-c373-4529-9ec2-07e86624babe" providerId="ADAL" clId="{0A8D458D-936D-5643-8397-4054F573BEC2}" dt="2023-10-05T10:39:45.678" v="3495"/>
          <ac:spMkLst>
            <pc:docMk/>
            <pc:sldMk cId="279471917" sldId="364"/>
            <ac:spMk id="36" creationId="{9D5902E8-AB10-7472-5E28-D717842D58D1}"/>
          </ac:spMkLst>
        </pc:spChg>
        <pc:spChg chg="mod">
          <ac:chgData name="Juan Herrera" userId="e8643a8a-c373-4529-9ec2-07e86624babe" providerId="ADAL" clId="{0A8D458D-936D-5643-8397-4054F573BEC2}" dt="2023-10-05T10:39:45.678" v="3495"/>
          <ac:spMkLst>
            <pc:docMk/>
            <pc:sldMk cId="279471917" sldId="364"/>
            <ac:spMk id="37" creationId="{2FCB4498-01D2-A3B2-821F-B4B891837E00}"/>
          </ac:spMkLst>
        </pc:spChg>
        <pc:spChg chg="mod">
          <ac:chgData name="Juan Herrera" userId="e8643a8a-c373-4529-9ec2-07e86624babe" providerId="ADAL" clId="{0A8D458D-936D-5643-8397-4054F573BEC2}" dt="2023-10-05T10:39:45.678" v="3495"/>
          <ac:spMkLst>
            <pc:docMk/>
            <pc:sldMk cId="279471917" sldId="364"/>
            <ac:spMk id="38" creationId="{BF9A070E-1D55-A13C-197A-73A1EC030788}"/>
          </ac:spMkLst>
        </pc:spChg>
        <pc:spChg chg="mod">
          <ac:chgData name="Juan Herrera" userId="e8643a8a-c373-4529-9ec2-07e86624babe" providerId="ADAL" clId="{0A8D458D-936D-5643-8397-4054F573BEC2}" dt="2023-10-05T10:39:45.678" v="3495"/>
          <ac:spMkLst>
            <pc:docMk/>
            <pc:sldMk cId="279471917" sldId="364"/>
            <ac:spMk id="39" creationId="{192FC239-5C69-353E-3F9E-ADC91AA712BF}"/>
          </ac:spMkLst>
        </pc:spChg>
        <pc:spChg chg="mod">
          <ac:chgData name="Juan Herrera" userId="e8643a8a-c373-4529-9ec2-07e86624babe" providerId="ADAL" clId="{0A8D458D-936D-5643-8397-4054F573BEC2}" dt="2023-10-05T10:39:45.678" v="3495"/>
          <ac:spMkLst>
            <pc:docMk/>
            <pc:sldMk cId="279471917" sldId="364"/>
            <ac:spMk id="40" creationId="{75256E96-1455-162D-E8CD-6402F3BE9B9B}"/>
          </ac:spMkLst>
        </pc:spChg>
        <pc:spChg chg="mod">
          <ac:chgData name="Juan Herrera" userId="e8643a8a-c373-4529-9ec2-07e86624babe" providerId="ADAL" clId="{0A8D458D-936D-5643-8397-4054F573BEC2}" dt="2023-10-05T10:39:45.678" v="3495"/>
          <ac:spMkLst>
            <pc:docMk/>
            <pc:sldMk cId="279471917" sldId="364"/>
            <ac:spMk id="41" creationId="{1E08952C-A4AC-C164-4B31-511178DC4755}"/>
          </ac:spMkLst>
        </pc:spChg>
        <pc:spChg chg="mod">
          <ac:chgData name="Juan Herrera" userId="e8643a8a-c373-4529-9ec2-07e86624babe" providerId="ADAL" clId="{0A8D458D-936D-5643-8397-4054F573BEC2}" dt="2023-10-05T10:39:45.678" v="3495"/>
          <ac:spMkLst>
            <pc:docMk/>
            <pc:sldMk cId="279471917" sldId="364"/>
            <ac:spMk id="42" creationId="{8BFEC7A2-2CA3-96DB-A333-D8F5AEB63946}"/>
          </ac:spMkLst>
        </pc:spChg>
        <pc:spChg chg="mod">
          <ac:chgData name="Juan Herrera" userId="e8643a8a-c373-4529-9ec2-07e86624babe" providerId="ADAL" clId="{0A8D458D-936D-5643-8397-4054F573BEC2}" dt="2023-10-05T10:39:45.678" v="3495"/>
          <ac:spMkLst>
            <pc:docMk/>
            <pc:sldMk cId="279471917" sldId="364"/>
            <ac:spMk id="43" creationId="{E0B03CBD-A2C6-7CA0-B1B2-1B536F75A7B7}"/>
          </ac:spMkLst>
        </pc:spChg>
        <pc:spChg chg="mod">
          <ac:chgData name="Juan Herrera" userId="e8643a8a-c373-4529-9ec2-07e86624babe" providerId="ADAL" clId="{0A8D458D-936D-5643-8397-4054F573BEC2}" dt="2023-10-05T10:39:45.678" v="3495"/>
          <ac:spMkLst>
            <pc:docMk/>
            <pc:sldMk cId="279471917" sldId="364"/>
            <ac:spMk id="44" creationId="{EB9C792F-C8AE-55E1-6F9F-7F44172BD1FE}"/>
          </ac:spMkLst>
        </pc:spChg>
        <pc:spChg chg="mod">
          <ac:chgData name="Juan Herrera" userId="e8643a8a-c373-4529-9ec2-07e86624babe" providerId="ADAL" clId="{0A8D458D-936D-5643-8397-4054F573BEC2}" dt="2023-10-05T10:39:45.678" v="3495"/>
          <ac:spMkLst>
            <pc:docMk/>
            <pc:sldMk cId="279471917" sldId="364"/>
            <ac:spMk id="45" creationId="{B11C539D-726A-5568-7D86-246A346E75CB}"/>
          </ac:spMkLst>
        </pc:spChg>
        <pc:spChg chg="mod">
          <ac:chgData name="Juan Herrera" userId="e8643a8a-c373-4529-9ec2-07e86624babe" providerId="ADAL" clId="{0A8D458D-936D-5643-8397-4054F573BEC2}" dt="2023-10-05T10:39:45.678" v="3495"/>
          <ac:spMkLst>
            <pc:docMk/>
            <pc:sldMk cId="279471917" sldId="364"/>
            <ac:spMk id="47" creationId="{20FC4DE5-0D2B-E777-A29D-E6CB77CDBA78}"/>
          </ac:spMkLst>
        </pc:spChg>
        <pc:spChg chg="mod">
          <ac:chgData name="Juan Herrera" userId="e8643a8a-c373-4529-9ec2-07e86624babe" providerId="ADAL" clId="{0A8D458D-936D-5643-8397-4054F573BEC2}" dt="2023-10-05T10:39:45.678" v="3495"/>
          <ac:spMkLst>
            <pc:docMk/>
            <pc:sldMk cId="279471917" sldId="364"/>
            <ac:spMk id="48" creationId="{BEAD568B-0AA9-1EEA-E175-FD7388DC6FE9}"/>
          </ac:spMkLst>
        </pc:spChg>
        <pc:spChg chg="mod">
          <ac:chgData name="Juan Herrera" userId="e8643a8a-c373-4529-9ec2-07e86624babe" providerId="ADAL" clId="{0A8D458D-936D-5643-8397-4054F573BEC2}" dt="2023-10-05T10:39:45.678" v="3495"/>
          <ac:spMkLst>
            <pc:docMk/>
            <pc:sldMk cId="279471917" sldId="364"/>
            <ac:spMk id="49" creationId="{B295EFB1-3358-A7E7-8582-A5760E69BA32}"/>
          </ac:spMkLst>
        </pc:spChg>
        <pc:spChg chg="mod">
          <ac:chgData name="Juan Herrera" userId="e8643a8a-c373-4529-9ec2-07e86624babe" providerId="ADAL" clId="{0A8D458D-936D-5643-8397-4054F573BEC2}" dt="2023-10-05T10:39:45.678" v="3495"/>
          <ac:spMkLst>
            <pc:docMk/>
            <pc:sldMk cId="279471917" sldId="364"/>
            <ac:spMk id="50" creationId="{8D002540-C305-2FD7-A68F-1F6CE4C29C77}"/>
          </ac:spMkLst>
        </pc:spChg>
        <pc:spChg chg="mod">
          <ac:chgData name="Juan Herrera" userId="e8643a8a-c373-4529-9ec2-07e86624babe" providerId="ADAL" clId="{0A8D458D-936D-5643-8397-4054F573BEC2}" dt="2023-10-05T10:39:45.678" v="3495"/>
          <ac:spMkLst>
            <pc:docMk/>
            <pc:sldMk cId="279471917" sldId="364"/>
            <ac:spMk id="51" creationId="{5B7772BE-1B0E-51EA-9CC9-CB89857EA680}"/>
          </ac:spMkLst>
        </pc:spChg>
        <pc:spChg chg="mod">
          <ac:chgData name="Juan Herrera" userId="e8643a8a-c373-4529-9ec2-07e86624babe" providerId="ADAL" clId="{0A8D458D-936D-5643-8397-4054F573BEC2}" dt="2023-10-05T10:39:45.678" v="3495"/>
          <ac:spMkLst>
            <pc:docMk/>
            <pc:sldMk cId="279471917" sldId="364"/>
            <ac:spMk id="52" creationId="{DCD76A5A-C2CE-2AF2-464A-219EBE171D19}"/>
          </ac:spMkLst>
        </pc:spChg>
        <pc:spChg chg="mod">
          <ac:chgData name="Juan Herrera" userId="e8643a8a-c373-4529-9ec2-07e86624babe" providerId="ADAL" clId="{0A8D458D-936D-5643-8397-4054F573BEC2}" dt="2023-10-05T10:39:45.678" v="3495"/>
          <ac:spMkLst>
            <pc:docMk/>
            <pc:sldMk cId="279471917" sldId="364"/>
            <ac:spMk id="53" creationId="{6D4D7EFE-1A00-9E2E-52DA-5896188B0EB6}"/>
          </ac:spMkLst>
        </pc:spChg>
        <pc:spChg chg="mod">
          <ac:chgData name="Juan Herrera" userId="e8643a8a-c373-4529-9ec2-07e86624babe" providerId="ADAL" clId="{0A8D458D-936D-5643-8397-4054F573BEC2}" dt="2023-10-05T10:39:45.678" v="3495"/>
          <ac:spMkLst>
            <pc:docMk/>
            <pc:sldMk cId="279471917" sldId="364"/>
            <ac:spMk id="54" creationId="{81F209E1-2D23-9D63-5382-AA160E6D01D5}"/>
          </ac:spMkLst>
        </pc:spChg>
        <pc:spChg chg="mod">
          <ac:chgData name="Juan Herrera" userId="e8643a8a-c373-4529-9ec2-07e86624babe" providerId="ADAL" clId="{0A8D458D-936D-5643-8397-4054F573BEC2}" dt="2023-10-05T10:39:45.678" v="3495"/>
          <ac:spMkLst>
            <pc:docMk/>
            <pc:sldMk cId="279471917" sldId="364"/>
            <ac:spMk id="55" creationId="{15977BCA-2DC6-199A-B241-9BFE37F610FA}"/>
          </ac:spMkLst>
        </pc:spChg>
        <pc:spChg chg="mod">
          <ac:chgData name="Juan Herrera" userId="e8643a8a-c373-4529-9ec2-07e86624babe" providerId="ADAL" clId="{0A8D458D-936D-5643-8397-4054F573BEC2}" dt="2023-10-05T10:39:45.678" v="3495"/>
          <ac:spMkLst>
            <pc:docMk/>
            <pc:sldMk cId="279471917" sldId="364"/>
            <ac:spMk id="56" creationId="{52D0AFC8-2909-85F0-19C6-E00ED00DB839}"/>
          </ac:spMkLst>
        </pc:spChg>
        <pc:spChg chg="mod">
          <ac:chgData name="Juan Herrera" userId="e8643a8a-c373-4529-9ec2-07e86624babe" providerId="ADAL" clId="{0A8D458D-936D-5643-8397-4054F573BEC2}" dt="2023-10-05T10:39:45.678" v="3495"/>
          <ac:spMkLst>
            <pc:docMk/>
            <pc:sldMk cId="279471917" sldId="364"/>
            <ac:spMk id="57" creationId="{B9614020-BC93-E05E-68FD-3F99E565873A}"/>
          </ac:spMkLst>
        </pc:spChg>
        <pc:spChg chg="mod">
          <ac:chgData name="Juan Herrera" userId="e8643a8a-c373-4529-9ec2-07e86624babe" providerId="ADAL" clId="{0A8D458D-936D-5643-8397-4054F573BEC2}" dt="2023-10-05T10:39:45.678" v="3495"/>
          <ac:spMkLst>
            <pc:docMk/>
            <pc:sldMk cId="279471917" sldId="364"/>
            <ac:spMk id="58" creationId="{40AE48BF-A877-F3FC-3C04-612288A9E919}"/>
          </ac:spMkLst>
        </pc:spChg>
        <pc:spChg chg="mod">
          <ac:chgData name="Juan Herrera" userId="e8643a8a-c373-4529-9ec2-07e86624babe" providerId="ADAL" clId="{0A8D458D-936D-5643-8397-4054F573BEC2}" dt="2023-10-05T10:39:45.678" v="3495"/>
          <ac:spMkLst>
            <pc:docMk/>
            <pc:sldMk cId="279471917" sldId="364"/>
            <ac:spMk id="60" creationId="{010C2EAC-7CE8-E0DC-8721-5955C621783E}"/>
          </ac:spMkLst>
        </pc:spChg>
        <pc:spChg chg="mod">
          <ac:chgData name="Juan Herrera" userId="e8643a8a-c373-4529-9ec2-07e86624babe" providerId="ADAL" clId="{0A8D458D-936D-5643-8397-4054F573BEC2}" dt="2023-10-05T10:39:45.678" v="3495"/>
          <ac:spMkLst>
            <pc:docMk/>
            <pc:sldMk cId="279471917" sldId="364"/>
            <ac:spMk id="61" creationId="{ADFF910D-B052-30FD-89E3-5DD7C261D475}"/>
          </ac:spMkLst>
        </pc:spChg>
        <pc:spChg chg="mod">
          <ac:chgData name="Juan Herrera" userId="e8643a8a-c373-4529-9ec2-07e86624babe" providerId="ADAL" clId="{0A8D458D-936D-5643-8397-4054F573BEC2}" dt="2023-10-05T10:39:45.678" v="3495"/>
          <ac:spMkLst>
            <pc:docMk/>
            <pc:sldMk cId="279471917" sldId="364"/>
            <ac:spMk id="62" creationId="{07D626C2-0662-90CA-ED7B-B5CC8ADA937D}"/>
          </ac:spMkLst>
        </pc:spChg>
        <pc:spChg chg="mod">
          <ac:chgData name="Juan Herrera" userId="e8643a8a-c373-4529-9ec2-07e86624babe" providerId="ADAL" clId="{0A8D458D-936D-5643-8397-4054F573BEC2}" dt="2023-10-05T10:39:45.678" v="3495"/>
          <ac:spMkLst>
            <pc:docMk/>
            <pc:sldMk cId="279471917" sldId="364"/>
            <ac:spMk id="63" creationId="{00F66DA3-3B07-CD39-0F11-21FF39E89F93}"/>
          </ac:spMkLst>
        </pc:spChg>
        <pc:spChg chg="mod">
          <ac:chgData name="Juan Herrera" userId="e8643a8a-c373-4529-9ec2-07e86624babe" providerId="ADAL" clId="{0A8D458D-936D-5643-8397-4054F573BEC2}" dt="2023-10-05T10:39:45.678" v="3495"/>
          <ac:spMkLst>
            <pc:docMk/>
            <pc:sldMk cId="279471917" sldId="364"/>
            <ac:spMk id="64" creationId="{9C2B97A6-29C6-C7D5-6D6D-8AF03063A265}"/>
          </ac:spMkLst>
        </pc:spChg>
        <pc:spChg chg="mod">
          <ac:chgData name="Juan Herrera" userId="e8643a8a-c373-4529-9ec2-07e86624babe" providerId="ADAL" clId="{0A8D458D-936D-5643-8397-4054F573BEC2}" dt="2023-10-05T10:39:45.678" v="3495"/>
          <ac:spMkLst>
            <pc:docMk/>
            <pc:sldMk cId="279471917" sldId="364"/>
            <ac:spMk id="65" creationId="{A193C351-F102-E9A3-50BC-5DD81F673C8D}"/>
          </ac:spMkLst>
        </pc:spChg>
        <pc:spChg chg="mod">
          <ac:chgData name="Juan Herrera" userId="e8643a8a-c373-4529-9ec2-07e86624babe" providerId="ADAL" clId="{0A8D458D-936D-5643-8397-4054F573BEC2}" dt="2023-10-05T10:39:45.678" v="3495"/>
          <ac:spMkLst>
            <pc:docMk/>
            <pc:sldMk cId="279471917" sldId="364"/>
            <ac:spMk id="66" creationId="{C2D12D54-3FB2-C6A5-C916-CCCCCC61D065}"/>
          </ac:spMkLst>
        </pc:spChg>
        <pc:spChg chg="mod">
          <ac:chgData name="Juan Herrera" userId="e8643a8a-c373-4529-9ec2-07e86624babe" providerId="ADAL" clId="{0A8D458D-936D-5643-8397-4054F573BEC2}" dt="2023-10-05T10:39:45.678" v="3495"/>
          <ac:spMkLst>
            <pc:docMk/>
            <pc:sldMk cId="279471917" sldId="364"/>
            <ac:spMk id="67" creationId="{0E6F551F-2E6C-B110-40DC-7792BEA4EF76}"/>
          </ac:spMkLst>
        </pc:spChg>
        <pc:spChg chg="mod">
          <ac:chgData name="Juan Herrera" userId="e8643a8a-c373-4529-9ec2-07e86624babe" providerId="ADAL" clId="{0A8D458D-936D-5643-8397-4054F573BEC2}" dt="2023-10-05T10:39:45.678" v="3495"/>
          <ac:spMkLst>
            <pc:docMk/>
            <pc:sldMk cId="279471917" sldId="364"/>
            <ac:spMk id="68" creationId="{50BDAC46-6E53-EFA5-19F2-5940CC3D7287}"/>
          </ac:spMkLst>
        </pc:spChg>
        <pc:spChg chg="mod">
          <ac:chgData name="Juan Herrera" userId="e8643a8a-c373-4529-9ec2-07e86624babe" providerId="ADAL" clId="{0A8D458D-936D-5643-8397-4054F573BEC2}" dt="2023-10-05T10:39:45.678" v="3495"/>
          <ac:spMkLst>
            <pc:docMk/>
            <pc:sldMk cId="279471917" sldId="364"/>
            <ac:spMk id="69" creationId="{63CAA44F-F127-70E6-7A84-10B406F9C56F}"/>
          </ac:spMkLst>
        </pc:spChg>
        <pc:spChg chg="mod">
          <ac:chgData name="Juan Herrera" userId="e8643a8a-c373-4529-9ec2-07e86624babe" providerId="ADAL" clId="{0A8D458D-936D-5643-8397-4054F573BEC2}" dt="2023-10-05T10:39:45.678" v="3495"/>
          <ac:spMkLst>
            <pc:docMk/>
            <pc:sldMk cId="279471917" sldId="364"/>
            <ac:spMk id="70" creationId="{BB4E7CE3-3015-3EE9-C5F4-69A2AA655E42}"/>
          </ac:spMkLst>
        </pc:spChg>
        <pc:spChg chg="mod">
          <ac:chgData name="Juan Herrera" userId="e8643a8a-c373-4529-9ec2-07e86624babe" providerId="ADAL" clId="{0A8D458D-936D-5643-8397-4054F573BEC2}" dt="2023-10-05T10:39:45.678" v="3495"/>
          <ac:spMkLst>
            <pc:docMk/>
            <pc:sldMk cId="279471917" sldId="364"/>
            <ac:spMk id="71" creationId="{15E43C3A-C9D9-AE0C-FF4E-5840AE4DF6FB}"/>
          </ac:spMkLst>
        </pc:spChg>
        <pc:spChg chg="mod">
          <ac:chgData name="Juan Herrera" userId="e8643a8a-c373-4529-9ec2-07e86624babe" providerId="ADAL" clId="{0A8D458D-936D-5643-8397-4054F573BEC2}" dt="2023-10-05T10:39:45.678" v="3495"/>
          <ac:spMkLst>
            <pc:docMk/>
            <pc:sldMk cId="279471917" sldId="364"/>
            <ac:spMk id="73" creationId="{EAB1EFB0-996E-098A-F128-215FA2FB77D9}"/>
          </ac:spMkLst>
        </pc:spChg>
        <pc:spChg chg="mod">
          <ac:chgData name="Juan Herrera" userId="e8643a8a-c373-4529-9ec2-07e86624babe" providerId="ADAL" clId="{0A8D458D-936D-5643-8397-4054F573BEC2}" dt="2023-10-05T10:39:45.678" v="3495"/>
          <ac:spMkLst>
            <pc:docMk/>
            <pc:sldMk cId="279471917" sldId="364"/>
            <ac:spMk id="74" creationId="{A771D6B4-42B4-F3E1-602C-4BB138C29FE0}"/>
          </ac:spMkLst>
        </pc:spChg>
        <pc:spChg chg="mod">
          <ac:chgData name="Juan Herrera" userId="e8643a8a-c373-4529-9ec2-07e86624babe" providerId="ADAL" clId="{0A8D458D-936D-5643-8397-4054F573BEC2}" dt="2023-10-05T10:39:45.678" v="3495"/>
          <ac:spMkLst>
            <pc:docMk/>
            <pc:sldMk cId="279471917" sldId="364"/>
            <ac:spMk id="75" creationId="{D0D0504A-D698-22B8-5A82-4CB0352848A1}"/>
          </ac:spMkLst>
        </pc:spChg>
        <pc:spChg chg="mod">
          <ac:chgData name="Juan Herrera" userId="e8643a8a-c373-4529-9ec2-07e86624babe" providerId="ADAL" clId="{0A8D458D-936D-5643-8397-4054F573BEC2}" dt="2023-10-05T10:39:45.678" v="3495"/>
          <ac:spMkLst>
            <pc:docMk/>
            <pc:sldMk cId="279471917" sldId="364"/>
            <ac:spMk id="76" creationId="{4C14DD76-90EB-4423-0577-A372FD236472}"/>
          </ac:spMkLst>
        </pc:spChg>
        <pc:spChg chg="mod">
          <ac:chgData name="Juan Herrera" userId="e8643a8a-c373-4529-9ec2-07e86624babe" providerId="ADAL" clId="{0A8D458D-936D-5643-8397-4054F573BEC2}" dt="2023-10-05T10:39:45.678" v="3495"/>
          <ac:spMkLst>
            <pc:docMk/>
            <pc:sldMk cId="279471917" sldId="364"/>
            <ac:spMk id="77" creationId="{DFB8367C-9E97-8BE3-63B1-550A30941881}"/>
          </ac:spMkLst>
        </pc:spChg>
        <pc:spChg chg="mod">
          <ac:chgData name="Juan Herrera" userId="e8643a8a-c373-4529-9ec2-07e86624babe" providerId="ADAL" clId="{0A8D458D-936D-5643-8397-4054F573BEC2}" dt="2023-10-05T10:39:45.678" v="3495"/>
          <ac:spMkLst>
            <pc:docMk/>
            <pc:sldMk cId="279471917" sldId="364"/>
            <ac:spMk id="78" creationId="{BD87AA6D-5825-DE4A-D57C-DEADF2E0CBCC}"/>
          </ac:spMkLst>
        </pc:spChg>
        <pc:spChg chg="mod">
          <ac:chgData name="Juan Herrera" userId="e8643a8a-c373-4529-9ec2-07e86624babe" providerId="ADAL" clId="{0A8D458D-936D-5643-8397-4054F573BEC2}" dt="2023-10-05T10:39:45.678" v="3495"/>
          <ac:spMkLst>
            <pc:docMk/>
            <pc:sldMk cId="279471917" sldId="364"/>
            <ac:spMk id="79" creationId="{DE6EDB29-9F84-A237-0573-102B736BBB1B}"/>
          </ac:spMkLst>
        </pc:spChg>
        <pc:spChg chg="mod">
          <ac:chgData name="Juan Herrera" userId="e8643a8a-c373-4529-9ec2-07e86624babe" providerId="ADAL" clId="{0A8D458D-936D-5643-8397-4054F573BEC2}" dt="2023-10-05T10:39:45.678" v="3495"/>
          <ac:spMkLst>
            <pc:docMk/>
            <pc:sldMk cId="279471917" sldId="364"/>
            <ac:spMk id="80" creationId="{DABC6AFB-039C-D1C1-603C-CED9D923E7D4}"/>
          </ac:spMkLst>
        </pc:spChg>
        <pc:spChg chg="mod">
          <ac:chgData name="Juan Herrera" userId="e8643a8a-c373-4529-9ec2-07e86624babe" providerId="ADAL" clId="{0A8D458D-936D-5643-8397-4054F573BEC2}" dt="2023-10-05T10:39:45.678" v="3495"/>
          <ac:spMkLst>
            <pc:docMk/>
            <pc:sldMk cId="279471917" sldId="364"/>
            <ac:spMk id="81" creationId="{98512C1B-D46B-D1BB-F9D7-A05A8FFFC5DF}"/>
          </ac:spMkLst>
        </pc:spChg>
        <pc:spChg chg="mod">
          <ac:chgData name="Juan Herrera" userId="e8643a8a-c373-4529-9ec2-07e86624babe" providerId="ADAL" clId="{0A8D458D-936D-5643-8397-4054F573BEC2}" dt="2023-10-05T10:39:45.678" v="3495"/>
          <ac:spMkLst>
            <pc:docMk/>
            <pc:sldMk cId="279471917" sldId="364"/>
            <ac:spMk id="82" creationId="{B0713E60-B114-DD08-C963-739B51CB8D60}"/>
          </ac:spMkLst>
        </pc:spChg>
        <pc:spChg chg="mod">
          <ac:chgData name="Juan Herrera" userId="e8643a8a-c373-4529-9ec2-07e86624babe" providerId="ADAL" clId="{0A8D458D-936D-5643-8397-4054F573BEC2}" dt="2023-10-05T10:39:45.678" v="3495"/>
          <ac:spMkLst>
            <pc:docMk/>
            <pc:sldMk cId="279471917" sldId="364"/>
            <ac:spMk id="83" creationId="{464DA0F0-F515-3D44-F97E-D81B21900147}"/>
          </ac:spMkLst>
        </pc:spChg>
        <pc:spChg chg="mod">
          <ac:chgData name="Juan Herrera" userId="e8643a8a-c373-4529-9ec2-07e86624babe" providerId="ADAL" clId="{0A8D458D-936D-5643-8397-4054F573BEC2}" dt="2023-10-05T10:39:45.678" v="3495"/>
          <ac:spMkLst>
            <pc:docMk/>
            <pc:sldMk cId="279471917" sldId="364"/>
            <ac:spMk id="84" creationId="{09B61CF5-BCBF-D679-0CF0-A54734A29180}"/>
          </ac:spMkLst>
        </pc:spChg>
        <pc:spChg chg="mod">
          <ac:chgData name="Juan Herrera" userId="e8643a8a-c373-4529-9ec2-07e86624babe" providerId="ADAL" clId="{0A8D458D-936D-5643-8397-4054F573BEC2}" dt="2023-10-05T10:39:45.678" v="3495"/>
          <ac:spMkLst>
            <pc:docMk/>
            <pc:sldMk cId="279471917" sldId="364"/>
            <ac:spMk id="86" creationId="{B3E7B49F-45E9-64C5-C831-A92812B3F49F}"/>
          </ac:spMkLst>
        </pc:spChg>
        <pc:spChg chg="mod">
          <ac:chgData name="Juan Herrera" userId="e8643a8a-c373-4529-9ec2-07e86624babe" providerId="ADAL" clId="{0A8D458D-936D-5643-8397-4054F573BEC2}" dt="2023-10-05T10:39:45.678" v="3495"/>
          <ac:spMkLst>
            <pc:docMk/>
            <pc:sldMk cId="279471917" sldId="364"/>
            <ac:spMk id="87" creationId="{F275AD70-3EE0-BE03-10FD-0F0DE2920256}"/>
          </ac:spMkLst>
        </pc:spChg>
        <pc:spChg chg="mod">
          <ac:chgData name="Juan Herrera" userId="e8643a8a-c373-4529-9ec2-07e86624babe" providerId="ADAL" clId="{0A8D458D-936D-5643-8397-4054F573BEC2}" dt="2023-10-05T10:39:45.678" v="3495"/>
          <ac:spMkLst>
            <pc:docMk/>
            <pc:sldMk cId="279471917" sldId="364"/>
            <ac:spMk id="88" creationId="{DD81E9E5-3020-1232-DFF1-399D37CCC98E}"/>
          </ac:spMkLst>
        </pc:spChg>
        <pc:spChg chg="mod">
          <ac:chgData name="Juan Herrera" userId="e8643a8a-c373-4529-9ec2-07e86624babe" providerId="ADAL" clId="{0A8D458D-936D-5643-8397-4054F573BEC2}" dt="2023-10-05T10:39:45.678" v="3495"/>
          <ac:spMkLst>
            <pc:docMk/>
            <pc:sldMk cId="279471917" sldId="364"/>
            <ac:spMk id="89" creationId="{6BD5D9D6-0EE3-F969-68BB-7244ECE2CB7B}"/>
          </ac:spMkLst>
        </pc:spChg>
        <pc:spChg chg="mod">
          <ac:chgData name="Juan Herrera" userId="e8643a8a-c373-4529-9ec2-07e86624babe" providerId="ADAL" clId="{0A8D458D-936D-5643-8397-4054F573BEC2}" dt="2023-10-05T10:39:45.678" v="3495"/>
          <ac:spMkLst>
            <pc:docMk/>
            <pc:sldMk cId="279471917" sldId="364"/>
            <ac:spMk id="90" creationId="{EFE26BC2-8A58-7297-47F1-EFE29EC7A8BC}"/>
          </ac:spMkLst>
        </pc:spChg>
        <pc:spChg chg="mod">
          <ac:chgData name="Juan Herrera" userId="e8643a8a-c373-4529-9ec2-07e86624babe" providerId="ADAL" clId="{0A8D458D-936D-5643-8397-4054F573BEC2}" dt="2023-10-05T10:39:45.678" v="3495"/>
          <ac:spMkLst>
            <pc:docMk/>
            <pc:sldMk cId="279471917" sldId="364"/>
            <ac:spMk id="91" creationId="{48CD8A85-98D0-8668-76AA-663213187C01}"/>
          </ac:spMkLst>
        </pc:spChg>
        <pc:spChg chg="mod">
          <ac:chgData name="Juan Herrera" userId="e8643a8a-c373-4529-9ec2-07e86624babe" providerId="ADAL" clId="{0A8D458D-936D-5643-8397-4054F573BEC2}" dt="2023-10-05T10:39:45.678" v="3495"/>
          <ac:spMkLst>
            <pc:docMk/>
            <pc:sldMk cId="279471917" sldId="364"/>
            <ac:spMk id="92" creationId="{4305A828-6C9A-DFB8-EDB1-C53C6CC6021B}"/>
          </ac:spMkLst>
        </pc:spChg>
        <pc:spChg chg="mod">
          <ac:chgData name="Juan Herrera" userId="e8643a8a-c373-4529-9ec2-07e86624babe" providerId="ADAL" clId="{0A8D458D-936D-5643-8397-4054F573BEC2}" dt="2023-10-05T10:39:45.678" v="3495"/>
          <ac:spMkLst>
            <pc:docMk/>
            <pc:sldMk cId="279471917" sldId="364"/>
            <ac:spMk id="93" creationId="{4F5F7832-0D84-FE29-4669-EC10A039DBB4}"/>
          </ac:spMkLst>
        </pc:spChg>
        <pc:spChg chg="mod">
          <ac:chgData name="Juan Herrera" userId="e8643a8a-c373-4529-9ec2-07e86624babe" providerId="ADAL" clId="{0A8D458D-936D-5643-8397-4054F573BEC2}" dt="2023-10-05T10:39:45.678" v="3495"/>
          <ac:spMkLst>
            <pc:docMk/>
            <pc:sldMk cId="279471917" sldId="364"/>
            <ac:spMk id="94" creationId="{7C2A2B6E-28C8-22B2-688E-951C6A02A38A}"/>
          </ac:spMkLst>
        </pc:spChg>
        <pc:spChg chg="mod">
          <ac:chgData name="Juan Herrera" userId="e8643a8a-c373-4529-9ec2-07e86624babe" providerId="ADAL" clId="{0A8D458D-936D-5643-8397-4054F573BEC2}" dt="2023-10-05T10:39:45.678" v="3495"/>
          <ac:spMkLst>
            <pc:docMk/>
            <pc:sldMk cId="279471917" sldId="364"/>
            <ac:spMk id="95" creationId="{97C3F213-F7A0-BF6C-0682-62ADA2FF88B5}"/>
          </ac:spMkLst>
        </pc:spChg>
        <pc:spChg chg="mod">
          <ac:chgData name="Juan Herrera" userId="e8643a8a-c373-4529-9ec2-07e86624babe" providerId="ADAL" clId="{0A8D458D-936D-5643-8397-4054F573BEC2}" dt="2023-10-05T10:39:45.678" v="3495"/>
          <ac:spMkLst>
            <pc:docMk/>
            <pc:sldMk cId="279471917" sldId="364"/>
            <ac:spMk id="96" creationId="{83CDBBC6-7CBB-D0B8-3AF8-695364182DDD}"/>
          </ac:spMkLst>
        </pc:spChg>
        <pc:spChg chg="mod">
          <ac:chgData name="Juan Herrera" userId="e8643a8a-c373-4529-9ec2-07e86624babe" providerId="ADAL" clId="{0A8D458D-936D-5643-8397-4054F573BEC2}" dt="2023-10-05T10:39:45.678" v="3495"/>
          <ac:spMkLst>
            <pc:docMk/>
            <pc:sldMk cId="279471917" sldId="364"/>
            <ac:spMk id="97" creationId="{FB5B56A8-BB6C-7CF1-E0E6-24686F5965C1}"/>
          </ac:spMkLst>
        </pc:spChg>
        <pc:spChg chg="mod">
          <ac:chgData name="Juan Herrera" userId="e8643a8a-c373-4529-9ec2-07e86624babe" providerId="ADAL" clId="{0A8D458D-936D-5643-8397-4054F573BEC2}" dt="2023-10-05T10:39:45.678" v="3495"/>
          <ac:spMkLst>
            <pc:docMk/>
            <pc:sldMk cId="279471917" sldId="364"/>
            <ac:spMk id="98" creationId="{D704C551-D11A-A03B-65A2-E172D2A99BEA}"/>
          </ac:spMkLst>
        </pc:spChg>
        <pc:spChg chg="mod">
          <ac:chgData name="Juan Herrera" userId="e8643a8a-c373-4529-9ec2-07e86624babe" providerId="ADAL" clId="{0A8D458D-936D-5643-8397-4054F573BEC2}" dt="2023-10-05T10:39:45.678" v="3495"/>
          <ac:spMkLst>
            <pc:docMk/>
            <pc:sldMk cId="279471917" sldId="364"/>
            <ac:spMk id="99" creationId="{B7DE9136-B07A-149E-44BD-AA453C86FB96}"/>
          </ac:spMkLst>
        </pc:spChg>
        <pc:spChg chg="mod">
          <ac:chgData name="Juan Herrera" userId="e8643a8a-c373-4529-9ec2-07e86624babe" providerId="ADAL" clId="{0A8D458D-936D-5643-8397-4054F573BEC2}" dt="2023-10-05T10:39:45.678" v="3495"/>
          <ac:spMkLst>
            <pc:docMk/>
            <pc:sldMk cId="279471917" sldId="364"/>
            <ac:spMk id="100" creationId="{2C5E8A92-6904-0C5E-45E8-37E9BB12EE8E}"/>
          </ac:spMkLst>
        </pc:spChg>
        <pc:spChg chg="mod">
          <ac:chgData name="Juan Herrera" userId="e8643a8a-c373-4529-9ec2-07e86624babe" providerId="ADAL" clId="{0A8D458D-936D-5643-8397-4054F573BEC2}" dt="2023-10-05T10:39:45.678" v="3495"/>
          <ac:spMkLst>
            <pc:docMk/>
            <pc:sldMk cId="279471917" sldId="364"/>
            <ac:spMk id="101" creationId="{5A475580-62C9-2085-7E75-06B860EB30C6}"/>
          </ac:spMkLst>
        </pc:spChg>
        <pc:spChg chg="mod">
          <ac:chgData name="Juan Herrera" userId="e8643a8a-c373-4529-9ec2-07e86624babe" providerId="ADAL" clId="{0A8D458D-936D-5643-8397-4054F573BEC2}" dt="2023-10-05T10:39:45.678" v="3495"/>
          <ac:spMkLst>
            <pc:docMk/>
            <pc:sldMk cId="279471917" sldId="364"/>
            <ac:spMk id="103" creationId="{6B460EC9-C18B-BBFA-9875-2D5FD83A6A28}"/>
          </ac:spMkLst>
        </pc:spChg>
        <pc:spChg chg="mod">
          <ac:chgData name="Juan Herrera" userId="e8643a8a-c373-4529-9ec2-07e86624babe" providerId="ADAL" clId="{0A8D458D-936D-5643-8397-4054F573BEC2}" dt="2023-10-05T10:39:45.678" v="3495"/>
          <ac:spMkLst>
            <pc:docMk/>
            <pc:sldMk cId="279471917" sldId="364"/>
            <ac:spMk id="104" creationId="{9E67F12E-0E6B-2CEA-F782-B8D39A82C773}"/>
          </ac:spMkLst>
        </pc:spChg>
        <pc:spChg chg="mod">
          <ac:chgData name="Juan Herrera" userId="e8643a8a-c373-4529-9ec2-07e86624babe" providerId="ADAL" clId="{0A8D458D-936D-5643-8397-4054F573BEC2}" dt="2023-10-05T10:39:45.678" v="3495"/>
          <ac:spMkLst>
            <pc:docMk/>
            <pc:sldMk cId="279471917" sldId="364"/>
            <ac:spMk id="105" creationId="{6E3977A5-9082-715B-866D-B6B0B9049254}"/>
          </ac:spMkLst>
        </pc:spChg>
        <pc:spChg chg="mod">
          <ac:chgData name="Juan Herrera" userId="e8643a8a-c373-4529-9ec2-07e86624babe" providerId="ADAL" clId="{0A8D458D-936D-5643-8397-4054F573BEC2}" dt="2023-10-05T10:39:45.678" v="3495"/>
          <ac:spMkLst>
            <pc:docMk/>
            <pc:sldMk cId="279471917" sldId="364"/>
            <ac:spMk id="106" creationId="{C776AE3D-0575-6215-E5AB-B81BCAEBF3DF}"/>
          </ac:spMkLst>
        </pc:spChg>
        <pc:spChg chg="mod">
          <ac:chgData name="Juan Herrera" userId="e8643a8a-c373-4529-9ec2-07e86624babe" providerId="ADAL" clId="{0A8D458D-936D-5643-8397-4054F573BEC2}" dt="2023-10-05T10:39:45.678" v="3495"/>
          <ac:spMkLst>
            <pc:docMk/>
            <pc:sldMk cId="279471917" sldId="364"/>
            <ac:spMk id="107" creationId="{263C1A71-3709-E9FB-F428-61D741A6D423}"/>
          </ac:spMkLst>
        </pc:spChg>
        <pc:spChg chg="mod">
          <ac:chgData name="Juan Herrera" userId="e8643a8a-c373-4529-9ec2-07e86624babe" providerId="ADAL" clId="{0A8D458D-936D-5643-8397-4054F573BEC2}" dt="2023-10-05T10:39:45.678" v="3495"/>
          <ac:spMkLst>
            <pc:docMk/>
            <pc:sldMk cId="279471917" sldId="364"/>
            <ac:spMk id="108" creationId="{2CBF9778-5C55-86F3-6E5D-E72919866879}"/>
          </ac:spMkLst>
        </pc:spChg>
        <pc:spChg chg="mod">
          <ac:chgData name="Juan Herrera" userId="e8643a8a-c373-4529-9ec2-07e86624babe" providerId="ADAL" clId="{0A8D458D-936D-5643-8397-4054F573BEC2}" dt="2023-10-05T10:39:45.678" v="3495"/>
          <ac:spMkLst>
            <pc:docMk/>
            <pc:sldMk cId="279471917" sldId="364"/>
            <ac:spMk id="109" creationId="{6F939024-5786-F8F0-E479-D0B9A591167B}"/>
          </ac:spMkLst>
        </pc:spChg>
        <pc:spChg chg="mod">
          <ac:chgData name="Juan Herrera" userId="e8643a8a-c373-4529-9ec2-07e86624babe" providerId="ADAL" clId="{0A8D458D-936D-5643-8397-4054F573BEC2}" dt="2023-10-05T10:39:45.678" v="3495"/>
          <ac:spMkLst>
            <pc:docMk/>
            <pc:sldMk cId="279471917" sldId="364"/>
            <ac:spMk id="110" creationId="{E7D7E4F8-778D-C223-B252-1EA940C798AA}"/>
          </ac:spMkLst>
        </pc:spChg>
        <pc:spChg chg="mod">
          <ac:chgData name="Juan Herrera" userId="e8643a8a-c373-4529-9ec2-07e86624babe" providerId="ADAL" clId="{0A8D458D-936D-5643-8397-4054F573BEC2}" dt="2023-10-05T10:39:45.678" v="3495"/>
          <ac:spMkLst>
            <pc:docMk/>
            <pc:sldMk cId="279471917" sldId="364"/>
            <ac:spMk id="111" creationId="{73FF0304-AB94-F821-877C-5655167F00E6}"/>
          </ac:spMkLst>
        </pc:spChg>
        <pc:spChg chg="mod">
          <ac:chgData name="Juan Herrera" userId="e8643a8a-c373-4529-9ec2-07e86624babe" providerId="ADAL" clId="{0A8D458D-936D-5643-8397-4054F573BEC2}" dt="2023-10-05T10:39:45.678" v="3495"/>
          <ac:spMkLst>
            <pc:docMk/>
            <pc:sldMk cId="279471917" sldId="364"/>
            <ac:spMk id="112" creationId="{15E16581-108D-C988-5685-23546873BB98}"/>
          </ac:spMkLst>
        </pc:spChg>
        <pc:spChg chg="mod">
          <ac:chgData name="Juan Herrera" userId="e8643a8a-c373-4529-9ec2-07e86624babe" providerId="ADAL" clId="{0A8D458D-936D-5643-8397-4054F573BEC2}" dt="2023-10-05T10:39:45.678" v="3495"/>
          <ac:spMkLst>
            <pc:docMk/>
            <pc:sldMk cId="279471917" sldId="364"/>
            <ac:spMk id="113" creationId="{7AF667A0-0194-971C-F902-089DD03C5CAA}"/>
          </ac:spMkLst>
        </pc:spChg>
        <pc:spChg chg="mod">
          <ac:chgData name="Juan Herrera" userId="e8643a8a-c373-4529-9ec2-07e86624babe" providerId="ADAL" clId="{0A8D458D-936D-5643-8397-4054F573BEC2}" dt="2023-10-05T10:39:45.678" v="3495"/>
          <ac:spMkLst>
            <pc:docMk/>
            <pc:sldMk cId="279471917" sldId="364"/>
            <ac:spMk id="114" creationId="{B9059F69-E1ED-9761-6C4B-2A58FB6D92F2}"/>
          </ac:spMkLst>
        </pc:spChg>
        <pc:spChg chg="mod">
          <ac:chgData name="Juan Herrera" userId="e8643a8a-c373-4529-9ec2-07e86624babe" providerId="ADAL" clId="{0A8D458D-936D-5643-8397-4054F573BEC2}" dt="2023-10-05T10:39:45.678" v="3495"/>
          <ac:spMkLst>
            <pc:docMk/>
            <pc:sldMk cId="279471917" sldId="364"/>
            <ac:spMk id="115" creationId="{9B4E3125-7D74-EC5F-BD73-B9B4B7AC9660}"/>
          </ac:spMkLst>
        </pc:spChg>
        <pc:spChg chg="mod">
          <ac:chgData name="Juan Herrera" userId="e8643a8a-c373-4529-9ec2-07e86624babe" providerId="ADAL" clId="{0A8D458D-936D-5643-8397-4054F573BEC2}" dt="2023-10-05T10:39:45.678" v="3495"/>
          <ac:spMkLst>
            <pc:docMk/>
            <pc:sldMk cId="279471917" sldId="364"/>
            <ac:spMk id="116" creationId="{6EAE8AEA-BFE9-5C49-4D2C-E40E5DE38F39}"/>
          </ac:spMkLst>
        </pc:spChg>
        <pc:spChg chg="mod">
          <ac:chgData name="Juan Herrera" userId="e8643a8a-c373-4529-9ec2-07e86624babe" providerId="ADAL" clId="{0A8D458D-936D-5643-8397-4054F573BEC2}" dt="2023-10-05T10:39:45.678" v="3495"/>
          <ac:spMkLst>
            <pc:docMk/>
            <pc:sldMk cId="279471917" sldId="364"/>
            <ac:spMk id="117" creationId="{DE24003B-A8A9-D1B8-5CC3-DD5CDFC409E7}"/>
          </ac:spMkLst>
        </pc:spChg>
        <pc:spChg chg="mod">
          <ac:chgData name="Juan Herrera" userId="e8643a8a-c373-4529-9ec2-07e86624babe" providerId="ADAL" clId="{0A8D458D-936D-5643-8397-4054F573BEC2}" dt="2023-10-05T10:39:45.678" v="3495"/>
          <ac:spMkLst>
            <pc:docMk/>
            <pc:sldMk cId="279471917" sldId="364"/>
            <ac:spMk id="118" creationId="{48C19751-BB72-0E24-FA8F-BB578AFF0DA0}"/>
          </ac:spMkLst>
        </pc:spChg>
        <pc:spChg chg="mod">
          <ac:chgData name="Juan Herrera" userId="e8643a8a-c373-4529-9ec2-07e86624babe" providerId="ADAL" clId="{0A8D458D-936D-5643-8397-4054F573BEC2}" dt="2023-10-05T10:39:45.678" v="3495"/>
          <ac:spMkLst>
            <pc:docMk/>
            <pc:sldMk cId="279471917" sldId="364"/>
            <ac:spMk id="119" creationId="{E417BAD6-10A7-0298-AC90-BB1D564F7EC1}"/>
          </ac:spMkLst>
        </pc:spChg>
        <pc:spChg chg="mod">
          <ac:chgData name="Juan Herrera" userId="e8643a8a-c373-4529-9ec2-07e86624babe" providerId="ADAL" clId="{0A8D458D-936D-5643-8397-4054F573BEC2}" dt="2023-10-05T10:39:45.678" v="3495"/>
          <ac:spMkLst>
            <pc:docMk/>
            <pc:sldMk cId="279471917" sldId="364"/>
            <ac:spMk id="120" creationId="{ABEA1D83-411C-AF49-36E1-C2C0F44BC141}"/>
          </ac:spMkLst>
        </pc:spChg>
        <pc:spChg chg="mod">
          <ac:chgData name="Juan Herrera" userId="e8643a8a-c373-4529-9ec2-07e86624babe" providerId="ADAL" clId="{0A8D458D-936D-5643-8397-4054F573BEC2}" dt="2023-10-05T10:39:45.678" v="3495"/>
          <ac:spMkLst>
            <pc:docMk/>
            <pc:sldMk cId="279471917" sldId="364"/>
            <ac:spMk id="121" creationId="{EFA14877-7B85-7E7A-2360-9C05B3D48F1A}"/>
          </ac:spMkLst>
        </pc:spChg>
        <pc:spChg chg="mod">
          <ac:chgData name="Juan Herrera" userId="e8643a8a-c373-4529-9ec2-07e86624babe" providerId="ADAL" clId="{0A8D458D-936D-5643-8397-4054F573BEC2}" dt="2023-10-05T10:39:45.678" v="3495"/>
          <ac:spMkLst>
            <pc:docMk/>
            <pc:sldMk cId="279471917" sldId="364"/>
            <ac:spMk id="122" creationId="{26A0D579-30E1-912D-AD3B-124CFFB48615}"/>
          </ac:spMkLst>
        </pc:spChg>
        <pc:spChg chg="mod">
          <ac:chgData name="Juan Herrera" userId="e8643a8a-c373-4529-9ec2-07e86624babe" providerId="ADAL" clId="{0A8D458D-936D-5643-8397-4054F573BEC2}" dt="2023-10-05T10:39:45.678" v="3495"/>
          <ac:spMkLst>
            <pc:docMk/>
            <pc:sldMk cId="279471917" sldId="364"/>
            <ac:spMk id="123" creationId="{B9A6D764-020E-95F9-3BA3-F69EC0F91536}"/>
          </ac:spMkLst>
        </pc:spChg>
        <pc:spChg chg="mod">
          <ac:chgData name="Juan Herrera" userId="e8643a8a-c373-4529-9ec2-07e86624babe" providerId="ADAL" clId="{0A8D458D-936D-5643-8397-4054F573BEC2}" dt="2023-10-05T10:39:45.678" v="3495"/>
          <ac:spMkLst>
            <pc:docMk/>
            <pc:sldMk cId="279471917" sldId="364"/>
            <ac:spMk id="124" creationId="{6AC125F5-CCE1-E201-29EB-7B60502771F2}"/>
          </ac:spMkLst>
        </pc:spChg>
        <pc:spChg chg="mod">
          <ac:chgData name="Juan Herrera" userId="e8643a8a-c373-4529-9ec2-07e86624babe" providerId="ADAL" clId="{0A8D458D-936D-5643-8397-4054F573BEC2}" dt="2023-10-05T10:39:45.678" v="3495"/>
          <ac:spMkLst>
            <pc:docMk/>
            <pc:sldMk cId="279471917" sldId="364"/>
            <ac:spMk id="125" creationId="{A6BAC131-71BA-572B-0D9A-3B2E94B436D8}"/>
          </ac:spMkLst>
        </pc:spChg>
        <pc:spChg chg="mod">
          <ac:chgData name="Juan Herrera" userId="e8643a8a-c373-4529-9ec2-07e86624babe" providerId="ADAL" clId="{0A8D458D-936D-5643-8397-4054F573BEC2}" dt="2023-10-05T10:39:45.678" v="3495"/>
          <ac:spMkLst>
            <pc:docMk/>
            <pc:sldMk cId="279471917" sldId="364"/>
            <ac:spMk id="126" creationId="{19F86E70-4979-C4D2-D5FD-24813804EC85}"/>
          </ac:spMkLst>
        </pc:spChg>
        <pc:spChg chg="mod">
          <ac:chgData name="Juan Herrera" userId="e8643a8a-c373-4529-9ec2-07e86624babe" providerId="ADAL" clId="{0A8D458D-936D-5643-8397-4054F573BEC2}" dt="2023-10-05T10:39:45.678" v="3495"/>
          <ac:spMkLst>
            <pc:docMk/>
            <pc:sldMk cId="279471917" sldId="364"/>
            <ac:spMk id="127" creationId="{9EF338BF-0C38-DA16-0C9A-F59A3373D9EB}"/>
          </ac:spMkLst>
        </pc:spChg>
        <pc:spChg chg="mod">
          <ac:chgData name="Juan Herrera" userId="e8643a8a-c373-4529-9ec2-07e86624babe" providerId="ADAL" clId="{0A8D458D-936D-5643-8397-4054F573BEC2}" dt="2023-10-05T10:39:45.678" v="3495"/>
          <ac:spMkLst>
            <pc:docMk/>
            <pc:sldMk cId="279471917" sldId="364"/>
            <ac:spMk id="128" creationId="{00D1A5FF-2EA1-F419-7C9A-56BE831B9CD0}"/>
          </ac:spMkLst>
        </pc:spChg>
        <pc:spChg chg="mod">
          <ac:chgData name="Juan Herrera" userId="e8643a8a-c373-4529-9ec2-07e86624babe" providerId="ADAL" clId="{0A8D458D-936D-5643-8397-4054F573BEC2}" dt="2023-10-05T10:39:45.678" v="3495"/>
          <ac:spMkLst>
            <pc:docMk/>
            <pc:sldMk cId="279471917" sldId="364"/>
            <ac:spMk id="129" creationId="{EC8B8784-1D3B-80BA-F110-A8727ECB4293}"/>
          </ac:spMkLst>
        </pc:spChg>
        <pc:spChg chg="mod">
          <ac:chgData name="Juan Herrera" userId="e8643a8a-c373-4529-9ec2-07e86624babe" providerId="ADAL" clId="{0A8D458D-936D-5643-8397-4054F573BEC2}" dt="2023-10-05T10:39:45.678" v="3495"/>
          <ac:spMkLst>
            <pc:docMk/>
            <pc:sldMk cId="279471917" sldId="364"/>
            <ac:spMk id="130" creationId="{E8AFD1BF-B93C-B975-E1AF-0E64E52E0C5C}"/>
          </ac:spMkLst>
        </pc:spChg>
        <pc:spChg chg="mod">
          <ac:chgData name="Juan Herrera" userId="e8643a8a-c373-4529-9ec2-07e86624babe" providerId="ADAL" clId="{0A8D458D-936D-5643-8397-4054F573BEC2}" dt="2023-10-05T10:39:45.678" v="3495"/>
          <ac:spMkLst>
            <pc:docMk/>
            <pc:sldMk cId="279471917" sldId="364"/>
            <ac:spMk id="131" creationId="{0B90B7DE-FC84-EBD7-F2F8-5D14B71DA587}"/>
          </ac:spMkLst>
        </pc:spChg>
        <pc:spChg chg="mod">
          <ac:chgData name="Juan Herrera" userId="e8643a8a-c373-4529-9ec2-07e86624babe" providerId="ADAL" clId="{0A8D458D-936D-5643-8397-4054F573BEC2}" dt="2023-10-05T10:39:45.678" v="3495"/>
          <ac:spMkLst>
            <pc:docMk/>
            <pc:sldMk cId="279471917" sldId="364"/>
            <ac:spMk id="132" creationId="{4BE1DA15-5B43-BAC6-8328-FD33EA4035E6}"/>
          </ac:spMkLst>
        </pc:spChg>
        <pc:spChg chg="mod">
          <ac:chgData name="Juan Herrera" userId="e8643a8a-c373-4529-9ec2-07e86624babe" providerId="ADAL" clId="{0A8D458D-936D-5643-8397-4054F573BEC2}" dt="2023-10-05T10:39:45.678" v="3495"/>
          <ac:spMkLst>
            <pc:docMk/>
            <pc:sldMk cId="279471917" sldId="364"/>
            <ac:spMk id="133" creationId="{1663FFFF-C6DF-FA3D-110A-88454A3F0F3E}"/>
          </ac:spMkLst>
        </pc:spChg>
        <pc:spChg chg="mod">
          <ac:chgData name="Juan Herrera" userId="e8643a8a-c373-4529-9ec2-07e86624babe" providerId="ADAL" clId="{0A8D458D-936D-5643-8397-4054F573BEC2}" dt="2023-10-05T10:39:45.678" v="3495"/>
          <ac:spMkLst>
            <pc:docMk/>
            <pc:sldMk cId="279471917" sldId="364"/>
            <ac:spMk id="134" creationId="{4A23D487-38E9-005E-0E2A-243EBA74ED21}"/>
          </ac:spMkLst>
        </pc:spChg>
        <pc:spChg chg="mod">
          <ac:chgData name="Juan Herrera" userId="e8643a8a-c373-4529-9ec2-07e86624babe" providerId="ADAL" clId="{0A8D458D-936D-5643-8397-4054F573BEC2}" dt="2023-10-05T10:39:45.678" v="3495"/>
          <ac:spMkLst>
            <pc:docMk/>
            <pc:sldMk cId="279471917" sldId="364"/>
            <ac:spMk id="135" creationId="{23FAC8F5-8DBD-89AF-AE2E-960A08499566}"/>
          </ac:spMkLst>
        </pc:spChg>
        <pc:spChg chg="mod">
          <ac:chgData name="Juan Herrera" userId="e8643a8a-c373-4529-9ec2-07e86624babe" providerId="ADAL" clId="{0A8D458D-936D-5643-8397-4054F573BEC2}" dt="2023-10-05T10:39:45.678" v="3495"/>
          <ac:spMkLst>
            <pc:docMk/>
            <pc:sldMk cId="279471917" sldId="364"/>
            <ac:spMk id="136" creationId="{EB9863EB-B49D-A810-5AE0-6F55A05AAAF1}"/>
          </ac:spMkLst>
        </pc:spChg>
        <pc:spChg chg="mod">
          <ac:chgData name="Juan Herrera" userId="e8643a8a-c373-4529-9ec2-07e86624babe" providerId="ADAL" clId="{0A8D458D-936D-5643-8397-4054F573BEC2}" dt="2023-10-05T10:39:45.678" v="3495"/>
          <ac:spMkLst>
            <pc:docMk/>
            <pc:sldMk cId="279471917" sldId="364"/>
            <ac:spMk id="137" creationId="{C06A680D-196F-D42D-245B-4C177139CED5}"/>
          </ac:spMkLst>
        </pc:spChg>
        <pc:spChg chg="mod">
          <ac:chgData name="Juan Herrera" userId="e8643a8a-c373-4529-9ec2-07e86624babe" providerId="ADAL" clId="{0A8D458D-936D-5643-8397-4054F573BEC2}" dt="2023-10-05T10:39:45.678" v="3495"/>
          <ac:spMkLst>
            <pc:docMk/>
            <pc:sldMk cId="279471917" sldId="364"/>
            <ac:spMk id="138" creationId="{5612C95D-9B7C-5406-544F-6EE67F8425E9}"/>
          </ac:spMkLst>
        </pc:spChg>
        <pc:spChg chg="mod">
          <ac:chgData name="Juan Herrera" userId="e8643a8a-c373-4529-9ec2-07e86624babe" providerId="ADAL" clId="{0A8D458D-936D-5643-8397-4054F573BEC2}" dt="2023-10-05T10:39:45.678" v="3495"/>
          <ac:spMkLst>
            <pc:docMk/>
            <pc:sldMk cId="279471917" sldId="364"/>
            <ac:spMk id="139" creationId="{57DD712F-9EAE-AD92-264B-E4041CE79414}"/>
          </ac:spMkLst>
        </pc:spChg>
        <pc:spChg chg="add mod">
          <ac:chgData name="Juan Herrera" userId="e8643a8a-c373-4529-9ec2-07e86624babe" providerId="ADAL" clId="{0A8D458D-936D-5643-8397-4054F573BEC2}" dt="2023-10-05T11:03:34.620" v="4094" actId="1038"/>
          <ac:spMkLst>
            <pc:docMk/>
            <pc:sldMk cId="279471917" sldId="364"/>
            <ac:spMk id="140" creationId="{71174322-0AC9-4AB6-4C26-AD4FCBE46B0B}"/>
          </ac:spMkLst>
        </pc:spChg>
        <pc:spChg chg="add mod">
          <ac:chgData name="Juan Herrera" userId="e8643a8a-c373-4529-9ec2-07e86624babe" providerId="ADAL" clId="{0A8D458D-936D-5643-8397-4054F573BEC2}" dt="2023-10-05T11:03:34.620" v="4094" actId="1038"/>
          <ac:spMkLst>
            <pc:docMk/>
            <pc:sldMk cId="279471917" sldId="364"/>
            <ac:spMk id="141" creationId="{6A189922-B933-7697-640B-9ABE22791FAF}"/>
          </ac:spMkLst>
        </pc:spChg>
        <pc:spChg chg="add mod">
          <ac:chgData name="Juan Herrera" userId="e8643a8a-c373-4529-9ec2-07e86624babe" providerId="ADAL" clId="{0A8D458D-936D-5643-8397-4054F573BEC2}" dt="2023-10-05T11:03:34.620" v="4094" actId="1038"/>
          <ac:spMkLst>
            <pc:docMk/>
            <pc:sldMk cId="279471917" sldId="364"/>
            <ac:spMk id="142" creationId="{14F5B56F-7018-5C60-F663-2A66FEDAEB85}"/>
          </ac:spMkLst>
        </pc:spChg>
        <pc:spChg chg="mod">
          <ac:chgData name="Juan Herrera" userId="e8643a8a-c373-4529-9ec2-07e86624babe" providerId="ADAL" clId="{0A8D458D-936D-5643-8397-4054F573BEC2}" dt="2023-10-05T10:39:45.678" v="3495"/>
          <ac:spMkLst>
            <pc:docMk/>
            <pc:sldMk cId="279471917" sldId="364"/>
            <ac:spMk id="144" creationId="{6C294C94-816A-222B-0C5E-4959BA11BBBE}"/>
          </ac:spMkLst>
        </pc:spChg>
        <pc:spChg chg="mod">
          <ac:chgData name="Juan Herrera" userId="e8643a8a-c373-4529-9ec2-07e86624babe" providerId="ADAL" clId="{0A8D458D-936D-5643-8397-4054F573BEC2}" dt="2023-10-05T10:39:45.678" v="3495"/>
          <ac:spMkLst>
            <pc:docMk/>
            <pc:sldMk cId="279471917" sldId="364"/>
            <ac:spMk id="146" creationId="{2929CC76-BA45-F7A1-5F0D-DD736F4657BE}"/>
          </ac:spMkLst>
        </pc:spChg>
        <pc:spChg chg="mod">
          <ac:chgData name="Juan Herrera" userId="e8643a8a-c373-4529-9ec2-07e86624babe" providerId="ADAL" clId="{0A8D458D-936D-5643-8397-4054F573BEC2}" dt="2023-10-05T10:39:45.678" v="3495"/>
          <ac:spMkLst>
            <pc:docMk/>
            <pc:sldMk cId="279471917" sldId="364"/>
            <ac:spMk id="147" creationId="{86D462BF-66B6-1968-F873-21ADF95AEE52}"/>
          </ac:spMkLst>
        </pc:spChg>
        <pc:spChg chg="mod">
          <ac:chgData name="Juan Herrera" userId="e8643a8a-c373-4529-9ec2-07e86624babe" providerId="ADAL" clId="{0A8D458D-936D-5643-8397-4054F573BEC2}" dt="2023-10-05T10:39:45.678" v="3495"/>
          <ac:spMkLst>
            <pc:docMk/>
            <pc:sldMk cId="279471917" sldId="364"/>
            <ac:spMk id="148" creationId="{D1CD17ED-67A7-AFFF-D98B-BD49C9BFFA87}"/>
          </ac:spMkLst>
        </pc:spChg>
        <pc:spChg chg="mod">
          <ac:chgData name="Juan Herrera" userId="e8643a8a-c373-4529-9ec2-07e86624babe" providerId="ADAL" clId="{0A8D458D-936D-5643-8397-4054F573BEC2}" dt="2023-10-05T10:39:45.678" v="3495"/>
          <ac:spMkLst>
            <pc:docMk/>
            <pc:sldMk cId="279471917" sldId="364"/>
            <ac:spMk id="150" creationId="{A2049A38-7AD3-8C78-8B05-4A4B8539FFA5}"/>
          </ac:spMkLst>
        </pc:spChg>
        <pc:spChg chg="mod">
          <ac:chgData name="Juan Herrera" userId="e8643a8a-c373-4529-9ec2-07e86624babe" providerId="ADAL" clId="{0A8D458D-936D-5643-8397-4054F573BEC2}" dt="2023-10-05T10:39:45.678" v="3495"/>
          <ac:spMkLst>
            <pc:docMk/>
            <pc:sldMk cId="279471917" sldId="364"/>
            <ac:spMk id="152" creationId="{1321327C-61A9-AFEC-1942-30DABDB7AEF4}"/>
          </ac:spMkLst>
        </pc:spChg>
        <pc:spChg chg="mod">
          <ac:chgData name="Juan Herrera" userId="e8643a8a-c373-4529-9ec2-07e86624babe" providerId="ADAL" clId="{0A8D458D-936D-5643-8397-4054F573BEC2}" dt="2023-10-05T10:39:45.678" v="3495"/>
          <ac:spMkLst>
            <pc:docMk/>
            <pc:sldMk cId="279471917" sldId="364"/>
            <ac:spMk id="153" creationId="{B67BBCA6-B716-8AC8-6049-652D3D25A8F4}"/>
          </ac:spMkLst>
        </pc:spChg>
        <pc:spChg chg="mod">
          <ac:chgData name="Juan Herrera" userId="e8643a8a-c373-4529-9ec2-07e86624babe" providerId="ADAL" clId="{0A8D458D-936D-5643-8397-4054F573BEC2}" dt="2023-10-05T10:39:45.678" v="3495"/>
          <ac:spMkLst>
            <pc:docMk/>
            <pc:sldMk cId="279471917" sldId="364"/>
            <ac:spMk id="154" creationId="{CB819335-9679-1FCE-238A-506D9B8A21A4}"/>
          </ac:spMkLst>
        </pc:spChg>
        <pc:spChg chg="mod">
          <ac:chgData name="Juan Herrera" userId="e8643a8a-c373-4529-9ec2-07e86624babe" providerId="ADAL" clId="{0A8D458D-936D-5643-8397-4054F573BEC2}" dt="2023-10-05T10:39:45.678" v="3495"/>
          <ac:spMkLst>
            <pc:docMk/>
            <pc:sldMk cId="279471917" sldId="364"/>
            <ac:spMk id="156" creationId="{1577C5A8-BD2B-27D2-77C6-E0BC9A603DFF}"/>
          </ac:spMkLst>
        </pc:spChg>
        <pc:spChg chg="mod">
          <ac:chgData name="Juan Herrera" userId="e8643a8a-c373-4529-9ec2-07e86624babe" providerId="ADAL" clId="{0A8D458D-936D-5643-8397-4054F573BEC2}" dt="2023-10-05T10:39:45.678" v="3495"/>
          <ac:spMkLst>
            <pc:docMk/>
            <pc:sldMk cId="279471917" sldId="364"/>
            <ac:spMk id="158" creationId="{7D9716E7-14D1-9472-A4FF-123184B25710}"/>
          </ac:spMkLst>
        </pc:spChg>
        <pc:spChg chg="mod">
          <ac:chgData name="Juan Herrera" userId="e8643a8a-c373-4529-9ec2-07e86624babe" providerId="ADAL" clId="{0A8D458D-936D-5643-8397-4054F573BEC2}" dt="2023-10-05T10:39:45.678" v="3495"/>
          <ac:spMkLst>
            <pc:docMk/>
            <pc:sldMk cId="279471917" sldId="364"/>
            <ac:spMk id="159" creationId="{9400DD46-23D0-ECE1-5A15-A2B979E8A121}"/>
          </ac:spMkLst>
        </pc:spChg>
        <pc:spChg chg="mod">
          <ac:chgData name="Juan Herrera" userId="e8643a8a-c373-4529-9ec2-07e86624babe" providerId="ADAL" clId="{0A8D458D-936D-5643-8397-4054F573BEC2}" dt="2023-10-05T10:39:45.678" v="3495"/>
          <ac:spMkLst>
            <pc:docMk/>
            <pc:sldMk cId="279471917" sldId="364"/>
            <ac:spMk id="160" creationId="{9FF7A954-94FC-BD3F-5885-BDD0D6CDEB6E}"/>
          </ac:spMkLst>
        </pc:spChg>
        <pc:spChg chg="mod">
          <ac:chgData name="Juan Herrera" userId="e8643a8a-c373-4529-9ec2-07e86624babe" providerId="ADAL" clId="{0A8D458D-936D-5643-8397-4054F573BEC2}" dt="2023-10-05T10:39:45.678" v="3495"/>
          <ac:spMkLst>
            <pc:docMk/>
            <pc:sldMk cId="279471917" sldId="364"/>
            <ac:spMk id="162" creationId="{0D8C4BD3-8E9B-BADA-6A41-98DB63F1D76F}"/>
          </ac:spMkLst>
        </pc:spChg>
        <pc:spChg chg="mod">
          <ac:chgData name="Juan Herrera" userId="e8643a8a-c373-4529-9ec2-07e86624babe" providerId="ADAL" clId="{0A8D458D-936D-5643-8397-4054F573BEC2}" dt="2023-10-05T10:39:45.678" v="3495"/>
          <ac:spMkLst>
            <pc:docMk/>
            <pc:sldMk cId="279471917" sldId="364"/>
            <ac:spMk id="164" creationId="{DDB6C329-0D47-7360-A169-C5D49608ED73}"/>
          </ac:spMkLst>
        </pc:spChg>
        <pc:spChg chg="mod">
          <ac:chgData name="Juan Herrera" userId="e8643a8a-c373-4529-9ec2-07e86624babe" providerId="ADAL" clId="{0A8D458D-936D-5643-8397-4054F573BEC2}" dt="2023-10-05T10:39:45.678" v="3495"/>
          <ac:spMkLst>
            <pc:docMk/>
            <pc:sldMk cId="279471917" sldId="364"/>
            <ac:spMk id="165" creationId="{79731A74-E034-CF1B-0A3F-D23A134DE58D}"/>
          </ac:spMkLst>
        </pc:spChg>
        <pc:spChg chg="mod">
          <ac:chgData name="Juan Herrera" userId="e8643a8a-c373-4529-9ec2-07e86624babe" providerId="ADAL" clId="{0A8D458D-936D-5643-8397-4054F573BEC2}" dt="2023-10-05T10:39:45.678" v="3495"/>
          <ac:spMkLst>
            <pc:docMk/>
            <pc:sldMk cId="279471917" sldId="364"/>
            <ac:spMk id="166" creationId="{E967C64E-91ED-CE2B-8C27-F8F754E3230D}"/>
          </ac:spMkLst>
        </pc:spChg>
        <pc:spChg chg="mod">
          <ac:chgData name="Juan Herrera" userId="e8643a8a-c373-4529-9ec2-07e86624babe" providerId="ADAL" clId="{0A8D458D-936D-5643-8397-4054F573BEC2}" dt="2023-10-05T10:39:45.678" v="3495"/>
          <ac:spMkLst>
            <pc:docMk/>
            <pc:sldMk cId="279471917" sldId="364"/>
            <ac:spMk id="167" creationId="{38EE224C-1559-6887-8C86-DAA39A58E363}"/>
          </ac:spMkLst>
        </pc:spChg>
        <pc:spChg chg="mod">
          <ac:chgData name="Juan Herrera" userId="e8643a8a-c373-4529-9ec2-07e86624babe" providerId="ADAL" clId="{0A8D458D-936D-5643-8397-4054F573BEC2}" dt="2023-10-05T10:39:45.678" v="3495"/>
          <ac:spMkLst>
            <pc:docMk/>
            <pc:sldMk cId="279471917" sldId="364"/>
            <ac:spMk id="168" creationId="{865C7E04-FE9C-2801-3108-6B328C8A9E7C}"/>
          </ac:spMkLst>
        </pc:spChg>
        <pc:spChg chg="mod">
          <ac:chgData name="Juan Herrera" userId="e8643a8a-c373-4529-9ec2-07e86624babe" providerId="ADAL" clId="{0A8D458D-936D-5643-8397-4054F573BEC2}" dt="2023-10-05T10:39:45.678" v="3495"/>
          <ac:spMkLst>
            <pc:docMk/>
            <pc:sldMk cId="279471917" sldId="364"/>
            <ac:spMk id="169" creationId="{3C7DF06C-1E6C-684B-D980-F013F0501CE5}"/>
          </ac:spMkLst>
        </pc:spChg>
        <pc:spChg chg="mod">
          <ac:chgData name="Juan Herrera" userId="e8643a8a-c373-4529-9ec2-07e86624babe" providerId="ADAL" clId="{0A8D458D-936D-5643-8397-4054F573BEC2}" dt="2023-10-05T10:39:45.678" v="3495"/>
          <ac:spMkLst>
            <pc:docMk/>
            <pc:sldMk cId="279471917" sldId="364"/>
            <ac:spMk id="171" creationId="{3A470FBE-489D-DC47-A66F-9606A616224E}"/>
          </ac:spMkLst>
        </pc:spChg>
        <pc:spChg chg="mod">
          <ac:chgData name="Juan Herrera" userId="e8643a8a-c373-4529-9ec2-07e86624babe" providerId="ADAL" clId="{0A8D458D-936D-5643-8397-4054F573BEC2}" dt="2023-10-05T10:39:45.678" v="3495"/>
          <ac:spMkLst>
            <pc:docMk/>
            <pc:sldMk cId="279471917" sldId="364"/>
            <ac:spMk id="173" creationId="{4EFF2821-CD7F-DC32-F641-C33AFD5568D1}"/>
          </ac:spMkLst>
        </pc:spChg>
        <pc:spChg chg="mod">
          <ac:chgData name="Juan Herrera" userId="e8643a8a-c373-4529-9ec2-07e86624babe" providerId="ADAL" clId="{0A8D458D-936D-5643-8397-4054F573BEC2}" dt="2023-10-05T10:39:45.678" v="3495"/>
          <ac:spMkLst>
            <pc:docMk/>
            <pc:sldMk cId="279471917" sldId="364"/>
            <ac:spMk id="174" creationId="{30E34E14-DC0F-D39F-36D5-57679B4826E7}"/>
          </ac:spMkLst>
        </pc:spChg>
        <pc:spChg chg="mod">
          <ac:chgData name="Juan Herrera" userId="e8643a8a-c373-4529-9ec2-07e86624babe" providerId="ADAL" clId="{0A8D458D-936D-5643-8397-4054F573BEC2}" dt="2023-10-05T10:39:45.678" v="3495"/>
          <ac:spMkLst>
            <pc:docMk/>
            <pc:sldMk cId="279471917" sldId="364"/>
            <ac:spMk id="175" creationId="{AE8F0A2E-55B3-21BD-9D22-04BDC3225FCA}"/>
          </ac:spMkLst>
        </pc:spChg>
        <pc:spChg chg="mod">
          <ac:chgData name="Juan Herrera" userId="e8643a8a-c373-4529-9ec2-07e86624babe" providerId="ADAL" clId="{0A8D458D-936D-5643-8397-4054F573BEC2}" dt="2023-10-05T10:39:45.678" v="3495"/>
          <ac:spMkLst>
            <pc:docMk/>
            <pc:sldMk cId="279471917" sldId="364"/>
            <ac:spMk id="176" creationId="{0B76B1C6-E0F8-1316-76FB-D382FA1843A1}"/>
          </ac:spMkLst>
        </pc:spChg>
        <pc:spChg chg="mod">
          <ac:chgData name="Juan Herrera" userId="e8643a8a-c373-4529-9ec2-07e86624babe" providerId="ADAL" clId="{0A8D458D-936D-5643-8397-4054F573BEC2}" dt="2023-10-05T10:39:45.678" v="3495"/>
          <ac:spMkLst>
            <pc:docMk/>
            <pc:sldMk cId="279471917" sldId="364"/>
            <ac:spMk id="177" creationId="{D67C8446-DD82-B437-0E5E-DCD80B9A026D}"/>
          </ac:spMkLst>
        </pc:spChg>
        <pc:spChg chg="mod">
          <ac:chgData name="Juan Herrera" userId="e8643a8a-c373-4529-9ec2-07e86624babe" providerId="ADAL" clId="{0A8D458D-936D-5643-8397-4054F573BEC2}" dt="2023-10-05T10:39:45.678" v="3495"/>
          <ac:spMkLst>
            <pc:docMk/>
            <pc:sldMk cId="279471917" sldId="364"/>
            <ac:spMk id="178" creationId="{5B9A968F-7631-173C-D413-607161C5D4CF}"/>
          </ac:spMkLst>
        </pc:spChg>
        <pc:spChg chg="mod">
          <ac:chgData name="Juan Herrera" userId="e8643a8a-c373-4529-9ec2-07e86624babe" providerId="ADAL" clId="{0A8D458D-936D-5643-8397-4054F573BEC2}" dt="2023-10-05T10:39:45.678" v="3495"/>
          <ac:spMkLst>
            <pc:docMk/>
            <pc:sldMk cId="279471917" sldId="364"/>
            <ac:spMk id="179" creationId="{C3F7CE14-7B3F-FB24-12E3-9FADB90A2845}"/>
          </ac:spMkLst>
        </pc:spChg>
        <pc:spChg chg="mod">
          <ac:chgData name="Juan Herrera" userId="e8643a8a-c373-4529-9ec2-07e86624babe" providerId="ADAL" clId="{0A8D458D-936D-5643-8397-4054F573BEC2}" dt="2023-10-05T10:39:45.678" v="3495"/>
          <ac:spMkLst>
            <pc:docMk/>
            <pc:sldMk cId="279471917" sldId="364"/>
            <ac:spMk id="180" creationId="{866077A0-B7DD-88D5-A1BB-E0F46E1E3A7B}"/>
          </ac:spMkLst>
        </pc:spChg>
        <pc:spChg chg="mod">
          <ac:chgData name="Juan Herrera" userId="e8643a8a-c373-4529-9ec2-07e86624babe" providerId="ADAL" clId="{0A8D458D-936D-5643-8397-4054F573BEC2}" dt="2023-10-05T10:39:45.678" v="3495"/>
          <ac:spMkLst>
            <pc:docMk/>
            <pc:sldMk cId="279471917" sldId="364"/>
            <ac:spMk id="181" creationId="{2B5A95AD-DBC7-E323-E471-43810C4AB562}"/>
          </ac:spMkLst>
        </pc:spChg>
        <pc:spChg chg="mod">
          <ac:chgData name="Juan Herrera" userId="e8643a8a-c373-4529-9ec2-07e86624babe" providerId="ADAL" clId="{0A8D458D-936D-5643-8397-4054F573BEC2}" dt="2023-10-05T10:39:45.678" v="3495"/>
          <ac:spMkLst>
            <pc:docMk/>
            <pc:sldMk cId="279471917" sldId="364"/>
            <ac:spMk id="182" creationId="{3AAC0668-3BFD-4E84-ED6A-29B59BDCF70F}"/>
          </ac:spMkLst>
        </pc:spChg>
        <pc:spChg chg="mod">
          <ac:chgData name="Juan Herrera" userId="e8643a8a-c373-4529-9ec2-07e86624babe" providerId="ADAL" clId="{0A8D458D-936D-5643-8397-4054F573BEC2}" dt="2023-10-05T10:39:45.678" v="3495"/>
          <ac:spMkLst>
            <pc:docMk/>
            <pc:sldMk cId="279471917" sldId="364"/>
            <ac:spMk id="183" creationId="{5D3D045F-8720-20DD-FC13-1B1CB6603646}"/>
          </ac:spMkLst>
        </pc:spChg>
        <pc:spChg chg="mod">
          <ac:chgData name="Juan Herrera" userId="e8643a8a-c373-4529-9ec2-07e86624babe" providerId="ADAL" clId="{0A8D458D-936D-5643-8397-4054F573BEC2}" dt="2023-10-05T10:39:45.678" v="3495"/>
          <ac:spMkLst>
            <pc:docMk/>
            <pc:sldMk cId="279471917" sldId="364"/>
            <ac:spMk id="184" creationId="{2A2C8BAE-BB38-394F-D2CD-5CEF7311ED69}"/>
          </ac:spMkLst>
        </pc:spChg>
        <pc:spChg chg="mod">
          <ac:chgData name="Juan Herrera" userId="e8643a8a-c373-4529-9ec2-07e86624babe" providerId="ADAL" clId="{0A8D458D-936D-5643-8397-4054F573BEC2}" dt="2023-10-05T10:39:45.678" v="3495"/>
          <ac:spMkLst>
            <pc:docMk/>
            <pc:sldMk cId="279471917" sldId="364"/>
            <ac:spMk id="185" creationId="{0AC121E4-133E-D6F1-97E9-4E32611A5C1F}"/>
          </ac:spMkLst>
        </pc:spChg>
        <pc:spChg chg="mod">
          <ac:chgData name="Juan Herrera" userId="e8643a8a-c373-4529-9ec2-07e86624babe" providerId="ADAL" clId="{0A8D458D-936D-5643-8397-4054F573BEC2}" dt="2023-10-05T10:39:45.678" v="3495"/>
          <ac:spMkLst>
            <pc:docMk/>
            <pc:sldMk cId="279471917" sldId="364"/>
            <ac:spMk id="186" creationId="{45C32A3D-612C-25F6-5F52-0C49C0E96BBD}"/>
          </ac:spMkLst>
        </pc:spChg>
        <pc:spChg chg="mod">
          <ac:chgData name="Juan Herrera" userId="e8643a8a-c373-4529-9ec2-07e86624babe" providerId="ADAL" clId="{0A8D458D-936D-5643-8397-4054F573BEC2}" dt="2023-10-05T10:39:45.678" v="3495"/>
          <ac:spMkLst>
            <pc:docMk/>
            <pc:sldMk cId="279471917" sldId="364"/>
            <ac:spMk id="187" creationId="{3B3087A3-B2AF-ECC5-65A0-20266BF9FA28}"/>
          </ac:spMkLst>
        </pc:spChg>
        <pc:spChg chg="mod">
          <ac:chgData name="Juan Herrera" userId="e8643a8a-c373-4529-9ec2-07e86624babe" providerId="ADAL" clId="{0A8D458D-936D-5643-8397-4054F573BEC2}" dt="2023-10-05T10:39:45.678" v="3495"/>
          <ac:spMkLst>
            <pc:docMk/>
            <pc:sldMk cId="279471917" sldId="364"/>
            <ac:spMk id="189" creationId="{38BCE318-BECF-8B7F-0398-6C1824FE4C5A}"/>
          </ac:spMkLst>
        </pc:spChg>
        <pc:spChg chg="mod">
          <ac:chgData name="Juan Herrera" userId="e8643a8a-c373-4529-9ec2-07e86624babe" providerId="ADAL" clId="{0A8D458D-936D-5643-8397-4054F573BEC2}" dt="2023-10-05T10:39:45.678" v="3495"/>
          <ac:spMkLst>
            <pc:docMk/>
            <pc:sldMk cId="279471917" sldId="364"/>
            <ac:spMk id="191" creationId="{66CC38F3-1C50-A7E3-B405-811299FC958D}"/>
          </ac:spMkLst>
        </pc:spChg>
        <pc:spChg chg="mod">
          <ac:chgData name="Juan Herrera" userId="e8643a8a-c373-4529-9ec2-07e86624babe" providerId="ADAL" clId="{0A8D458D-936D-5643-8397-4054F573BEC2}" dt="2023-10-05T10:39:45.678" v="3495"/>
          <ac:spMkLst>
            <pc:docMk/>
            <pc:sldMk cId="279471917" sldId="364"/>
            <ac:spMk id="192" creationId="{0F2B5999-16BB-8E37-B679-EE7B4DAD17FF}"/>
          </ac:spMkLst>
        </pc:spChg>
        <pc:spChg chg="mod">
          <ac:chgData name="Juan Herrera" userId="e8643a8a-c373-4529-9ec2-07e86624babe" providerId="ADAL" clId="{0A8D458D-936D-5643-8397-4054F573BEC2}" dt="2023-10-05T10:39:45.678" v="3495"/>
          <ac:spMkLst>
            <pc:docMk/>
            <pc:sldMk cId="279471917" sldId="364"/>
            <ac:spMk id="193" creationId="{26A07DFC-AE24-4E9B-AC7A-BB1D5F9E50A5}"/>
          </ac:spMkLst>
        </pc:spChg>
        <pc:spChg chg="mod">
          <ac:chgData name="Juan Herrera" userId="e8643a8a-c373-4529-9ec2-07e86624babe" providerId="ADAL" clId="{0A8D458D-936D-5643-8397-4054F573BEC2}" dt="2023-10-05T10:39:45.678" v="3495"/>
          <ac:spMkLst>
            <pc:docMk/>
            <pc:sldMk cId="279471917" sldId="364"/>
            <ac:spMk id="194" creationId="{AE604977-2D7E-30CC-C021-0449DDD59D8B}"/>
          </ac:spMkLst>
        </pc:spChg>
        <pc:spChg chg="mod">
          <ac:chgData name="Juan Herrera" userId="e8643a8a-c373-4529-9ec2-07e86624babe" providerId="ADAL" clId="{0A8D458D-936D-5643-8397-4054F573BEC2}" dt="2023-10-05T10:39:45.678" v="3495"/>
          <ac:spMkLst>
            <pc:docMk/>
            <pc:sldMk cId="279471917" sldId="364"/>
            <ac:spMk id="195" creationId="{91E88527-77F3-7A2A-84FF-1E50FA231C9F}"/>
          </ac:spMkLst>
        </pc:spChg>
        <pc:spChg chg="mod">
          <ac:chgData name="Juan Herrera" userId="e8643a8a-c373-4529-9ec2-07e86624babe" providerId="ADAL" clId="{0A8D458D-936D-5643-8397-4054F573BEC2}" dt="2023-10-05T10:39:45.678" v="3495"/>
          <ac:spMkLst>
            <pc:docMk/>
            <pc:sldMk cId="279471917" sldId="364"/>
            <ac:spMk id="196" creationId="{B0DDE253-7E02-FF5D-69D4-2F98244F874E}"/>
          </ac:spMkLst>
        </pc:spChg>
        <pc:spChg chg="mod">
          <ac:chgData name="Juan Herrera" userId="e8643a8a-c373-4529-9ec2-07e86624babe" providerId="ADAL" clId="{0A8D458D-936D-5643-8397-4054F573BEC2}" dt="2023-10-05T10:39:45.678" v="3495"/>
          <ac:spMkLst>
            <pc:docMk/>
            <pc:sldMk cId="279471917" sldId="364"/>
            <ac:spMk id="197" creationId="{EAF83DBD-0AA0-14E8-6931-0D971C3A7326}"/>
          </ac:spMkLst>
        </pc:spChg>
        <pc:spChg chg="mod">
          <ac:chgData name="Juan Herrera" userId="e8643a8a-c373-4529-9ec2-07e86624babe" providerId="ADAL" clId="{0A8D458D-936D-5643-8397-4054F573BEC2}" dt="2023-10-05T10:39:45.678" v="3495"/>
          <ac:spMkLst>
            <pc:docMk/>
            <pc:sldMk cId="279471917" sldId="364"/>
            <ac:spMk id="199" creationId="{C2010165-99F6-6CF1-0D3C-4EE193B60DB4}"/>
          </ac:spMkLst>
        </pc:spChg>
        <pc:spChg chg="mod">
          <ac:chgData name="Juan Herrera" userId="e8643a8a-c373-4529-9ec2-07e86624babe" providerId="ADAL" clId="{0A8D458D-936D-5643-8397-4054F573BEC2}" dt="2023-10-05T10:39:45.678" v="3495"/>
          <ac:spMkLst>
            <pc:docMk/>
            <pc:sldMk cId="279471917" sldId="364"/>
            <ac:spMk id="201" creationId="{226AAD4F-F63A-5751-010B-8354FDFFC9EE}"/>
          </ac:spMkLst>
        </pc:spChg>
        <pc:spChg chg="mod">
          <ac:chgData name="Juan Herrera" userId="e8643a8a-c373-4529-9ec2-07e86624babe" providerId="ADAL" clId="{0A8D458D-936D-5643-8397-4054F573BEC2}" dt="2023-10-05T10:39:45.678" v="3495"/>
          <ac:spMkLst>
            <pc:docMk/>
            <pc:sldMk cId="279471917" sldId="364"/>
            <ac:spMk id="202" creationId="{26D5BFD0-E9C7-E7B9-B0AE-DF9691E3CE21}"/>
          </ac:spMkLst>
        </pc:spChg>
        <pc:spChg chg="mod">
          <ac:chgData name="Juan Herrera" userId="e8643a8a-c373-4529-9ec2-07e86624babe" providerId="ADAL" clId="{0A8D458D-936D-5643-8397-4054F573BEC2}" dt="2023-10-05T10:39:45.678" v="3495"/>
          <ac:spMkLst>
            <pc:docMk/>
            <pc:sldMk cId="279471917" sldId="364"/>
            <ac:spMk id="203" creationId="{BECFD41B-F598-A717-6526-A3F9CCE5C576}"/>
          </ac:spMkLst>
        </pc:spChg>
        <pc:spChg chg="mod">
          <ac:chgData name="Juan Herrera" userId="e8643a8a-c373-4529-9ec2-07e86624babe" providerId="ADAL" clId="{0A8D458D-936D-5643-8397-4054F573BEC2}" dt="2023-10-05T10:39:45.678" v="3495"/>
          <ac:spMkLst>
            <pc:docMk/>
            <pc:sldMk cId="279471917" sldId="364"/>
            <ac:spMk id="204" creationId="{65B9A0AB-6084-B732-E028-07D8D4274D56}"/>
          </ac:spMkLst>
        </pc:spChg>
        <pc:spChg chg="mod">
          <ac:chgData name="Juan Herrera" userId="e8643a8a-c373-4529-9ec2-07e86624babe" providerId="ADAL" clId="{0A8D458D-936D-5643-8397-4054F573BEC2}" dt="2023-10-05T10:39:45.678" v="3495"/>
          <ac:spMkLst>
            <pc:docMk/>
            <pc:sldMk cId="279471917" sldId="364"/>
            <ac:spMk id="205" creationId="{93197C5D-8EE1-AE04-C54D-29DF178674A0}"/>
          </ac:spMkLst>
        </pc:spChg>
        <pc:spChg chg="mod">
          <ac:chgData name="Juan Herrera" userId="e8643a8a-c373-4529-9ec2-07e86624babe" providerId="ADAL" clId="{0A8D458D-936D-5643-8397-4054F573BEC2}" dt="2023-10-05T10:39:45.678" v="3495"/>
          <ac:spMkLst>
            <pc:docMk/>
            <pc:sldMk cId="279471917" sldId="364"/>
            <ac:spMk id="206" creationId="{4D11FE83-137B-D7BD-643F-A771787AA414}"/>
          </ac:spMkLst>
        </pc:spChg>
        <pc:spChg chg="mod">
          <ac:chgData name="Juan Herrera" userId="e8643a8a-c373-4529-9ec2-07e86624babe" providerId="ADAL" clId="{0A8D458D-936D-5643-8397-4054F573BEC2}" dt="2023-10-05T10:39:45.678" v="3495"/>
          <ac:spMkLst>
            <pc:docMk/>
            <pc:sldMk cId="279471917" sldId="364"/>
            <ac:spMk id="207" creationId="{3498D495-735A-9892-35CA-CAA61EE151C5}"/>
          </ac:spMkLst>
        </pc:spChg>
        <pc:spChg chg="mod">
          <ac:chgData name="Juan Herrera" userId="e8643a8a-c373-4529-9ec2-07e86624babe" providerId="ADAL" clId="{0A8D458D-936D-5643-8397-4054F573BEC2}" dt="2023-10-05T10:39:45.678" v="3495"/>
          <ac:spMkLst>
            <pc:docMk/>
            <pc:sldMk cId="279471917" sldId="364"/>
            <ac:spMk id="208" creationId="{A0AC73FB-E4BA-DAAC-A288-031B56F62004}"/>
          </ac:spMkLst>
        </pc:spChg>
        <pc:spChg chg="mod">
          <ac:chgData name="Juan Herrera" userId="e8643a8a-c373-4529-9ec2-07e86624babe" providerId="ADAL" clId="{0A8D458D-936D-5643-8397-4054F573BEC2}" dt="2023-10-05T10:39:45.678" v="3495"/>
          <ac:spMkLst>
            <pc:docMk/>
            <pc:sldMk cId="279471917" sldId="364"/>
            <ac:spMk id="209" creationId="{694DF00E-0355-A6DD-2020-58FE43C5A501}"/>
          </ac:spMkLst>
        </pc:spChg>
        <pc:spChg chg="mod">
          <ac:chgData name="Juan Herrera" userId="e8643a8a-c373-4529-9ec2-07e86624babe" providerId="ADAL" clId="{0A8D458D-936D-5643-8397-4054F573BEC2}" dt="2023-10-05T10:39:45.678" v="3495"/>
          <ac:spMkLst>
            <pc:docMk/>
            <pc:sldMk cId="279471917" sldId="364"/>
            <ac:spMk id="210" creationId="{56EAB9FE-AF25-51A0-DD10-CE73C41C3997}"/>
          </ac:spMkLst>
        </pc:spChg>
        <pc:spChg chg="mod">
          <ac:chgData name="Juan Herrera" userId="e8643a8a-c373-4529-9ec2-07e86624babe" providerId="ADAL" clId="{0A8D458D-936D-5643-8397-4054F573BEC2}" dt="2023-10-05T10:39:45.678" v="3495"/>
          <ac:spMkLst>
            <pc:docMk/>
            <pc:sldMk cId="279471917" sldId="364"/>
            <ac:spMk id="212" creationId="{C74A68F7-E26F-94DA-B11D-E8D5FEFE4D65}"/>
          </ac:spMkLst>
        </pc:spChg>
        <pc:spChg chg="mod">
          <ac:chgData name="Juan Herrera" userId="e8643a8a-c373-4529-9ec2-07e86624babe" providerId="ADAL" clId="{0A8D458D-936D-5643-8397-4054F573BEC2}" dt="2023-10-05T10:39:45.678" v="3495"/>
          <ac:spMkLst>
            <pc:docMk/>
            <pc:sldMk cId="279471917" sldId="364"/>
            <ac:spMk id="214" creationId="{1706F4F1-AAA6-8FB8-4F0F-FACFCF5141AE}"/>
          </ac:spMkLst>
        </pc:spChg>
        <pc:spChg chg="mod">
          <ac:chgData name="Juan Herrera" userId="e8643a8a-c373-4529-9ec2-07e86624babe" providerId="ADAL" clId="{0A8D458D-936D-5643-8397-4054F573BEC2}" dt="2023-10-05T10:39:45.678" v="3495"/>
          <ac:spMkLst>
            <pc:docMk/>
            <pc:sldMk cId="279471917" sldId="364"/>
            <ac:spMk id="215" creationId="{0A83C3DE-E581-29A7-A773-474AB99A7F05}"/>
          </ac:spMkLst>
        </pc:spChg>
        <pc:spChg chg="mod">
          <ac:chgData name="Juan Herrera" userId="e8643a8a-c373-4529-9ec2-07e86624babe" providerId="ADAL" clId="{0A8D458D-936D-5643-8397-4054F573BEC2}" dt="2023-10-05T10:39:45.678" v="3495"/>
          <ac:spMkLst>
            <pc:docMk/>
            <pc:sldMk cId="279471917" sldId="364"/>
            <ac:spMk id="216" creationId="{E0B93604-8524-1314-86F4-51D9E6AC0A6C}"/>
          </ac:spMkLst>
        </pc:spChg>
        <pc:spChg chg="mod">
          <ac:chgData name="Juan Herrera" userId="e8643a8a-c373-4529-9ec2-07e86624babe" providerId="ADAL" clId="{0A8D458D-936D-5643-8397-4054F573BEC2}" dt="2023-10-05T10:39:45.678" v="3495"/>
          <ac:spMkLst>
            <pc:docMk/>
            <pc:sldMk cId="279471917" sldId="364"/>
            <ac:spMk id="217" creationId="{6537ECEC-4651-9141-931F-25061FD2654C}"/>
          </ac:spMkLst>
        </pc:spChg>
        <pc:spChg chg="mod">
          <ac:chgData name="Juan Herrera" userId="e8643a8a-c373-4529-9ec2-07e86624babe" providerId="ADAL" clId="{0A8D458D-936D-5643-8397-4054F573BEC2}" dt="2023-10-05T10:39:45.678" v="3495"/>
          <ac:spMkLst>
            <pc:docMk/>
            <pc:sldMk cId="279471917" sldId="364"/>
            <ac:spMk id="218" creationId="{2EAB18A9-CBCB-4E2C-1764-99752EE452A9}"/>
          </ac:spMkLst>
        </pc:spChg>
        <pc:spChg chg="mod">
          <ac:chgData name="Juan Herrera" userId="e8643a8a-c373-4529-9ec2-07e86624babe" providerId="ADAL" clId="{0A8D458D-936D-5643-8397-4054F573BEC2}" dt="2023-10-05T10:39:45.678" v="3495"/>
          <ac:spMkLst>
            <pc:docMk/>
            <pc:sldMk cId="279471917" sldId="364"/>
            <ac:spMk id="219" creationId="{CCD55C54-9634-028A-2C35-B358F147550F}"/>
          </ac:spMkLst>
        </pc:spChg>
        <pc:spChg chg="mod">
          <ac:chgData name="Juan Herrera" userId="e8643a8a-c373-4529-9ec2-07e86624babe" providerId="ADAL" clId="{0A8D458D-936D-5643-8397-4054F573BEC2}" dt="2023-10-05T10:39:45.678" v="3495"/>
          <ac:spMkLst>
            <pc:docMk/>
            <pc:sldMk cId="279471917" sldId="364"/>
            <ac:spMk id="220" creationId="{CCD53109-DAFB-EA33-5F15-AFB9947D574A}"/>
          </ac:spMkLst>
        </pc:spChg>
        <pc:spChg chg="mod">
          <ac:chgData name="Juan Herrera" userId="e8643a8a-c373-4529-9ec2-07e86624babe" providerId="ADAL" clId="{0A8D458D-936D-5643-8397-4054F573BEC2}" dt="2023-10-05T10:39:45.678" v="3495"/>
          <ac:spMkLst>
            <pc:docMk/>
            <pc:sldMk cId="279471917" sldId="364"/>
            <ac:spMk id="221" creationId="{DF38E50C-C52D-9021-F53F-5AE1A0A3A3B0}"/>
          </ac:spMkLst>
        </pc:spChg>
        <pc:spChg chg="mod">
          <ac:chgData name="Juan Herrera" userId="e8643a8a-c373-4529-9ec2-07e86624babe" providerId="ADAL" clId="{0A8D458D-936D-5643-8397-4054F573BEC2}" dt="2023-10-05T10:39:45.678" v="3495"/>
          <ac:spMkLst>
            <pc:docMk/>
            <pc:sldMk cId="279471917" sldId="364"/>
            <ac:spMk id="222" creationId="{5DCE8F97-D505-AE68-B8F8-982D6B2034BC}"/>
          </ac:spMkLst>
        </pc:spChg>
        <pc:spChg chg="mod">
          <ac:chgData name="Juan Herrera" userId="e8643a8a-c373-4529-9ec2-07e86624babe" providerId="ADAL" clId="{0A8D458D-936D-5643-8397-4054F573BEC2}" dt="2023-10-05T10:39:45.678" v="3495"/>
          <ac:spMkLst>
            <pc:docMk/>
            <pc:sldMk cId="279471917" sldId="364"/>
            <ac:spMk id="223" creationId="{2EDF34BA-A1CD-64B9-29AF-AA61F1A7C231}"/>
          </ac:spMkLst>
        </pc:spChg>
        <pc:spChg chg="mod">
          <ac:chgData name="Juan Herrera" userId="e8643a8a-c373-4529-9ec2-07e86624babe" providerId="ADAL" clId="{0A8D458D-936D-5643-8397-4054F573BEC2}" dt="2023-10-05T10:39:45.678" v="3495"/>
          <ac:spMkLst>
            <pc:docMk/>
            <pc:sldMk cId="279471917" sldId="364"/>
            <ac:spMk id="224" creationId="{E9634757-892A-BF6B-BAD6-73CFCBD55115}"/>
          </ac:spMkLst>
        </pc:spChg>
        <pc:spChg chg="mod">
          <ac:chgData name="Juan Herrera" userId="e8643a8a-c373-4529-9ec2-07e86624babe" providerId="ADAL" clId="{0A8D458D-936D-5643-8397-4054F573BEC2}" dt="2023-10-05T10:39:45.678" v="3495"/>
          <ac:spMkLst>
            <pc:docMk/>
            <pc:sldMk cId="279471917" sldId="364"/>
            <ac:spMk id="225" creationId="{75A8E3FA-2BC7-5E96-8612-9BADBEB3355B}"/>
          </ac:spMkLst>
        </pc:spChg>
        <pc:spChg chg="mod">
          <ac:chgData name="Juan Herrera" userId="e8643a8a-c373-4529-9ec2-07e86624babe" providerId="ADAL" clId="{0A8D458D-936D-5643-8397-4054F573BEC2}" dt="2023-10-05T10:39:45.678" v="3495"/>
          <ac:spMkLst>
            <pc:docMk/>
            <pc:sldMk cId="279471917" sldId="364"/>
            <ac:spMk id="226" creationId="{0FEFEC55-CE03-FE92-FCC1-2CD57CE79B47}"/>
          </ac:spMkLst>
        </pc:spChg>
        <pc:spChg chg="mod">
          <ac:chgData name="Juan Herrera" userId="e8643a8a-c373-4529-9ec2-07e86624babe" providerId="ADAL" clId="{0A8D458D-936D-5643-8397-4054F573BEC2}" dt="2023-10-05T10:39:45.678" v="3495"/>
          <ac:spMkLst>
            <pc:docMk/>
            <pc:sldMk cId="279471917" sldId="364"/>
            <ac:spMk id="227" creationId="{DB4F8FBB-CEBD-F244-F99A-CB8E19ADDCA5}"/>
          </ac:spMkLst>
        </pc:spChg>
        <pc:spChg chg="mod">
          <ac:chgData name="Juan Herrera" userId="e8643a8a-c373-4529-9ec2-07e86624babe" providerId="ADAL" clId="{0A8D458D-936D-5643-8397-4054F573BEC2}" dt="2023-10-05T10:39:45.678" v="3495"/>
          <ac:spMkLst>
            <pc:docMk/>
            <pc:sldMk cId="279471917" sldId="364"/>
            <ac:spMk id="228" creationId="{88535EAE-1B11-DAC3-803E-EDD16686D84E}"/>
          </ac:spMkLst>
        </pc:spChg>
        <pc:spChg chg="mod">
          <ac:chgData name="Juan Herrera" userId="e8643a8a-c373-4529-9ec2-07e86624babe" providerId="ADAL" clId="{0A8D458D-936D-5643-8397-4054F573BEC2}" dt="2023-10-05T10:39:45.678" v="3495"/>
          <ac:spMkLst>
            <pc:docMk/>
            <pc:sldMk cId="279471917" sldId="364"/>
            <ac:spMk id="229" creationId="{70F647E4-34FF-D8F4-B764-7318744713B5}"/>
          </ac:spMkLst>
        </pc:spChg>
        <pc:spChg chg="mod">
          <ac:chgData name="Juan Herrera" userId="e8643a8a-c373-4529-9ec2-07e86624babe" providerId="ADAL" clId="{0A8D458D-936D-5643-8397-4054F573BEC2}" dt="2023-10-05T10:39:45.678" v="3495"/>
          <ac:spMkLst>
            <pc:docMk/>
            <pc:sldMk cId="279471917" sldId="364"/>
            <ac:spMk id="230" creationId="{11BF2FE2-DF3D-D672-AD60-45C1DD13677A}"/>
          </ac:spMkLst>
        </pc:spChg>
        <pc:spChg chg="mod">
          <ac:chgData name="Juan Herrera" userId="e8643a8a-c373-4529-9ec2-07e86624babe" providerId="ADAL" clId="{0A8D458D-936D-5643-8397-4054F573BEC2}" dt="2023-10-05T10:39:45.678" v="3495"/>
          <ac:spMkLst>
            <pc:docMk/>
            <pc:sldMk cId="279471917" sldId="364"/>
            <ac:spMk id="231" creationId="{1D48264A-F29F-6A57-6DEC-4A72E0A3E257}"/>
          </ac:spMkLst>
        </pc:spChg>
        <pc:spChg chg="mod">
          <ac:chgData name="Juan Herrera" userId="e8643a8a-c373-4529-9ec2-07e86624babe" providerId="ADAL" clId="{0A8D458D-936D-5643-8397-4054F573BEC2}" dt="2023-10-05T10:39:45.678" v="3495"/>
          <ac:spMkLst>
            <pc:docMk/>
            <pc:sldMk cId="279471917" sldId="364"/>
            <ac:spMk id="232" creationId="{575B4CE8-A8B1-AEEC-4C71-69ACF685B259}"/>
          </ac:spMkLst>
        </pc:spChg>
        <pc:spChg chg="mod">
          <ac:chgData name="Juan Herrera" userId="e8643a8a-c373-4529-9ec2-07e86624babe" providerId="ADAL" clId="{0A8D458D-936D-5643-8397-4054F573BEC2}" dt="2023-10-05T10:39:45.678" v="3495"/>
          <ac:spMkLst>
            <pc:docMk/>
            <pc:sldMk cId="279471917" sldId="364"/>
            <ac:spMk id="233" creationId="{C4EEC2CD-08AD-2B09-E3C5-61DCA680F961}"/>
          </ac:spMkLst>
        </pc:spChg>
        <pc:spChg chg="mod">
          <ac:chgData name="Juan Herrera" userId="e8643a8a-c373-4529-9ec2-07e86624babe" providerId="ADAL" clId="{0A8D458D-936D-5643-8397-4054F573BEC2}" dt="2023-10-05T10:39:45.678" v="3495"/>
          <ac:spMkLst>
            <pc:docMk/>
            <pc:sldMk cId="279471917" sldId="364"/>
            <ac:spMk id="234" creationId="{9D2EC1D4-E7EE-6B6F-E13A-BAF6E433FE11}"/>
          </ac:spMkLst>
        </pc:spChg>
        <pc:spChg chg="mod">
          <ac:chgData name="Juan Herrera" userId="e8643a8a-c373-4529-9ec2-07e86624babe" providerId="ADAL" clId="{0A8D458D-936D-5643-8397-4054F573BEC2}" dt="2023-10-05T10:39:45.678" v="3495"/>
          <ac:spMkLst>
            <pc:docMk/>
            <pc:sldMk cId="279471917" sldId="364"/>
            <ac:spMk id="235" creationId="{9D542831-E706-8A6F-C123-F030E55AF481}"/>
          </ac:spMkLst>
        </pc:spChg>
        <pc:spChg chg="mod">
          <ac:chgData name="Juan Herrera" userId="e8643a8a-c373-4529-9ec2-07e86624babe" providerId="ADAL" clId="{0A8D458D-936D-5643-8397-4054F573BEC2}" dt="2023-10-05T10:39:45.678" v="3495"/>
          <ac:spMkLst>
            <pc:docMk/>
            <pc:sldMk cId="279471917" sldId="364"/>
            <ac:spMk id="236" creationId="{47CF4444-BA65-0A80-6C29-9A0071D9A6A4}"/>
          </ac:spMkLst>
        </pc:spChg>
        <pc:spChg chg="mod">
          <ac:chgData name="Juan Herrera" userId="e8643a8a-c373-4529-9ec2-07e86624babe" providerId="ADAL" clId="{0A8D458D-936D-5643-8397-4054F573BEC2}" dt="2023-10-05T10:39:45.678" v="3495"/>
          <ac:spMkLst>
            <pc:docMk/>
            <pc:sldMk cId="279471917" sldId="364"/>
            <ac:spMk id="237" creationId="{81F1AE4A-9747-F369-4BD0-BEEE932A7D54}"/>
          </ac:spMkLst>
        </pc:spChg>
        <pc:spChg chg="mod">
          <ac:chgData name="Juan Herrera" userId="e8643a8a-c373-4529-9ec2-07e86624babe" providerId="ADAL" clId="{0A8D458D-936D-5643-8397-4054F573BEC2}" dt="2023-10-05T10:39:45.678" v="3495"/>
          <ac:spMkLst>
            <pc:docMk/>
            <pc:sldMk cId="279471917" sldId="364"/>
            <ac:spMk id="238" creationId="{E5730CE0-A232-673A-EFBD-880426600B5E}"/>
          </ac:spMkLst>
        </pc:spChg>
        <pc:spChg chg="mod">
          <ac:chgData name="Juan Herrera" userId="e8643a8a-c373-4529-9ec2-07e86624babe" providerId="ADAL" clId="{0A8D458D-936D-5643-8397-4054F573BEC2}" dt="2023-10-05T10:39:45.678" v="3495"/>
          <ac:spMkLst>
            <pc:docMk/>
            <pc:sldMk cId="279471917" sldId="364"/>
            <ac:spMk id="239" creationId="{94E4E4C5-4C11-21A4-B838-553533F2280A}"/>
          </ac:spMkLst>
        </pc:spChg>
        <pc:spChg chg="mod">
          <ac:chgData name="Juan Herrera" userId="e8643a8a-c373-4529-9ec2-07e86624babe" providerId="ADAL" clId="{0A8D458D-936D-5643-8397-4054F573BEC2}" dt="2023-10-05T10:39:45.678" v="3495"/>
          <ac:spMkLst>
            <pc:docMk/>
            <pc:sldMk cId="279471917" sldId="364"/>
            <ac:spMk id="240" creationId="{0BA8603B-42D2-F5E1-1E86-E1B11C779B9A}"/>
          </ac:spMkLst>
        </pc:spChg>
        <pc:spChg chg="mod">
          <ac:chgData name="Juan Herrera" userId="e8643a8a-c373-4529-9ec2-07e86624babe" providerId="ADAL" clId="{0A8D458D-936D-5643-8397-4054F573BEC2}" dt="2023-10-05T10:39:45.678" v="3495"/>
          <ac:spMkLst>
            <pc:docMk/>
            <pc:sldMk cId="279471917" sldId="364"/>
            <ac:spMk id="241" creationId="{EBA06E87-0480-61B4-61A8-60E93F71DF08}"/>
          </ac:spMkLst>
        </pc:spChg>
        <pc:spChg chg="mod">
          <ac:chgData name="Juan Herrera" userId="e8643a8a-c373-4529-9ec2-07e86624babe" providerId="ADAL" clId="{0A8D458D-936D-5643-8397-4054F573BEC2}" dt="2023-10-05T10:39:45.678" v="3495"/>
          <ac:spMkLst>
            <pc:docMk/>
            <pc:sldMk cId="279471917" sldId="364"/>
            <ac:spMk id="243" creationId="{AE478199-F58F-9361-3E87-41DC8CE45853}"/>
          </ac:spMkLst>
        </pc:spChg>
        <pc:spChg chg="mod">
          <ac:chgData name="Juan Herrera" userId="e8643a8a-c373-4529-9ec2-07e86624babe" providerId="ADAL" clId="{0A8D458D-936D-5643-8397-4054F573BEC2}" dt="2023-10-05T10:39:45.678" v="3495"/>
          <ac:spMkLst>
            <pc:docMk/>
            <pc:sldMk cId="279471917" sldId="364"/>
            <ac:spMk id="245" creationId="{43BA15BF-6C6B-A9FD-06A9-5E3F74D0E8A4}"/>
          </ac:spMkLst>
        </pc:spChg>
        <pc:spChg chg="mod">
          <ac:chgData name="Juan Herrera" userId="e8643a8a-c373-4529-9ec2-07e86624babe" providerId="ADAL" clId="{0A8D458D-936D-5643-8397-4054F573BEC2}" dt="2023-10-05T10:39:45.678" v="3495"/>
          <ac:spMkLst>
            <pc:docMk/>
            <pc:sldMk cId="279471917" sldId="364"/>
            <ac:spMk id="246" creationId="{1DA44CC3-1E4B-6DC9-BDD4-EF5A6CF5C55B}"/>
          </ac:spMkLst>
        </pc:spChg>
        <pc:spChg chg="mod">
          <ac:chgData name="Juan Herrera" userId="e8643a8a-c373-4529-9ec2-07e86624babe" providerId="ADAL" clId="{0A8D458D-936D-5643-8397-4054F573BEC2}" dt="2023-10-05T10:39:45.678" v="3495"/>
          <ac:spMkLst>
            <pc:docMk/>
            <pc:sldMk cId="279471917" sldId="364"/>
            <ac:spMk id="248" creationId="{E92E98D3-24FE-C5CC-9011-71D6D8A35EB4}"/>
          </ac:spMkLst>
        </pc:spChg>
        <pc:spChg chg="mod">
          <ac:chgData name="Juan Herrera" userId="e8643a8a-c373-4529-9ec2-07e86624babe" providerId="ADAL" clId="{0A8D458D-936D-5643-8397-4054F573BEC2}" dt="2023-10-05T10:39:45.678" v="3495"/>
          <ac:spMkLst>
            <pc:docMk/>
            <pc:sldMk cId="279471917" sldId="364"/>
            <ac:spMk id="249" creationId="{CB532891-C538-FABB-365E-3CD191E25F57}"/>
          </ac:spMkLst>
        </pc:spChg>
        <pc:spChg chg="mod">
          <ac:chgData name="Juan Herrera" userId="e8643a8a-c373-4529-9ec2-07e86624babe" providerId="ADAL" clId="{0A8D458D-936D-5643-8397-4054F573BEC2}" dt="2023-10-05T10:39:45.678" v="3495"/>
          <ac:spMkLst>
            <pc:docMk/>
            <pc:sldMk cId="279471917" sldId="364"/>
            <ac:spMk id="250" creationId="{0D0AF1BA-B659-4F07-7972-C32D1DF27587}"/>
          </ac:spMkLst>
        </pc:spChg>
        <pc:spChg chg="mod">
          <ac:chgData name="Juan Herrera" userId="e8643a8a-c373-4529-9ec2-07e86624babe" providerId="ADAL" clId="{0A8D458D-936D-5643-8397-4054F573BEC2}" dt="2023-10-05T10:39:45.678" v="3495"/>
          <ac:spMkLst>
            <pc:docMk/>
            <pc:sldMk cId="279471917" sldId="364"/>
            <ac:spMk id="251" creationId="{B0B8B5C0-0CAF-5C4C-8A1C-7D9C3302CFB2}"/>
          </ac:spMkLst>
        </pc:spChg>
        <pc:spChg chg="mod">
          <ac:chgData name="Juan Herrera" userId="e8643a8a-c373-4529-9ec2-07e86624babe" providerId="ADAL" clId="{0A8D458D-936D-5643-8397-4054F573BEC2}" dt="2023-10-05T10:39:45.678" v="3495"/>
          <ac:spMkLst>
            <pc:docMk/>
            <pc:sldMk cId="279471917" sldId="364"/>
            <ac:spMk id="252" creationId="{67AC60DF-8CAC-C5C7-ECC8-80F3D5FC31D0}"/>
          </ac:spMkLst>
        </pc:spChg>
        <pc:spChg chg="mod">
          <ac:chgData name="Juan Herrera" userId="e8643a8a-c373-4529-9ec2-07e86624babe" providerId="ADAL" clId="{0A8D458D-936D-5643-8397-4054F573BEC2}" dt="2023-10-05T10:39:45.678" v="3495"/>
          <ac:spMkLst>
            <pc:docMk/>
            <pc:sldMk cId="279471917" sldId="364"/>
            <ac:spMk id="253" creationId="{08F60164-2FB2-6155-0F26-63948FD85D06}"/>
          </ac:spMkLst>
        </pc:spChg>
        <pc:spChg chg="mod">
          <ac:chgData name="Juan Herrera" userId="e8643a8a-c373-4529-9ec2-07e86624babe" providerId="ADAL" clId="{0A8D458D-936D-5643-8397-4054F573BEC2}" dt="2023-10-05T10:39:45.678" v="3495"/>
          <ac:spMkLst>
            <pc:docMk/>
            <pc:sldMk cId="279471917" sldId="364"/>
            <ac:spMk id="255" creationId="{F8ED8B1C-223D-3B4B-E94B-EBA21F7B1C22}"/>
          </ac:spMkLst>
        </pc:spChg>
        <pc:spChg chg="mod">
          <ac:chgData name="Juan Herrera" userId="e8643a8a-c373-4529-9ec2-07e86624babe" providerId="ADAL" clId="{0A8D458D-936D-5643-8397-4054F573BEC2}" dt="2023-10-05T10:39:45.678" v="3495"/>
          <ac:spMkLst>
            <pc:docMk/>
            <pc:sldMk cId="279471917" sldId="364"/>
            <ac:spMk id="256" creationId="{C4B22F21-907A-2528-6366-955391BCDF0C}"/>
          </ac:spMkLst>
        </pc:spChg>
        <pc:spChg chg="mod">
          <ac:chgData name="Juan Herrera" userId="e8643a8a-c373-4529-9ec2-07e86624babe" providerId="ADAL" clId="{0A8D458D-936D-5643-8397-4054F573BEC2}" dt="2023-10-05T10:39:45.678" v="3495"/>
          <ac:spMkLst>
            <pc:docMk/>
            <pc:sldMk cId="279471917" sldId="364"/>
            <ac:spMk id="259" creationId="{D5231FCA-CA23-F7DA-76BC-31DC63820EA4}"/>
          </ac:spMkLst>
        </pc:spChg>
        <pc:spChg chg="mod">
          <ac:chgData name="Juan Herrera" userId="e8643a8a-c373-4529-9ec2-07e86624babe" providerId="ADAL" clId="{0A8D458D-936D-5643-8397-4054F573BEC2}" dt="2023-10-05T10:39:45.678" v="3495"/>
          <ac:spMkLst>
            <pc:docMk/>
            <pc:sldMk cId="279471917" sldId="364"/>
            <ac:spMk id="260" creationId="{C7670A2C-6CAC-C6FA-9F60-E81C5AC3170B}"/>
          </ac:spMkLst>
        </pc:spChg>
        <pc:spChg chg="mod">
          <ac:chgData name="Juan Herrera" userId="e8643a8a-c373-4529-9ec2-07e86624babe" providerId="ADAL" clId="{0A8D458D-936D-5643-8397-4054F573BEC2}" dt="2023-10-05T10:39:45.678" v="3495"/>
          <ac:spMkLst>
            <pc:docMk/>
            <pc:sldMk cId="279471917" sldId="364"/>
            <ac:spMk id="261" creationId="{A97876C1-0015-5ACF-E7C4-BC332F5906FF}"/>
          </ac:spMkLst>
        </pc:spChg>
        <pc:spChg chg="mod">
          <ac:chgData name="Juan Herrera" userId="e8643a8a-c373-4529-9ec2-07e86624babe" providerId="ADAL" clId="{0A8D458D-936D-5643-8397-4054F573BEC2}" dt="2023-10-05T10:39:45.678" v="3495"/>
          <ac:spMkLst>
            <pc:docMk/>
            <pc:sldMk cId="279471917" sldId="364"/>
            <ac:spMk id="262" creationId="{34C4159C-12AB-1B53-888E-143045D871C1}"/>
          </ac:spMkLst>
        </pc:spChg>
        <pc:spChg chg="mod">
          <ac:chgData name="Juan Herrera" userId="e8643a8a-c373-4529-9ec2-07e86624babe" providerId="ADAL" clId="{0A8D458D-936D-5643-8397-4054F573BEC2}" dt="2023-10-05T10:39:45.678" v="3495"/>
          <ac:spMkLst>
            <pc:docMk/>
            <pc:sldMk cId="279471917" sldId="364"/>
            <ac:spMk id="264" creationId="{0E9FA4F8-3B24-5CA6-8D67-3DC7F0368504}"/>
          </ac:spMkLst>
        </pc:spChg>
        <pc:spChg chg="mod">
          <ac:chgData name="Juan Herrera" userId="e8643a8a-c373-4529-9ec2-07e86624babe" providerId="ADAL" clId="{0A8D458D-936D-5643-8397-4054F573BEC2}" dt="2023-10-05T10:39:45.678" v="3495"/>
          <ac:spMkLst>
            <pc:docMk/>
            <pc:sldMk cId="279471917" sldId="364"/>
            <ac:spMk id="265" creationId="{6A041355-C618-3069-5FEC-9822E2BA7FAF}"/>
          </ac:spMkLst>
        </pc:spChg>
        <pc:spChg chg="mod">
          <ac:chgData name="Juan Herrera" userId="e8643a8a-c373-4529-9ec2-07e86624babe" providerId="ADAL" clId="{0A8D458D-936D-5643-8397-4054F573BEC2}" dt="2023-10-05T10:39:45.678" v="3495"/>
          <ac:spMkLst>
            <pc:docMk/>
            <pc:sldMk cId="279471917" sldId="364"/>
            <ac:spMk id="266" creationId="{4778B5E9-003A-0265-AD7B-F5501C2A87B0}"/>
          </ac:spMkLst>
        </pc:spChg>
        <pc:spChg chg="mod">
          <ac:chgData name="Juan Herrera" userId="e8643a8a-c373-4529-9ec2-07e86624babe" providerId="ADAL" clId="{0A8D458D-936D-5643-8397-4054F573BEC2}" dt="2023-10-05T10:39:45.678" v="3495"/>
          <ac:spMkLst>
            <pc:docMk/>
            <pc:sldMk cId="279471917" sldId="364"/>
            <ac:spMk id="267" creationId="{CAB2EB2F-B186-E753-65A5-03FCBECC18E8}"/>
          </ac:spMkLst>
        </pc:spChg>
        <pc:spChg chg="mod">
          <ac:chgData name="Juan Herrera" userId="e8643a8a-c373-4529-9ec2-07e86624babe" providerId="ADAL" clId="{0A8D458D-936D-5643-8397-4054F573BEC2}" dt="2023-10-05T10:39:45.678" v="3495"/>
          <ac:spMkLst>
            <pc:docMk/>
            <pc:sldMk cId="279471917" sldId="364"/>
            <ac:spMk id="268" creationId="{EC8EF9AD-7B34-AA74-5391-29A243E741FB}"/>
          </ac:spMkLst>
        </pc:spChg>
        <pc:spChg chg="mod">
          <ac:chgData name="Juan Herrera" userId="e8643a8a-c373-4529-9ec2-07e86624babe" providerId="ADAL" clId="{0A8D458D-936D-5643-8397-4054F573BEC2}" dt="2023-10-05T10:39:45.678" v="3495"/>
          <ac:spMkLst>
            <pc:docMk/>
            <pc:sldMk cId="279471917" sldId="364"/>
            <ac:spMk id="269" creationId="{9D9C92D0-7287-8907-4975-27043AED0B7D}"/>
          </ac:spMkLst>
        </pc:spChg>
        <pc:spChg chg="mod">
          <ac:chgData name="Juan Herrera" userId="e8643a8a-c373-4529-9ec2-07e86624babe" providerId="ADAL" clId="{0A8D458D-936D-5643-8397-4054F573BEC2}" dt="2023-10-05T10:39:45.678" v="3495"/>
          <ac:spMkLst>
            <pc:docMk/>
            <pc:sldMk cId="279471917" sldId="364"/>
            <ac:spMk id="270" creationId="{66DC0186-417D-B9CB-B375-CD50E8285DBE}"/>
          </ac:spMkLst>
        </pc:spChg>
        <pc:spChg chg="mod">
          <ac:chgData name="Juan Herrera" userId="e8643a8a-c373-4529-9ec2-07e86624babe" providerId="ADAL" clId="{0A8D458D-936D-5643-8397-4054F573BEC2}" dt="2023-10-05T10:39:45.678" v="3495"/>
          <ac:spMkLst>
            <pc:docMk/>
            <pc:sldMk cId="279471917" sldId="364"/>
            <ac:spMk id="273" creationId="{EF51C506-8D02-367B-7219-7F3751411810}"/>
          </ac:spMkLst>
        </pc:spChg>
        <pc:spChg chg="mod">
          <ac:chgData name="Juan Herrera" userId="e8643a8a-c373-4529-9ec2-07e86624babe" providerId="ADAL" clId="{0A8D458D-936D-5643-8397-4054F573BEC2}" dt="2023-10-05T10:39:45.678" v="3495"/>
          <ac:spMkLst>
            <pc:docMk/>
            <pc:sldMk cId="279471917" sldId="364"/>
            <ac:spMk id="274" creationId="{B7F9F482-4BC6-C2E0-D00C-0D62D3236E45}"/>
          </ac:spMkLst>
        </pc:spChg>
        <pc:spChg chg="mod">
          <ac:chgData name="Juan Herrera" userId="e8643a8a-c373-4529-9ec2-07e86624babe" providerId="ADAL" clId="{0A8D458D-936D-5643-8397-4054F573BEC2}" dt="2023-10-05T10:39:45.678" v="3495"/>
          <ac:spMkLst>
            <pc:docMk/>
            <pc:sldMk cId="279471917" sldId="364"/>
            <ac:spMk id="275" creationId="{E89338DC-E8CA-8068-34CF-624536596114}"/>
          </ac:spMkLst>
        </pc:spChg>
        <pc:spChg chg="mod">
          <ac:chgData name="Juan Herrera" userId="e8643a8a-c373-4529-9ec2-07e86624babe" providerId="ADAL" clId="{0A8D458D-936D-5643-8397-4054F573BEC2}" dt="2023-10-05T10:39:45.678" v="3495"/>
          <ac:spMkLst>
            <pc:docMk/>
            <pc:sldMk cId="279471917" sldId="364"/>
            <ac:spMk id="276" creationId="{4A28AB96-C5EC-81AD-4F62-4313D160A554}"/>
          </ac:spMkLst>
        </pc:spChg>
        <pc:spChg chg="mod">
          <ac:chgData name="Juan Herrera" userId="e8643a8a-c373-4529-9ec2-07e86624babe" providerId="ADAL" clId="{0A8D458D-936D-5643-8397-4054F573BEC2}" dt="2023-10-05T10:39:45.678" v="3495"/>
          <ac:spMkLst>
            <pc:docMk/>
            <pc:sldMk cId="279471917" sldId="364"/>
            <ac:spMk id="278" creationId="{51A0A0A3-BB7B-0DFC-4E7B-12749E73C2C2}"/>
          </ac:spMkLst>
        </pc:spChg>
        <pc:spChg chg="mod">
          <ac:chgData name="Juan Herrera" userId="e8643a8a-c373-4529-9ec2-07e86624babe" providerId="ADAL" clId="{0A8D458D-936D-5643-8397-4054F573BEC2}" dt="2023-10-05T10:39:45.678" v="3495"/>
          <ac:spMkLst>
            <pc:docMk/>
            <pc:sldMk cId="279471917" sldId="364"/>
            <ac:spMk id="279" creationId="{23FB5EBB-CEAB-1E8E-ACD7-A2F81CF32A0F}"/>
          </ac:spMkLst>
        </pc:spChg>
        <pc:spChg chg="mod">
          <ac:chgData name="Juan Herrera" userId="e8643a8a-c373-4529-9ec2-07e86624babe" providerId="ADAL" clId="{0A8D458D-936D-5643-8397-4054F573BEC2}" dt="2023-10-05T10:39:45.678" v="3495"/>
          <ac:spMkLst>
            <pc:docMk/>
            <pc:sldMk cId="279471917" sldId="364"/>
            <ac:spMk id="280" creationId="{C87FBD3B-A357-1321-9094-676AA6583D87}"/>
          </ac:spMkLst>
        </pc:spChg>
        <pc:spChg chg="mod">
          <ac:chgData name="Juan Herrera" userId="e8643a8a-c373-4529-9ec2-07e86624babe" providerId="ADAL" clId="{0A8D458D-936D-5643-8397-4054F573BEC2}" dt="2023-10-05T10:39:45.678" v="3495"/>
          <ac:spMkLst>
            <pc:docMk/>
            <pc:sldMk cId="279471917" sldId="364"/>
            <ac:spMk id="281" creationId="{DD6C3519-D9DF-3048-7E93-1C1C7A2EE461}"/>
          </ac:spMkLst>
        </pc:spChg>
        <pc:spChg chg="mod">
          <ac:chgData name="Juan Herrera" userId="e8643a8a-c373-4529-9ec2-07e86624babe" providerId="ADAL" clId="{0A8D458D-936D-5643-8397-4054F573BEC2}" dt="2023-10-05T10:39:45.678" v="3495"/>
          <ac:spMkLst>
            <pc:docMk/>
            <pc:sldMk cId="279471917" sldId="364"/>
            <ac:spMk id="282" creationId="{08875299-71DB-77D4-0C93-732583CEBEA2}"/>
          </ac:spMkLst>
        </pc:spChg>
        <pc:spChg chg="mod">
          <ac:chgData name="Juan Herrera" userId="e8643a8a-c373-4529-9ec2-07e86624babe" providerId="ADAL" clId="{0A8D458D-936D-5643-8397-4054F573BEC2}" dt="2023-10-05T10:39:45.678" v="3495"/>
          <ac:spMkLst>
            <pc:docMk/>
            <pc:sldMk cId="279471917" sldId="364"/>
            <ac:spMk id="283" creationId="{1E56B1BB-4D15-1A4E-B0AB-B72C65FBE272}"/>
          </ac:spMkLst>
        </pc:spChg>
        <pc:spChg chg="mod">
          <ac:chgData name="Juan Herrera" userId="e8643a8a-c373-4529-9ec2-07e86624babe" providerId="ADAL" clId="{0A8D458D-936D-5643-8397-4054F573BEC2}" dt="2023-10-05T10:39:45.678" v="3495"/>
          <ac:spMkLst>
            <pc:docMk/>
            <pc:sldMk cId="279471917" sldId="364"/>
            <ac:spMk id="284" creationId="{F35FD3E6-83D6-E182-6C43-3F4BFD35C9C6}"/>
          </ac:spMkLst>
        </pc:spChg>
        <pc:spChg chg="mod">
          <ac:chgData name="Juan Herrera" userId="e8643a8a-c373-4529-9ec2-07e86624babe" providerId="ADAL" clId="{0A8D458D-936D-5643-8397-4054F573BEC2}" dt="2023-10-05T10:39:45.678" v="3495"/>
          <ac:spMkLst>
            <pc:docMk/>
            <pc:sldMk cId="279471917" sldId="364"/>
            <ac:spMk id="287" creationId="{826D8F3D-453E-0273-1721-43AB65BA2024}"/>
          </ac:spMkLst>
        </pc:spChg>
        <pc:spChg chg="mod">
          <ac:chgData name="Juan Herrera" userId="e8643a8a-c373-4529-9ec2-07e86624babe" providerId="ADAL" clId="{0A8D458D-936D-5643-8397-4054F573BEC2}" dt="2023-10-05T10:39:45.678" v="3495"/>
          <ac:spMkLst>
            <pc:docMk/>
            <pc:sldMk cId="279471917" sldId="364"/>
            <ac:spMk id="288" creationId="{856738C4-F1CB-2AA1-B4D0-E37AB1F6DE18}"/>
          </ac:spMkLst>
        </pc:spChg>
        <pc:spChg chg="mod">
          <ac:chgData name="Juan Herrera" userId="e8643a8a-c373-4529-9ec2-07e86624babe" providerId="ADAL" clId="{0A8D458D-936D-5643-8397-4054F573BEC2}" dt="2023-10-05T10:39:45.678" v="3495"/>
          <ac:spMkLst>
            <pc:docMk/>
            <pc:sldMk cId="279471917" sldId="364"/>
            <ac:spMk id="289" creationId="{4A8617BC-3EF2-2F28-30DB-11877AB2FBE0}"/>
          </ac:spMkLst>
        </pc:spChg>
        <pc:spChg chg="mod">
          <ac:chgData name="Juan Herrera" userId="e8643a8a-c373-4529-9ec2-07e86624babe" providerId="ADAL" clId="{0A8D458D-936D-5643-8397-4054F573BEC2}" dt="2023-10-05T10:39:45.678" v="3495"/>
          <ac:spMkLst>
            <pc:docMk/>
            <pc:sldMk cId="279471917" sldId="364"/>
            <ac:spMk id="290" creationId="{C6D1FD78-6064-AED6-6CA6-158EF5ABA69D}"/>
          </ac:spMkLst>
        </pc:spChg>
        <pc:spChg chg="mod">
          <ac:chgData name="Juan Herrera" userId="e8643a8a-c373-4529-9ec2-07e86624babe" providerId="ADAL" clId="{0A8D458D-936D-5643-8397-4054F573BEC2}" dt="2023-10-05T10:39:45.678" v="3495"/>
          <ac:spMkLst>
            <pc:docMk/>
            <pc:sldMk cId="279471917" sldId="364"/>
            <ac:spMk id="292" creationId="{D43990AE-7A69-8644-A8A9-2251E72E0B38}"/>
          </ac:spMkLst>
        </pc:spChg>
        <pc:spChg chg="mod">
          <ac:chgData name="Juan Herrera" userId="e8643a8a-c373-4529-9ec2-07e86624babe" providerId="ADAL" clId="{0A8D458D-936D-5643-8397-4054F573BEC2}" dt="2023-10-05T10:39:45.678" v="3495"/>
          <ac:spMkLst>
            <pc:docMk/>
            <pc:sldMk cId="279471917" sldId="364"/>
            <ac:spMk id="293" creationId="{C0F2CC36-4DB9-B4BC-59B0-DE92C44FBB4A}"/>
          </ac:spMkLst>
        </pc:spChg>
        <pc:spChg chg="mod">
          <ac:chgData name="Juan Herrera" userId="e8643a8a-c373-4529-9ec2-07e86624babe" providerId="ADAL" clId="{0A8D458D-936D-5643-8397-4054F573BEC2}" dt="2023-10-05T10:39:45.678" v="3495"/>
          <ac:spMkLst>
            <pc:docMk/>
            <pc:sldMk cId="279471917" sldId="364"/>
            <ac:spMk id="294" creationId="{577E0924-982E-9F86-8039-88D38BB0C672}"/>
          </ac:spMkLst>
        </pc:spChg>
        <pc:spChg chg="mod">
          <ac:chgData name="Juan Herrera" userId="e8643a8a-c373-4529-9ec2-07e86624babe" providerId="ADAL" clId="{0A8D458D-936D-5643-8397-4054F573BEC2}" dt="2023-10-05T10:39:45.678" v="3495"/>
          <ac:spMkLst>
            <pc:docMk/>
            <pc:sldMk cId="279471917" sldId="364"/>
            <ac:spMk id="295" creationId="{821D21EB-0B6A-3151-8C7F-B9B4EFE549F6}"/>
          </ac:spMkLst>
        </pc:spChg>
        <pc:spChg chg="mod">
          <ac:chgData name="Juan Herrera" userId="e8643a8a-c373-4529-9ec2-07e86624babe" providerId="ADAL" clId="{0A8D458D-936D-5643-8397-4054F573BEC2}" dt="2023-10-05T10:39:45.678" v="3495"/>
          <ac:spMkLst>
            <pc:docMk/>
            <pc:sldMk cId="279471917" sldId="364"/>
            <ac:spMk id="296" creationId="{EDA4795F-1C00-51ED-3A4D-2F0B793AE859}"/>
          </ac:spMkLst>
        </pc:spChg>
        <pc:spChg chg="mod">
          <ac:chgData name="Juan Herrera" userId="e8643a8a-c373-4529-9ec2-07e86624babe" providerId="ADAL" clId="{0A8D458D-936D-5643-8397-4054F573BEC2}" dt="2023-10-05T10:39:45.678" v="3495"/>
          <ac:spMkLst>
            <pc:docMk/>
            <pc:sldMk cId="279471917" sldId="364"/>
            <ac:spMk id="297" creationId="{2AD43748-00DA-7EF5-21B3-C04CEDAF1292}"/>
          </ac:spMkLst>
        </pc:spChg>
        <pc:spChg chg="mod">
          <ac:chgData name="Juan Herrera" userId="e8643a8a-c373-4529-9ec2-07e86624babe" providerId="ADAL" clId="{0A8D458D-936D-5643-8397-4054F573BEC2}" dt="2023-10-05T10:39:45.678" v="3495"/>
          <ac:spMkLst>
            <pc:docMk/>
            <pc:sldMk cId="279471917" sldId="364"/>
            <ac:spMk id="298" creationId="{3D2320E8-F54C-46AC-F5D5-E126A405823D}"/>
          </ac:spMkLst>
        </pc:spChg>
        <pc:spChg chg="add mod">
          <ac:chgData name="Juan Herrera" userId="e8643a8a-c373-4529-9ec2-07e86624babe" providerId="ADAL" clId="{0A8D458D-936D-5643-8397-4054F573BEC2}" dt="2023-10-05T11:03:34.620" v="4094" actId="1038"/>
          <ac:spMkLst>
            <pc:docMk/>
            <pc:sldMk cId="279471917" sldId="364"/>
            <ac:spMk id="299" creationId="{320ADED2-8892-EE90-DD79-2FAC95F40A51}"/>
          </ac:spMkLst>
        </pc:spChg>
        <pc:spChg chg="add mod">
          <ac:chgData name="Juan Herrera" userId="e8643a8a-c373-4529-9ec2-07e86624babe" providerId="ADAL" clId="{0A8D458D-936D-5643-8397-4054F573BEC2}" dt="2023-10-05T11:03:34.620" v="4094" actId="1038"/>
          <ac:spMkLst>
            <pc:docMk/>
            <pc:sldMk cId="279471917" sldId="364"/>
            <ac:spMk id="300" creationId="{FA15328D-FDA9-F540-6EB2-19D1ADF2D125}"/>
          </ac:spMkLst>
        </pc:spChg>
        <pc:spChg chg="mod">
          <ac:chgData name="Juan Herrera" userId="e8643a8a-c373-4529-9ec2-07e86624babe" providerId="ADAL" clId="{0A8D458D-936D-5643-8397-4054F573BEC2}" dt="2023-10-05T10:39:45.678" v="3495"/>
          <ac:spMkLst>
            <pc:docMk/>
            <pc:sldMk cId="279471917" sldId="364"/>
            <ac:spMk id="302" creationId="{C956675A-F4B9-BEFB-EB2D-2513266F0E9B}"/>
          </ac:spMkLst>
        </pc:spChg>
        <pc:spChg chg="mod">
          <ac:chgData name="Juan Herrera" userId="e8643a8a-c373-4529-9ec2-07e86624babe" providerId="ADAL" clId="{0A8D458D-936D-5643-8397-4054F573BEC2}" dt="2023-10-05T10:39:45.678" v="3495"/>
          <ac:spMkLst>
            <pc:docMk/>
            <pc:sldMk cId="279471917" sldId="364"/>
            <ac:spMk id="303" creationId="{D67C14EE-8D4E-B702-A9AF-4DA656D229CA}"/>
          </ac:spMkLst>
        </pc:spChg>
        <pc:spChg chg="mod">
          <ac:chgData name="Juan Herrera" userId="e8643a8a-c373-4529-9ec2-07e86624babe" providerId="ADAL" clId="{0A8D458D-936D-5643-8397-4054F573BEC2}" dt="2023-10-05T10:39:45.678" v="3495"/>
          <ac:spMkLst>
            <pc:docMk/>
            <pc:sldMk cId="279471917" sldId="364"/>
            <ac:spMk id="313" creationId="{984D1D92-3EA7-59FE-6682-5A393C36CB13}"/>
          </ac:spMkLst>
        </pc:spChg>
        <pc:spChg chg="mod">
          <ac:chgData name="Juan Herrera" userId="e8643a8a-c373-4529-9ec2-07e86624babe" providerId="ADAL" clId="{0A8D458D-936D-5643-8397-4054F573BEC2}" dt="2023-10-05T10:39:45.678" v="3495"/>
          <ac:spMkLst>
            <pc:docMk/>
            <pc:sldMk cId="279471917" sldId="364"/>
            <ac:spMk id="314" creationId="{CDC2F0F6-C83E-8D97-7EA0-04EDBF47CD1D}"/>
          </ac:spMkLst>
        </pc:spChg>
        <pc:spChg chg="mod">
          <ac:chgData name="Juan Herrera" userId="e8643a8a-c373-4529-9ec2-07e86624babe" providerId="ADAL" clId="{0A8D458D-936D-5643-8397-4054F573BEC2}" dt="2023-10-05T10:39:45.678" v="3495"/>
          <ac:spMkLst>
            <pc:docMk/>
            <pc:sldMk cId="279471917" sldId="364"/>
            <ac:spMk id="315" creationId="{A2882E4C-BFBA-DFB4-AC1B-4B958673A648}"/>
          </ac:spMkLst>
        </pc:spChg>
        <pc:spChg chg="mod">
          <ac:chgData name="Juan Herrera" userId="e8643a8a-c373-4529-9ec2-07e86624babe" providerId="ADAL" clId="{0A8D458D-936D-5643-8397-4054F573BEC2}" dt="2023-10-05T10:39:45.678" v="3495"/>
          <ac:spMkLst>
            <pc:docMk/>
            <pc:sldMk cId="279471917" sldId="364"/>
            <ac:spMk id="316" creationId="{9AF66731-81FF-48A9-5D3A-AAAB86C18390}"/>
          </ac:spMkLst>
        </pc:spChg>
        <pc:spChg chg="mod">
          <ac:chgData name="Juan Herrera" userId="e8643a8a-c373-4529-9ec2-07e86624babe" providerId="ADAL" clId="{0A8D458D-936D-5643-8397-4054F573BEC2}" dt="2023-10-05T10:39:45.678" v="3495"/>
          <ac:spMkLst>
            <pc:docMk/>
            <pc:sldMk cId="279471917" sldId="364"/>
            <ac:spMk id="317" creationId="{87ED4F90-D00F-8D5D-FB59-474B40674011}"/>
          </ac:spMkLst>
        </pc:spChg>
        <pc:spChg chg="mod">
          <ac:chgData name="Juan Herrera" userId="e8643a8a-c373-4529-9ec2-07e86624babe" providerId="ADAL" clId="{0A8D458D-936D-5643-8397-4054F573BEC2}" dt="2023-10-05T10:39:45.678" v="3495"/>
          <ac:spMkLst>
            <pc:docMk/>
            <pc:sldMk cId="279471917" sldId="364"/>
            <ac:spMk id="318" creationId="{54B8887B-ADA3-A5FE-1FAB-6E02AA40ED12}"/>
          </ac:spMkLst>
        </pc:spChg>
        <pc:spChg chg="mod">
          <ac:chgData name="Juan Herrera" userId="e8643a8a-c373-4529-9ec2-07e86624babe" providerId="ADAL" clId="{0A8D458D-936D-5643-8397-4054F573BEC2}" dt="2023-10-05T10:39:45.678" v="3495"/>
          <ac:spMkLst>
            <pc:docMk/>
            <pc:sldMk cId="279471917" sldId="364"/>
            <ac:spMk id="319" creationId="{6B5123CF-1BB7-B511-DDA0-CBFC509EA510}"/>
          </ac:spMkLst>
        </pc:spChg>
        <pc:spChg chg="mod">
          <ac:chgData name="Juan Herrera" userId="e8643a8a-c373-4529-9ec2-07e86624babe" providerId="ADAL" clId="{0A8D458D-936D-5643-8397-4054F573BEC2}" dt="2023-10-05T10:39:45.678" v="3495"/>
          <ac:spMkLst>
            <pc:docMk/>
            <pc:sldMk cId="279471917" sldId="364"/>
            <ac:spMk id="320" creationId="{56F64836-A406-676E-7B20-2E36F0DDEB3A}"/>
          </ac:spMkLst>
        </pc:spChg>
        <pc:spChg chg="mod">
          <ac:chgData name="Juan Herrera" userId="e8643a8a-c373-4529-9ec2-07e86624babe" providerId="ADAL" clId="{0A8D458D-936D-5643-8397-4054F573BEC2}" dt="2023-10-05T10:39:45.678" v="3495"/>
          <ac:spMkLst>
            <pc:docMk/>
            <pc:sldMk cId="279471917" sldId="364"/>
            <ac:spMk id="321" creationId="{E39AAAEB-C30D-0FB3-EDE7-61230B125561}"/>
          </ac:spMkLst>
        </pc:spChg>
        <pc:spChg chg="mod">
          <ac:chgData name="Juan Herrera" userId="e8643a8a-c373-4529-9ec2-07e86624babe" providerId="ADAL" clId="{0A8D458D-936D-5643-8397-4054F573BEC2}" dt="2023-10-05T10:39:45.678" v="3495"/>
          <ac:spMkLst>
            <pc:docMk/>
            <pc:sldMk cId="279471917" sldId="364"/>
            <ac:spMk id="322" creationId="{F46A08A7-06F9-9A93-8995-2349F72CD4EC}"/>
          </ac:spMkLst>
        </pc:spChg>
        <pc:spChg chg="mod">
          <ac:chgData name="Juan Herrera" userId="e8643a8a-c373-4529-9ec2-07e86624babe" providerId="ADAL" clId="{0A8D458D-936D-5643-8397-4054F573BEC2}" dt="2023-10-05T10:39:45.678" v="3495"/>
          <ac:spMkLst>
            <pc:docMk/>
            <pc:sldMk cId="279471917" sldId="364"/>
            <ac:spMk id="323" creationId="{F799A1E6-E7CF-5009-0B3B-79527555C49C}"/>
          </ac:spMkLst>
        </pc:spChg>
        <pc:spChg chg="mod">
          <ac:chgData name="Juan Herrera" userId="e8643a8a-c373-4529-9ec2-07e86624babe" providerId="ADAL" clId="{0A8D458D-936D-5643-8397-4054F573BEC2}" dt="2023-10-05T10:39:45.678" v="3495"/>
          <ac:spMkLst>
            <pc:docMk/>
            <pc:sldMk cId="279471917" sldId="364"/>
            <ac:spMk id="324" creationId="{CA8D64EC-6197-FDC0-3477-BC9588E98F77}"/>
          </ac:spMkLst>
        </pc:spChg>
        <pc:spChg chg="mod">
          <ac:chgData name="Juan Herrera" userId="e8643a8a-c373-4529-9ec2-07e86624babe" providerId="ADAL" clId="{0A8D458D-936D-5643-8397-4054F573BEC2}" dt="2023-10-05T10:39:45.678" v="3495"/>
          <ac:spMkLst>
            <pc:docMk/>
            <pc:sldMk cId="279471917" sldId="364"/>
            <ac:spMk id="325" creationId="{5D313953-9E37-2FAC-EADF-2C187106BF9E}"/>
          </ac:spMkLst>
        </pc:spChg>
        <pc:spChg chg="mod">
          <ac:chgData name="Juan Herrera" userId="e8643a8a-c373-4529-9ec2-07e86624babe" providerId="ADAL" clId="{0A8D458D-936D-5643-8397-4054F573BEC2}" dt="2023-10-05T10:39:45.678" v="3495"/>
          <ac:spMkLst>
            <pc:docMk/>
            <pc:sldMk cId="279471917" sldId="364"/>
            <ac:spMk id="326" creationId="{FEE60346-7DAF-5C0D-DFAF-05D80EB1D107}"/>
          </ac:spMkLst>
        </pc:spChg>
        <pc:spChg chg="mod">
          <ac:chgData name="Juan Herrera" userId="e8643a8a-c373-4529-9ec2-07e86624babe" providerId="ADAL" clId="{0A8D458D-936D-5643-8397-4054F573BEC2}" dt="2023-10-05T10:39:45.678" v="3495"/>
          <ac:spMkLst>
            <pc:docMk/>
            <pc:sldMk cId="279471917" sldId="364"/>
            <ac:spMk id="327" creationId="{3E0C6487-16E1-F247-2815-2B912F2CC300}"/>
          </ac:spMkLst>
        </pc:spChg>
        <pc:spChg chg="mod">
          <ac:chgData name="Juan Herrera" userId="e8643a8a-c373-4529-9ec2-07e86624babe" providerId="ADAL" clId="{0A8D458D-936D-5643-8397-4054F573BEC2}" dt="2023-10-05T10:39:45.678" v="3495"/>
          <ac:spMkLst>
            <pc:docMk/>
            <pc:sldMk cId="279471917" sldId="364"/>
            <ac:spMk id="328" creationId="{16B25CAB-6600-07FA-72D0-6D8BCC7B0B8A}"/>
          </ac:spMkLst>
        </pc:spChg>
        <pc:spChg chg="add mod">
          <ac:chgData name="Juan Herrera" userId="e8643a8a-c373-4529-9ec2-07e86624babe" providerId="ADAL" clId="{0A8D458D-936D-5643-8397-4054F573BEC2}" dt="2023-10-05T11:13:03.531" v="4226" actId="1036"/>
          <ac:spMkLst>
            <pc:docMk/>
            <pc:sldMk cId="279471917" sldId="364"/>
            <ac:spMk id="329" creationId="{82AF9AFB-5CC1-E2FD-07AB-CA273F1728C0}"/>
          </ac:spMkLst>
        </pc:spChg>
        <pc:spChg chg="add mod">
          <ac:chgData name="Juan Herrera" userId="e8643a8a-c373-4529-9ec2-07e86624babe" providerId="ADAL" clId="{0A8D458D-936D-5643-8397-4054F573BEC2}" dt="2023-10-05T11:02:57.775" v="4066" actId="20577"/>
          <ac:spMkLst>
            <pc:docMk/>
            <pc:sldMk cId="279471917" sldId="364"/>
            <ac:spMk id="330" creationId="{6D983955-E230-0539-A1AE-D2603C54FB3F}"/>
          </ac:spMkLst>
        </pc:spChg>
        <pc:spChg chg="add mod">
          <ac:chgData name="Juan Herrera" userId="e8643a8a-c373-4529-9ec2-07e86624babe" providerId="ADAL" clId="{0A8D458D-936D-5643-8397-4054F573BEC2}" dt="2023-10-05T10:58:57.165" v="3993" actId="1076"/>
          <ac:spMkLst>
            <pc:docMk/>
            <pc:sldMk cId="279471917" sldId="364"/>
            <ac:spMk id="331" creationId="{1243EA89-F225-903F-E2A3-5770F1ACE0A9}"/>
          </ac:spMkLst>
        </pc:spChg>
        <pc:spChg chg="add mod">
          <ac:chgData name="Juan Herrera" userId="e8643a8a-c373-4529-9ec2-07e86624babe" providerId="ADAL" clId="{0A8D458D-936D-5643-8397-4054F573BEC2}" dt="2023-10-05T11:13:41.910" v="4232" actId="207"/>
          <ac:spMkLst>
            <pc:docMk/>
            <pc:sldMk cId="279471917" sldId="364"/>
            <ac:spMk id="332" creationId="{949AC146-C5A1-5A8B-ABBA-B71F682FDF77}"/>
          </ac:spMkLst>
        </pc:spChg>
        <pc:spChg chg="add mod">
          <ac:chgData name="Juan Herrera" userId="e8643a8a-c373-4529-9ec2-07e86624babe" providerId="ADAL" clId="{0A8D458D-936D-5643-8397-4054F573BEC2}" dt="2023-10-05T10:56:29.512" v="3947" actId="14100"/>
          <ac:spMkLst>
            <pc:docMk/>
            <pc:sldMk cId="279471917" sldId="364"/>
            <ac:spMk id="334" creationId="{10BBB039-FB6E-CC6B-45E1-339409C17039}"/>
          </ac:spMkLst>
        </pc:spChg>
        <pc:spChg chg="add del mod">
          <ac:chgData name="Juan Herrera" userId="e8643a8a-c373-4529-9ec2-07e86624babe" providerId="ADAL" clId="{0A8D458D-936D-5643-8397-4054F573BEC2}" dt="2023-10-05T11:00:03.244" v="4002" actId="478"/>
          <ac:spMkLst>
            <pc:docMk/>
            <pc:sldMk cId="279471917" sldId="364"/>
            <ac:spMk id="341" creationId="{43E1E0F7-6CC3-33C0-056A-7F548EF88803}"/>
          </ac:spMkLst>
        </pc:spChg>
        <pc:spChg chg="add mod">
          <ac:chgData name="Juan Herrera" userId="e8643a8a-c373-4529-9ec2-07e86624babe" providerId="ADAL" clId="{0A8D458D-936D-5643-8397-4054F573BEC2}" dt="2023-10-05T11:13:18.777" v="4227" actId="11530"/>
          <ac:spMkLst>
            <pc:docMk/>
            <pc:sldMk cId="279471917" sldId="364"/>
            <ac:spMk id="342" creationId="{2909036B-E010-ADA7-4263-DC23AD57E6A6}"/>
          </ac:spMkLst>
        </pc:spChg>
        <pc:spChg chg="add del mod">
          <ac:chgData name="Juan Herrera" userId="e8643a8a-c373-4529-9ec2-07e86624babe" providerId="ADAL" clId="{0A8D458D-936D-5643-8397-4054F573BEC2}" dt="2023-10-05T11:04:16.878" v="4112" actId="11529"/>
          <ac:spMkLst>
            <pc:docMk/>
            <pc:sldMk cId="279471917" sldId="364"/>
            <ac:spMk id="351" creationId="{0BF1C550-AC18-26BB-950C-4A6439AABB5A}"/>
          </ac:spMkLst>
        </pc:spChg>
        <pc:spChg chg="add mod">
          <ac:chgData name="Juan Herrera" userId="e8643a8a-c373-4529-9ec2-07e86624babe" providerId="ADAL" clId="{0A8D458D-936D-5643-8397-4054F573BEC2}" dt="2023-10-05T11:05:34.705" v="4135" actId="207"/>
          <ac:spMkLst>
            <pc:docMk/>
            <pc:sldMk cId="279471917" sldId="364"/>
            <ac:spMk id="352" creationId="{0CA2191B-7C52-870C-2D0D-C5A315394F92}"/>
          </ac:spMkLst>
        </pc:spChg>
        <pc:spChg chg="add mod">
          <ac:chgData name="Juan Herrera" userId="e8643a8a-c373-4529-9ec2-07e86624babe" providerId="ADAL" clId="{0A8D458D-936D-5643-8397-4054F573BEC2}" dt="2023-10-05T11:09:51.978" v="4195" actId="2711"/>
          <ac:spMkLst>
            <pc:docMk/>
            <pc:sldMk cId="279471917" sldId="364"/>
            <ac:spMk id="358" creationId="{1CAFF28F-A9FA-2C13-4B5E-3AD9373091DF}"/>
          </ac:spMkLst>
        </pc:spChg>
        <pc:spChg chg="add mod">
          <ac:chgData name="Juan Herrera" userId="e8643a8a-c373-4529-9ec2-07e86624babe" providerId="ADAL" clId="{0A8D458D-936D-5643-8397-4054F573BEC2}" dt="2023-10-05T11:09:46.048" v="4193" actId="404"/>
          <ac:spMkLst>
            <pc:docMk/>
            <pc:sldMk cId="279471917" sldId="364"/>
            <ac:spMk id="359" creationId="{FD4BD53C-03BC-C980-0925-FF68422F6C55}"/>
          </ac:spMkLst>
        </pc:spChg>
        <pc:grpChg chg="add mod">
          <ac:chgData name="Juan Herrera" userId="e8643a8a-c373-4529-9ec2-07e86624babe" providerId="ADAL" clId="{0A8D458D-936D-5643-8397-4054F573BEC2}" dt="2023-10-05T11:03:34.620" v="4094" actId="1038"/>
          <ac:grpSpMkLst>
            <pc:docMk/>
            <pc:sldMk cId="279471917" sldId="364"/>
            <ac:grpSpMk id="10" creationId="{50457255-7021-082A-226A-14344698B78F}"/>
          </ac:grpSpMkLst>
        </pc:grpChg>
        <pc:grpChg chg="add mod">
          <ac:chgData name="Juan Herrera" userId="e8643a8a-c373-4529-9ec2-07e86624babe" providerId="ADAL" clId="{0A8D458D-936D-5643-8397-4054F573BEC2}" dt="2023-10-05T11:03:34.620" v="4094" actId="1038"/>
          <ac:grpSpMkLst>
            <pc:docMk/>
            <pc:sldMk cId="279471917" sldId="364"/>
            <ac:grpSpMk id="33" creationId="{F6D466A9-33E1-4881-2E3B-ADD9D8894635}"/>
          </ac:grpSpMkLst>
        </pc:grpChg>
        <pc:grpChg chg="add mod">
          <ac:chgData name="Juan Herrera" userId="e8643a8a-c373-4529-9ec2-07e86624babe" providerId="ADAL" clId="{0A8D458D-936D-5643-8397-4054F573BEC2}" dt="2023-10-05T11:03:34.620" v="4094" actId="1038"/>
          <ac:grpSpMkLst>
            <pc:docMk/>
            <pc:sldMk cId="279471917" sldId="364"/>
            <ac:grpSpMk id="46" creationId="{1A43C318-2E05-5A2B-E12B-78EE4F4BCA1C}"/>
          </ac:grpSpMkLst>
        </pc:grpChg>
        <pc:grpChg chg="add mod">
          <ac:chgData name="Juan Herrera" userId="e8643a8a-c373-4529-9ec2-07e86624babe" providerId="ADAL" clId="{0A8D458D-936D-5643-8397-4054F573BEC2}" dt="2023-10-05T11:03:34.620" v="4094" actId="1038"/>
          <ac:grpSpMkLst>
            <pc:docMk/>
            <pc:sldMk cId="279471917" sldId="364"/>
            <ac:grpSpMk id="59" creationId="{DFB58C8B-036C-7E21-786E-D827F0834DDE}"/>
          </ac:grpSpMkLst>
        </pc:grpChg>
        <pc:grpChg chg="add mod">
          <ac:chgData name="Juan Herrera" userId="e8643a8a-c373-4529-9ec2-07e86624babe" providerId="ADAL" clId="{0A8D458D-936D-5643-8397-4054F573BEC2}" dt="2023-10-05T11:03:34.620" v="4094" actId="1038"/>
          <ac:grpSpMkLst>
            <pc:docMk/>
            <pc:sldMk cId="279471917" sldId="364"/>
            <ac:grpSpMk id="72" creationId="{B0D4744C-5BA6-F723-4A43-6F61D3529749}"/>
          </ac:grpSpMkLst>
        </pc:grpChg>
        <pc:grpChg chg="add mod">
          <ac:chgData name="Juan Herrera" userId="e8643a8a-c373-4529-9ec2-07e86624babe" providerId="ADAL" clId="{0A8D458D-936D-5643-8397-4054F573BEC2}" dt="2023-10-05T11:03:34.620" v="4094" actId="1038"/>
          <ac:grpSpMkLst>
            <pc:docMk/>
            <pc:sldMk cId="279471917" sldId="364"/>
            <ac:grpSpMk id="85" creationId="{1706540D-E59F-A6D2-6B5A-496FB6A98FB5}"/>
          </ac:grpSpMkLst>
        </pc:grpChg>
        <pc:grpChg chg="add mod">
          <ac:chgData name="Juan Herrera" userId="e8643a8a-c373-4529-9ec2-07e86624babe" providerId="ADAL" clId="{0A8D458D-936D-5643-8397-4054F573BEC2}" dt="2023-10-05T11:03:34.620" v="4094" actId="1038"/>
          <ac:grpSpMkLst>
            <pc:docMk/>
            <pc:sldMk cId="279471917" sldId="364"/>
            <ac:grpSpMk id="102" creationId="{D6F2965F-4CB7-61E1-3158-A9827414C3E0}"/>
          </ac:grpSpMkLst>
        </pc:grpChg>
        <pc:grpChg chg="add mod">
          <ac:chgData name="Juan Herrera" userId="e8643a8a-c373-4529-9ec2-07e86624babe" providerId="ADAL" clId="{0A8D458D-936D-5643-8397-4054F573BEC2}" dt="2023-10-05T11:03:34.620" v="4094" actId="1038"/>
          <ac:grpSpMkLst>
            <pc:docMk/>
            <pc:sldMk cId="279471917" sldId="364"/>
            <ac:grpSpMk id="143" creationId="{4082E01E-C3DD-891D-070A-7FA1CE3518D2}"/>
          </ac:grpSpMkLst>
        </pc:grpChg>
        <pc:grpChg chg="mod">
          <ac:chgData name="Juan Herrera" userId="e8643a8a-c373-4529-9ec2-07e86624babe" providerId="ADAL" clId="{0A8D458D-936D-5643-8397-4054F573BEC2}" dt="2023-10-05T10:39:45.678" v="3495"/>
          <ac:grpSpMkLst>
            <pc:docMk/>
            <pc:sldMk cId="279471917" sldId="364"/>
            <ac:grpSpMk id="145" creationId="{979D1733-71CC-1799-9247-FD64FA73E97B}"/>
          </ac:grpSpMkLst>
        </pc:grpChg>
        <pc:grpChg chg="add mod">
          <ac:chgData name="Juan Herrera" userId="e8643a8a-c373-4529-9ec2-07e86624babe" providerId="ADAL" clId="{0A8D458D-936D-5643-8397-4054F573BEC2}" dt="2023-10-05T11:03:34.620" v="4094" actId="1038"/>
          <ac:grpSpMkLst>
            <pc:docMk/>
            <pc:sldMk cId="279471917" sldId="364"/>
            <ac:grpSpMk id="149" creationId="{97705F6D-A380-09D0-26D4-D362E43F3385}"/>
          </ac:grpSpMkLst>
        </pc:grpChg>
        <pc:grpChg chg="mod">
          <ac:chgData name="Juan Herrera" userId="e8643a8a-c373-4529-9ec2-07e86624babe" providerId="ADAL" clId="{0A8D458D-936D-5643-8397-4054F573BEC2}" dt="2023-10-05T10:39:45.678" v="3495"/>
          <ac:grpSpMkLst>
            <pc:docMk/>
            <pc:sldMk cId="279471917" sldId="364"/>
            <ac:grpSpMk id="151" creationId="{1104906D-C257-7F5F-D880-AA3F26A40B31}"/>
          </ac:grpSpMkLst>
        </pc:grpChg>
        <pc:grpChg chg="add mod">
          <ac:chgData name="Juan Herrera" userId="e8643a8a-c373-4529-9ec2-07e86624babe" providerId="ADAL" clId="{0A8D458D-936D-5643-8397-4054F573BEC2}" dt="2023-10-05T11:03:34.620" v="4094" actId="1038"/>
          <ac:grpSpMkLst>
            <pc:docMk/>
            <pc:sldMk cId="279471917" sldId="364"/>
            <ac:grpSpMk id="155" creationId="{CCA24D71-607A-28F6-A01A-E38059684FD9}"/>
          </ac:grpSpMkLst>
        </pc:grpChg>
        <pc:grpChg chg="mod">
          <ac:chgData name="Juan Herrera" userId="e8643a8a-c373-4529-9ec2-07e86624babe" providerId="ADAL" clId="{0A8D458D-936D-5643-8397-4054F573BEC2}" dt="2023-10-05T10:39:45.678" v="3495"/>
          <ac:grpSpMkLst>
            <pc:docMk/>
            <pc:sldMk cId="279471917" sldId="364"/>
            <ac:grpSpMk id="157" creationId="{2DA0013E-5441-48E9-9ED6-57402E1222F2}"/>
          </ac:grpSpMkLst>
        </pc:grpChg>
        <pc:grpChg chg="add mod">
          <ac:chgData name="Juan Herrera" userId="e8643a8a-c373-4529-9ec2-07e86624babe" providerId="ADAL" clId="{0A8D458D-936D-5643-8397-4054F573BEC2}" dt="2023-10-05T11:03:34.620" v="4094" actId="1038"/>
          <ac:grpSpMkLst>
            <pc:docMk/>
            <pc:sldMk cId="279471917" sldId="364"/>
            <ac:grpSpMk id="161" creationId="{6E3DF2B9-128F-76DA-698F-B4C76EF23014}"/>
          </ac:grpSpMkLst>
        </pc:grpChg>
        <pc:grpChg chg="mod">
          <ac:chgData name="Juan Herrera" userId="e8643a8a-c373-4529-9ec2-07e86624babe" providerId="ADAL" clId="{0A8D458D-936D-5643-8397-4054F573BEC2}" dt="2023-10-05T10:39:45.678" v="3495"/>
          <ac:grpSpMkLst>
            <pc:docMk/>
            <pc:sldMk cId="279471917" sldId="364"/>
            <ac:grpSpMk id="163" creationId="{D92C2CDB-9223-0B05-74A0-290B4CDAFD5C}"/>
          </ac:grpSpMkLst>
        </pc:grpChg>
        <pc:grpChg chg="add mod">
          <ac:chgData name="Juan Herrera" userId="e8643a8a-c373-4529-9ec2-07e86624babe" providerId="ADAL" clId="{0A8D458D-936D-5643-8397-4054F573BEC2}" dt="2023-10-05T11:03:34.620" v="4094" actId="1038"/>
          <ac:grpSpMkLst>
            <pc:docMk/>
            <pc:sldMk cId="279471917" sldId="364"/>
            <ac:grpSpMk id="170" creationId="{312477F8-B9EE-4F54-8147-A5FEA8359B63}"/>
          </ac:grpSpMkLst>
        </pc:grpChg>
        <pc:grpChg chg="mod">
          <ac:chgData name="Juan Herrera" userId="e8643a8a-c373-4529-9ec2-07e86624babe" providerId="ADAL" clId="{0A8D458D-936D-5643-8397-4054F573BEC2}" dt="2023-10-05T10:39:45.678" v="3495"/>
          <ac:grpSpMkLst>
            <pc:docMk/>
            <pc:sldMk cId="279471917" sldId="364"/>
            <ac:grpSpMk id="172" creationId="{24EBA9D9-A96F-BA2A-4A39-36DD0FE58AC2}"/>
          </ac:grpSpMkLst>
        </pc:grpChg>
        <pc:grpChg chg="add mod">
          <ac:chgData name="Juan Herrera" userId="e8643a8a-c373-4529-9ec2-07e86624babe" providerId="ADAL" clId="{0A8D458D-936D-5643-8397-4054F573BEC2}" dt="2023-10-05T11:03:34.620" v="4094" actId="1038"/>
          <ac:grpSpMkLst>
            <pc:docMk/>
            <pc:sldMk cId="279471917" sldId="364"/>
            <ac:grpSpMk id="188" creationId="{274A7676-F2A6-9E8B-92E5-A43C61732E7F}"/>
          </ac:grpSpMkLst>
        </pc:grpChg>
        <pc:grpChg chg="mod">
          <ac:chgData name="Juan Herrera" userId="e8643a8a-c373-4529-9ec2-07e86624babe" providerId="ADAL" clId="{0A8D458D-936D-5643-8397-4054F573BEC2}" dt="2023-10-05T10:39:45.678" v="3495"/>
          <ac:grpSpMkLst>
            <pc:docMk/>
            <pc:sldMk cId="279471917" sldId="364"/>
            <ac:grpSpMk id="190" creationId="{686E5AE5-2DE6-3E20-BA9C-94F5DF4414F0}"/>
          </ac:grpSpMkLst>
        </pc:grpChg>
        <pc:grpChg chg="add mod">
          <ac:chgData name="Juan Herrera" userId="e8643a8a-c373-4529-9ec2-07e86624babe" providerId="ADAL" clId="{0A8D458D-936D-5643-8397-4054F573BEC2}" dt="2023-10-05T11:03:34.620" v="4094" actId="1038"/>
          <ac:grpSpMkLst>
            <pc:docMk/>
            <pc:sldMk cId="279471917" sldId="364"/>
            <ac:grpSpMk id="198" creationId="{45B9FD3C-C8EE-F407-415A-71E6F4B6C682}"/>
          </ac:grpSpMkLst>
        </pc:grpChg>
        <pc:grpChg chg="mod">
          <ac:chgData name="Juan Herrera" userId="e8643a8a-c373-4529-9ec2-07e86624babe" providerId="ADAL" clId="{0A8D458D-936D-5643-8397-4054F573BEC2}" dt="2023-10-05T10:39:45.678" v="3495"/>
          <ac:grpSpMkLst>
            <pc:docMk/>
            <pc:sldMk cId="279471917" sldId="364"/>
            <ac:grpSpMk id="200" creationId="{D6DC387A-F73F-6DD4-03F3-5B6D8BB0D827}"/>
          </ac:grpSpMkLst>
        </pc:grpChg>
        <pc:grpChg chg="add mod">
          <ac:chgData name="Juan Herrera" userId="e8643a8a-c373-4529-9ec2-07e86624babe" providerId="ADAL" clId="{0A8D458D-936D-5643-8397-4054F573BEC2}" dt="2023-10-05T11:03:34.620" v="4094" actId="1038"/>
          <ac:grpSpMkLst>
            <pc:docMk/>
            <pc:sldMk cId="279471917" sldId="364"/>
            <ac:grpSpMk id="211" creationId="{31DB8E11-B143-D4A7-B2D0-CC5B4BC76310}"/>
          </ac:grpSpMkLst>
        </pc:grpChg>
        <pc:grpChg chg="mod">
          <ac:chgData name="Juan Herrera" userId="e8643a8a-c373-4529-9ec2-07e86624babe" providerId="ADAL" clId="{0A8D458D-936D-5643-8397-4054F573BEC2}" dt="2023-10-05T10:39:45.678" v="3495"/>
          <ac:grpSpMkLst>
            <pc:docMk/>
            <pc:sldMk cId="279471917" sldId="364"/>
            <ac:grpSpMk id="213" creationId="{D8588F05-6A14-B7AB-DB6D-A26933A464AB}"/>
          </ac:grpSpMkLst>
        </pc:grpChg>
        <pc:grpChg chg="add mod">
          <ac:chgData name="Juan Herrera" userId="e8643a8a-c373-4529-9ec2-07e86624babe" providerId="ADAL" clId="{0A8D458D-936D-5643-8397-4054F573BEC2}" dt="2023-10-05T11:03:34.620" v="4094" actId="1038"/>
          <ac:grpSpMkLst>
            <pc:docMk/>
            <pc:sldMk cId="279471917" sldId="364"/>
            <ac:grpSpMk id="242" creationId="{45BEBE6B-6536-AE2E-070D-263D25938B39}"/>
          </ac:grpSpMkLst>
        </pc:grpChg>
        <pc:grpChg chg="mod">
          <ac:chgData name="Juan Herrera" userId="e8643a8a-c373-4529-9ec2-07e86624babe" providerId="ADAL" clId="{0A8D458D-936D-5643-8397-4054F573BEC2}" dt="2023-10-05T10:39:45.678" v="3495"/>
          <ac:grpSpMkLst>
            <pc:docMk/>
            <pc:sldMk cId="279471917" sldId="364"/>
            <ac:grpSpMk id="244" creationId="{D8B3570D-F68F-F293-95CF-B10302D04912}"/>
          </ac:grpSpMkLst>
        </pc:grpChg>
        <pc:grpChg chg="mod">
          <ac:chgData name="Juan Herrera" userId="e8643a8a-c373-4529-9ec2-07e86624babe" providerId="ADAL" clId="{0A8D458D-936D-5643-8397-4054F573BEC2}" dt="2023-10-05T10:39:45.678" v="3495"/>
          <ac:grpSpMkLst>
            <pc:docMk/>
            <pc:sldMk cId="279471917" sldId="364"/>
            <ac:grpSpMk id="247" creationId="{4F65DCEE-1B47-4E53-6683-1146F392919A}"/>
          </ac:grpSpMkLst>
        </pc:grpChg>
        <pc:grpChg chg="add mod">
          <ac:chgData name="Juan Herrera" userId="e8643a8a-c373-4529-9ec2-07e86624babe" providerId="ADAL" clId="{0A8D458D-936D-5643-8397-4054F573BEC2}" dt="2023-10-05T11:03:34.620" v="4094" actId="1038"/>
          <ac:grpSpMkLst>
            <pc:docMk/>
            <pc:sldMk cId="279471917" sldId="364"/>
            <ac:grpSpMk id="254" creationId="{AE50ECC5-B98F-8BFE-0351-93D3712D3047}"/>
          </ac:grpSpMkLst>
        </pc:grpChg>
        <pc:grpChg chg="add mod">
          <ac:chgData name="Juan Herrera" userId="e8643a8a-c373-4529-9ec2-07e86624babe" providerId="ADAL" clId="{0A8D458D-936D-5643-8397-4054F573BEC2}" dt="2023-10-05T11:03:34.620" v="4094" actId="1038"/>
          <ac:grpSpMkLst>
            <pc:docMk/>
            <pc:sldMk cId="279471917" sldId="364"/>
            <ac:grpSpMk id="257" creationId="{0BEF9DCC-08ED-702E-D2DC-8FE3C8135628}"/>
          </ac:grpSpMkLst>
        </pc:grpChg>
        <pc:grpChg chg="mod">
          <ac:chgData name="Juan Herrera" userId="e8643a8a-c373-4529-9ec2-07e86624babe" providerId="ADAL" clId="{0A8D458D-936D-5643-8397-4054F573BEC2}" dt="2023-10-05T10:39:45.678" v="3495"/>
          <ac:grpSpMkLst>
            <pc:docMk/>
            <pc:sldMk cId="279471917" sldId="364"/>
            <ac:grpSpMk id="258" creationId="{C5B36EB2-4D92-C6F9-5C06-03AC35EB8AC3}"/>
          </ac:grpSpMkLst>
        </pc:grpChg>
        <pc:grpChg chg="mod">
          <ac:chgData name="Juan Herrera" userId="e8643a8a-c373-4529-9ec2-07e86624babe" providerId="ADAL" clId="{0A8D458D-936D-5643-8397-4054F573BEC2}" dt="2023-10-05T10:39:45.678" v="3495"/>
          <ac:grpSpMkLst>
            <pc:docMk/>
            <pc:sldMk cId="279471917" sldId="364"/>
            <ac:grpSpMk id="263" creationId="{D9C0BFBA-AAA3-3A99-F32E-543407DA9877}"/>
          </ac:grpSpMkLst>
        </pc:grpChg>
        <pc:grpChg chg="add mod">
          <ac:chgData name="Juan Herrera" userId="e8643a8a-c373-4529-9ec2-07e86624babe" providerId="ADAL" clId="{0A8D458D-936D-5643-8397-4054F573BEC2}" dt="2023-10-05T11:03:34.620" v="4094" actId="1038"/>
          <ac:grpSpMkLst>
            <pc:docMk/>
            <pc:sldMk cId="279471917" sldId="364"/>
            <ac:grpSpMk id="271" creationId="{3C66BCF0-C30D-BA35-89B1-DDF48A4929D6}"/>
          </ac:grpSpMkLst>
        </pc:grpChg>
        <pc:grpChg chg="mod">
          <ac:chgData name="Juan Herrera" userId="e8643a8a-c373-4529-9ec2-07e86624babe" providerId="ADAL" clId="{0A8D458D-936D-5643-8397-4054F573BEC2}" dt="2023-10-05T10:39:45.678" v="3495"/>
          <ac:grpSpMkLst>
            <pc:docMk/>
            <pc:sldMk cId="279471917" sldId="364"/>
            <ac:grpSpMk id="272" creationId="{0A80D29D-530C-3C7C-9EFD-D075DF928AA1}"/>
          </ac:grpSpMkLst>
        </pc:grpChg>
        <pc:grpChg chg="mod">
          <ac:chgData name="Juan Herrera" userId="e8643a8a-c373-4529-9ec2-07e86624babe" providerId="ADAL" clId="{0A8D458D-936D-5643-8397-4054F573BEC2}" dt="2023-10-05T10:39:45.678" v="3495"/>
          <ac:grpSpMkLst>
            <pc:docMk/>
            <pc:sldMk cId="279471917" sldId="364"/>
            <ac:grpSpMk id="277" creationId="{5E2C1DB9-968D-E54E-12AF-F8033D2EC608}"/>
          </ac:grpSpMkLst>
        </pc:grpChg>
        <pc:grpChg chg="add mod">
          <ac:chgData name="Juan Herrera" userId="e8643a8a-c373-4529-9ec2-07e86624babe" providerId="ADAL" clId="{0A8D458D-936D-5643-8397-4054F573BEC2}" dt="2023-10-05T11:03:34.620" v="4094" actId="1038"/>
          <ac:grpSpMkLst>
            <pc:docMk/>
            <pc:sldMk cId="279471917" sldId="364"/>
            <ac:grpSpMk id="285" creationId="{4AF8FE92-ECB6-3F6E-2768-A3C902C49DB5}"/>
          </ac:grpSpMkLst>
        </pc:grpChg>
        <pc:grpChg chg="mod">
          <ac:chgData name="Juan Herrera" userId="e8643a8a-c373-4529-9ec2-07e86624babe" providerId="ADAL" clId="{0A8D458D-936D-5643-8397-4054F573BEC2}" dt="2023-10-05T10:39:45.678" v="3495"/>
          <ac:grpSpMkLst>
            <pc:docMk/>
            <pc:sldMk cId="279471917" sldId="364"/>
            <ac:grpSpMk id="286" creationId="{05C4C84F-CDF3-438C-6D86-CBAE014FB49E}"/>
          </ac:grpSpMkLst>
        </pc:grpChg>
        <pc:grpChg chg="mod">
          <ac:chgData name="Juan Herrera" userId="e8643a8a-c373-4529-9ec2-07e86624babe" providerId="ADAL" clId="{0A8D458D-936D-5643-8397-4054F573BEC2}" dt="2023-10-05T10:39:45.678" v="3495"/>
          <ac:grpSpMkLst>
            <pc:docMk/>
            <pc:sldMk cId="279471917" sldId="364"/>
            <ac:grpSpMk id="291" creationId="{3563B401-3983-227D-7D27-966CE7B8D13F}"/>
          </ac:grpSpMkLst>
        </pc:grpChg>
        <pc:grpChg chg="add mod">
          <ac:chgData name="Juan Herrera" userId="e8643a8a-c373-4529-9ec2-07e86624babe" providerId="ADAL" clId="{0A8D458D-936D-5643-8397-4054F573BEC2}" dt="2023-10-05T11:03:34.620" v="4094" actId="1038"/>
          <ac:grpSpMkLst>
            <pc:docMk/>
            <pc:sldMk cId="279471917" sldId="364"/>
            <ac:grpSpMk id="301" creationId="{42A2A99C-63D8-3A3E-BA0C-59A1D91C7CE1}"/>
          </ac:grpSpMkLst>
        </pc:grpChg>
        <pc:grpChg chg="add mod">
          <ac:chgData name="Juan Herrera" userId="e8643a8a-c373-4529-9ec2-07e86624babe" providerId="ADAL" clId="{0A8D458D-936D-5643-8397-4054F573BEC2}" dt="2023-10-05T11:03:34.620" v="4094" actId="1038"/>
          <ac:grpSpMkLst>
            <pc:docMk/>
            <pc:sldMk cId="279471917" sldId="364"/>
            <ac:grpSpMk id="304" creationId="{3187B84F-442D-DB54-ED08-2FE2803634A9}"/>
          </ac:grpSpMkLst>
        </pc:grpChg>
        <pc:grpChg chg="mod">
          <ac:chgData name="Juan Herrera" userId="e8643a8a-c373-4529-9ec2-07e86624babe" providerId="ADAL" clId="{0A8D458D-936D-5643-8397-4054F573BEC2}" dt="2023-10-05T10:39:45.678" v="3495"/>
          <ac:grpSpMkLst>
            <pc:docMk/>
            <pc:sldMk cId="279471917" sldId="364"/>
            <ac:grpSpMk id="305" creationId="{D6E4CDCE-A8CC-E439-C603-719FF2680E7D}"/>
          </ac:grpSpMkLst>
        </pc:grpChg>
        <pc:grpChg chg="mod">
          <ac:chgData name="Juan Herrera" userId="e8643a8a-c373-4529-9ec2-07e86624babe" providerId="ADAL" clId="{0A8D458D-936D-5643-8397-4054F573BEC2}" dt="2023-10-05T10:39:45.678" v="3495"/>
          <ac:grpSpMkLst>
            <pc:docMk/>
            <pc:sldMk cId="279471917" sldId="364"/>
            <ac:grpSpMk id="306" creationId="{FC05232D-185F-14D5-29A1-8EA2BF0062CB}"/>
          </ac:grpSpMkLst>
        </pc:grpChg>
        <pc:grpChg chg="mod">
          <ac:chgData name="Juan Herrera" userId="e8643a8a-c373-4529-9ec2-07e86624babe" providerId="ADAL" clId="{0A8D458D-936D-5643-8397-4054F573BEC2}" dt="2023-10-05T10:39:45.678" v="3495"/>
          <ac:grpSpMkLst>
            <pc:docMk/>
            <pc:sldMk cId="279471917" sldId="364"/>
            <ac:grpSpMk id="307" creationId="{0420CD60-BC74-B869-60AD-11D0CAE0D8AD}"/>
          </ac:grpSpMkLst>
        </pc:grpChg>
        <pc:grpChg chg="mod">
          <ac:chgData name="Juan Herrera" userId="e8643a8a-c373-4529-9ec2-07e86624babe" providerId="ADAL" clId="{0A8D458D-936D-5643-8397-4054F573BEC2}" dt="2023-10-05T10:39:45.678" v="3495"/>
          <ac:grpSpMkLst>
            <pc:docMk/>
            <pc:sldMk cId="279471917" sldId="364"/>
            <ac:grpSpMk id="308" creationId="{06B2C626-9469-14B0-673E-2212640FDB30}"/>
          </ac:grpSpMkLst>
        </pc:grpChg>
        <pc:grpChg chg="mod">
          <ac:chgData name="Juan Herrera" userId="e8643a8a-c373-4529-9ec2-07e86624babe" providerId="ADAL" clId="{0A8D458D-936D-5643-8397-4054F573BEC2}" dt="2023-10-05T10:39:45.678" v="3495"/>
          <ac:grpSpMkLst>
            <pc:docMk/>
            <pc:sldMk cId="279471917" sldId="364"/>
            <ac:grpSpMk id="309" creationId="{05AE16BE-9D91-DE5F-ADDA-95592411B24A}"/>
          </ac:grpSpMkLst>
        </pc:grpChg>
        <pc:grpChg chg="mod">
          <ac:chgData name="Juan Herrera" userId="e8643a8a-c373-4529-9ec2-07e86624babe" providerId="ADAL" clId="{0A8D458D-936D-5643-8397-4054F573BEC2}" dt="2023-10-05T10:39:45.678" v="3495"/>
          <ac:grpSpMkLst>
            <pc:docMk/>
            <pc:sldMk cId="279471917" sldId="364"/>
            <ac:grpSpMk id="310" creationId="{6DCE7108-83F4-4E0E-43FB-57EB4382C7DC}"/>
          </ac:grpSpMkLst>
        </pc:grpChg>
        <pc:grpChg chg="mod">
          <ac:chgData name="Juan Herrera" userId="e8643a8a-c373-4529-9ec2-07e86624babe" providerId="ADAL" clId="{0A8D458D-936D-5643-8397-4054F573BEC2}" dt="2023-10-05T10:39:45.678" v="3495"/>
          <ac:grpSpMkLst>
            <pc:docMk/>
            <pc:sldMk cId="279471917" sldId="364"/>
            <ac:grpSpMk id="311" creationId="{8C9C3F67-85E6-EE65-0D45-F26344B3004B}"/>
          </ac:grpSpMkLst>
        </pc:grpChg>
        <pc:grpChg chg="mod">
          <ac:chgData name="Juan Herrera" userId="e8643a8a-c373-4529-9ec2-07e86624babe" providerId="ADAL" clId="{0A8D458D-936D-5643-8397-4054F573BEC2}" dt="2023-10-05T10:39:45.678" v="3495"/>
          <ac:grpSpMkLst>
            <pc:docMk/>
            <pc:sldMk cId="279471917" sldId="364"/>
            <ac:grpSpMk id="312" creationId="{19FD8540-3F48-A43F-D345-2634D358B021}"/>
          </ac:grpSpMkLst>
        </pc:grpChg>
        <pc:grpChg chg="add mod">
          <ac:chgData name="Juan Herrera" userId="e8643a8a-c373-4529-9ec2-07e86624babe" providerId="ADAL" clId="{0A8D458D-936D-5643-8397-4054F573BEC2}" dt="2023-10-05T10:58:41.992" v="3992" actId="1036"/>
          <ac:grpSpMkLst>
            <pc:docMk/>
            <pc:sldMk cId="279471917" sldId="364"/>
            <ac:grpSpMk id="333" creationId="{45DEA5AB-E75F-18F3-5358-C31D1756A3F5}"/>
          </ac:grpSpMkLst>
        </pc:grpChg>
        <pc:grpChg chg="add mod">
          <ac:chgData name="Juan Herrera" userId="e8643a8a-c373-4529-9ec2-07e86624babe" providerId="ADAL" clId="{0A8D458D-936D-5643-8397-4054F573BEC2}" dt="2023-10-05T11:13:18.777" v="4227" actId="11530"/>
          <ac:grpSpMkLst>
            <pc:docMk/>
            <pc:sldMk cId="279471917" sldId="364"/>
            <ac:grpSpMk id="346" creationId="{0659CB3E-B5B4-566F-8A69-48E093E6EF58}"/>
          </ac:grpSpMkLst>
        </pc:grpChg>
        <pc:grpChg chg="add mod">
          <ac:chgData name="Juan Herrera" userId="e8643a8a-c373-4529-9ec2-07e86624babe" providerId="ADAL" clId="{0A8D458D-936D-5643-8397-4054F573BEC2}" dt="2023-10-05T11:03:34.620" v="4094" actId="1038"/>
          <ac:grpSpMkLst>
            <pc:docMk/>
            <pc:sldMk cId="279471917" sldId="364"/>
            <ac:grpSpMk id="347" creationId="{6372F597-4859-27AD-6519-742822D76B11}"/>
          </ac:grpSpMkLst>
        </pc:grpChg>
        <pc:grpChg chg="add mod">
          <ac:chgData name="Juan Herrera" userId="e8643a8a-c373-4529-9ec2-07e86624babe" providerId="ADAL" clId="{0A8D458D-936D-5643-8397-4054F573BEC2}" dt="2023-10-05T11:03:34.620" v="4094" actId="1038"/>
          <ac:grpSpMkLst>
            <pc:docMk/>
            <pc:sldMk cId="279471917" sldId="364"/>
            <ac:grpSpMk id="348" creationId="{9BFDE4A7-32D5-EF71-FDC8-93A23B216917}"/>
          </ac:grpSpMkLst>
        </pc:grpChg>
        <pc:grpChg chg="add">
          <ac:chgData name="Juan Herrera" userId="e8643a8a-c373-4529-9ec2-07e86624babe" providerId="ADAL" clId="{0A8D458D-936D-5643-8397-4054F573BEC2}" dt="2023-10-05T11:10:33.075" v="4199" actId="164"/>
          <ac:grpSpMkLst>
            <pc:docMk/>
            <pc:sldMk cId="279471917" sldId="364"/>
            <ac:grpSpMk id="363" creationId="{281F939C-8390-FCBA-50A4-12215C251360}"/>
          </ac:grpSpMkLst>
        </pc:grpChg>
        <pc:cxnChg chg="add mod">
          <ac:chgData name="Juan Herrera" userId="e8643a8a-c373-4529-9ec2-07e86624babe" providerId="ADAL" clId="{0A8D458D-936D-5643-8397-4054F573BEC2}" dt="2023-10-05T11:13:03.531" v="4226" actId="1036"/>
          <ac:cxnSpMkLst>
            <pc:docMk/>
            <pc:sldMk cId="279471917" sldId="364"/>
            <ac:cxnSpMk id="336" creationId="{CF661799-468B-DB9E-70DD-6B95AA8CCB0E}"/>
          </ac:cxnSpMkLst>
        </pc:cxnChg>
        <pc:cxnChg chg="add mod">
          <ac:chgData name="Juan Herrera" userId="e8643a8a-c373-4529-9ec2-07e86624babe" providerId="ADAL" clId="{0A8D458D-936D-5643-8397-4054F573BEC2}" dt="2023-10-05T11:02:49.637" v="4048" actId="1037"/>
          <ac:cxnSpMkLst>
            <pc:docMk/>
            <pc:sldMk cId="279471917" sldId="364"/>
            <ac:cxnSpMk id="337" creationId="{2570F386-7547-E6EE-4267-5260C0C611EF}"/>
          </ac:cxnSpMkLst>
        </pc:cxnChg>
        <pc:cxnChg chg="add mod">
          <ac:chgData name="Juan Herrera" userId="e8643a8a-c373-4529-9ec2-07e86624babe" providerId="ADAL" clId="{0A8D458D-936D-5643-8397-4054F573BEC2}" dt="2023-10-05T11:13:18.777" v="4227" actId="11530"/>
          <ac:cxnSpMkLst>
            <pc:docMk/>
            <pc:sldMk cId="279471917" sldId="364"/>
            <ac:cxnSpMk id="343" creationId="{DE8DE47E-D84A-6029-3914-B200D393819A}"/>
          </ac:cxnSpMkLst>
        </pc:cxnChg>
        <pc:cxnChg chg="add del mod">
          <ac:chgData name="Juan Herrera" userId="e8643a8a-c373-4529-9ec2-07e86624babe" providerId="ADAL" clId="{0A8D458D-936D-5643-8397-4054F573BEC2}" dt="2023-10-05T11:08:43.593" v="4181" actId="478"/>
          <ac:cxnSpMkLst>
            <pc:docMk/>
            <pc:sldMk cId="279471917" sldId="364"/>
            <ac:cxnSpMk id="354" creationId="{0F9C6A94-85AC-D233-2B8B-39A1713954F3}"/>
          </ac:cxnSpMkLst>
        </pc:cxnChg>
        <pc:cxnChg chg="add mod">
          <ac:chgData name="Juan Herrera" userId="e8643a8a-c373-4529-9ec2-07e86624babe" providerId="ADAL" clId="{0A8D458D-936D-5643-8397-4054F573BEC2}" dt="2023-10-05T14:35:44.733" v="7702" actId="1582"/>
          <ac:cxnSpMkLst>
            <pc:docMk/>
            <pc:sldMk cId="279471917" sldId="364"/>
            <ac:cxnSpMk id="361" creationId="{D76D0DA3-EB11-A3F5-E705-E8EA4D065EDE}"/>
          </ac:cxnSpMkLst>
        </pc:cxnChg>
      </pc:sldChg>
      <pc:sldChg chg="addSp delSp modSp new mod addAnim delAnim modAnim modNotesTx">
        <pc:chgData name="Juan Herrera" userId="e8643a8a-c373-4529-9ec2-07e86624babe" providerId="ADAL" clId="{0A8D458D-936D-5643-8397-4054F573BEC2}" dt="2023-10-05T13:53:37.007" v="6877" actId="1037"/>
        <pc:sldMkLst>
          <pc:docMk/>
          <pc:sldMk cId="3106833256" sldId="365"/>
        </pc:sldMkLst>
        <pc:spChg chg="del">
          <ac:chgData name="Juan Herrera" userId="e8643a8a-c373-4529-9ec2-07e86624babe" providerId="ADAL" clId="{0A8D458D-936D-5643-8397-4054F573BEC2}" dt="2023-10-05T11:14:19.244" v="4235" actId="478"/>
          <ac:spMkLst>
            <pc:docMk/>
            <pc:sldMk cId="3106833256" sldId="365"/>
            <ac:spMk id="2" creationId="{D10ABD93-CC1D-B59D-2AA1-9E347871B64C}"/>
          </ac:spMkLst>
        </pc:spChg>
        <pc:spChg chg="mod">
          <ac:chgData name="Juan Herrera" userId="e8643a8a-c373-4529-9ec2-07e86624babe" providerId="ADAL" clId="{0A8D458D-936D-5643-8397-4054F573BEC2}" dt="2023-10-05T11:57:27.350" v="5240" actId="20577"/>
          <ac:spMkLst>
            <pc:docMk/>
            <pc:sldMk cId="3106833256" sldId="365"/>
            <ac:spMk id="3" creationId="{2696088C-0CFB-0F89-5F7C-8B45213E1F2B}"/>
          </ac:spMkLst>
        </pc:spChg>
        <pc:spChg chg="add mod">
          <ac:chgData name="Juan Herrera" userId="e8643a8a-c373-4529-9ec2-07e86624babe" providerId="ADAL" clId="{0A8D458D-936D-5643-8397-4054F573BEC2}" dt="2023-10-05T12:46:16.621" v="5765" actId="14100"/>
          <ac:spMkLst>
            <pc:docMk/>
            <pc:sldMk cId="3106833256" sldId="365"/>
            <ac:spMk id="5" creationId="{12CFFC6B-BBBB-F1FC-6404-5A9B403C8FD9}"/>
          </ac:spMkLst>
        </pc:spChg>
        <pc:spChg chg="add del mod">
          <ac:chgData name="Juan Herrera" userId="e8643a8a-c373-4529-9ec2-07e86624babe" providerId="ADAL" clId="{0A8D458D-936D-5643-8397-4054F573BEC2}" dt="2023-10-05T11:14:34.761" v="4241" actId="478"/>
          <ac:spMkLst>
            <pc:docMk/>
            <pc:sldMk cId="3106833256" sldId="365"/>
            <ac:spMk id="6" creationId="{0A7A187C-9C7E-9476-AB47-88D30E176E79}"/>
          </ac:spMkLst>
        </pc:spChg>
        <pc:spChg chg="add mod">
          <ac:chgData name="Juan Herrera" userId="e8643a8a-c373-4529-9ec2-07e86624babe" providerId="ADAL" clId="{0A8D458D-936D-5643-8397-4054F573BEC2}" dt="2023-10-05T13:11:24.649" v="5903" actId="14100"/>
          <ac:spMkLst>
            <pc:docMk/>
            <pc:sldMk cId="3106833256" sldId="365"/>
            <ac:spMk id="7" creationId="{4CBF914E-B182-86B3-7CA6-43A799E71D56}"/>
          </ac:spMkLst>
        </pc:spChg>
        <pc:spChg chg="add mod">
          <ac:chgData name="Juan Herrera" userId="e8643a8a-c373-4529-9ec2-07e86624babe" providerId="ADAL" clId="{0A8D458D-936D-5643-8397-4054F573BEC2}" dt="2023-10-05T13:11:29.196" v="5904" actId="14100"/>
          <ac:spMkLst>
            <pc:docMk/>
            <pc:sldMk cId="3106833256" sldId="365"/>
            <ac:spMk id="8" creationId="{E562F8A9-8892-7437-331F-46EA9F972701}"/>
          </ac:spMkLst>
        </pc:spChg>
        <pc:spChg chg="add mod">
          <ac:chgData name="Juan Herrera" userId="e8643a8a-c373-4529-9ec2-07e86624babe" providerId="ADAL" clId="{0A8D458D-936D-5643-8397-4054F573BEC2}" dt="2023-10-05T13:04:19.451" v="5806" actId="14100"/>
          <ac:spMkLst>
            <pc:docMk/>
            <pc:sldMk cId="3106833256" sldId="365"/>
            <ac:spMk id="9" creationId="{EDFA8965-9D2E-24E9-5673-23EDF059763E}"/>
          </ac:spMkLst>
        </pc:spChg>
        <pc:spChg chg="add mod">
          <ac:chgData name="Juan Herrera" userId="e8643a8a-c373-4529-9ec2-07e86624babe" providerId="ADAL" clId="{0A8D458D-936D-5643-8397-4054F573BEC2}" dt="2023-10-05T13:53:31.622" v="6869" actId="20577"/>
          <ac:spMkLst>
            <pc:docMk/>
            <pc:sldMk cId="3106833256" sldId="365"/>
            <ac:spMk id="10" creationId="{0821FBAA-F78A-C859-1A80-A9BB97C71DED}"/>
          </ac:spMkLst>
        </pc:spChg>
        <pc:spChg chg="add del mod">
          <ac:chgData name="Juan Herrera" userId="e8643a8a-c373-4529-9ec2-07e86624babe" providerId="ADAL" clId="{0A8D458D-936D-5643-8397-4054F573BEC2}" dt="2023-10-05T12:06:10.725" v="5430"/>
          <ac:spMkLst>
            <pc:docMk/>
            <pc:sldMk cId="3106833256" sldId="365"/>
            <ac:spMk id="11" creationId="{C2AD9C8B-C5A2-79C9-4090-8CFA6616388D}"/>
          </ac:spMkLst>
        </pc:spChg>
        <pc:spChg chg="add mod">
          <ac:chgData name="Juan Herrera" userId="e8643a8a-c373-4529-9ec2-07e86624babe" providerId="ADAL" clId="{0A8D458D-936D-5643-8397-4054F573BEC2}" dt="2023-10-05T13:53:37.007" v="6877" actId="1037"/>
          <ac:spMkLst>
            <pc:docMk/>
            <pc:sldMk cId="3106833256" sldId="365"/>
            <ac:spMk id="12" creationId="{FB24DFB9-06A8-6C0A-6E52-4E35E98BD83E}"/>
          </ac:spMkLst>
        </pc:spChg>
        <pc:spChg chg="add del mod">
          <ac:chgData name="Juan Herrera" userId="e8643a8a-c373-4529-9ec2-07e86624babe" providerId="ADAL" clId="{0A8D458D-936D-5643-8397-4054F573BEC2}" dt="2023-10-05T13:22:45.559" v="6154" actId="478"/>
          <ac:spMkLst>
            <pc:docMk/>
            <pc:sldMk cId="3106833256" sldId="365"/>
            <ac:spMk id="13" creationId="{8C49766F-CF2B-5C2A-65CB-F5B4899840A0}"/>
          </ac:spMkLst>
        </pc:spChg>
        <pc:spChg chg="add del mod">
          <ac:chgData name="Juan Herrera" userId="e8643a8a-c373-4529-9ec2-07e86624babe" providerId="ADAL" clId="{0A8D458D-936D-5643-8397-4054F573BEC2}" dt="2023-10-05T13:12:04.910" v="5916" actId="478"/>
          <ac:spMkLst>
            <pc:docMk/>
            <pc:sldMk cId="3106833256" sldId="365"/>
            <ac:spMk id="14" creationId="{C39DAACE-D1D1-1EFE-0CA2-580362863F6B}"/>
          </ac:spMkLst>
        </pc:spChg>
        <pc:spChg chg="add del mod">
          <ac:chgData name="Juan Herrera" userId="e8643a8a-c373-4529-9ec2-07e86624babe" providerId="ADAL" clId="{0A8D458D-936D-5643-8397-4054F573BEC2}" dt="2023-10-05T13:11:36.736" v="5907" actId="478"/>
          <ac:spMkLst>
            <pc:docMk/>
            <pc:sldMk cId="3106833256" sldId="365"/>
            <ac:spMk id="16" creationId="{B1CEC8B9-6DFF-4D5B-89A9-AA038B609BE1}"/>
          </ac:spMkLst>
        </pc:spChg>
        <pc:spChg chg="add del mod">
          <ac:chgData name="Juan Herrera" userId="e8643a8a-c373-4529-9ec2-07e86624babe" providerId="ADAL" clId="{0A8D458D-936D-5643-8397-4054F573BEC2}" dt="2023-10-05T13:11:34.081" v="5905" actId="478"/>
          <ac:spMkLst>
            <pc:docMk/>
            <pc:sldMk cId="3106833256" sldId="365"/>
            <ac:spMk id="18" creationId="{ED72F2A3-A72F-6E55-8D89-D14EDC1E4A5B}"/>
          </ac:spMkLst>
        </pc:spChg>
        <pc:spChg chg="add mod">
          <ac:chgData name="Juan Herrera" userId="e8643a8a-c373-4529-9ec2-07e86624babe" providerId="ADAL" clId="{0A8D458D-936D-5643-8397-4054F573BEC2}" dt="2023-10-05T12:32:00.308" v="5639" actId="14100"/>
          <ac:spMkLst>
            <pc:docMk/>
            <pc:sldMk cId="3106833256" sldId="365"/>
            <ac:spMk id="22" creationId="{3DF7EAEC-6837-910F-45A5-D24E47AD83AC}"/>
          </ac:spMkLst>
        </pc:spChg>
        <pc:spChg chg="add mod">
          <ac:chgData name="Juan Herrera" userId="e8643a8a-c373-4529-9ec2-07e86624babe" providerId="ADAL" clId="{0A8D458D-936D-5643-8397-4054F573BEC2}" dt="2023-10-05T13:18:32.429" v="5931" actId="166"/>
          <ac:spMkLst>
            <pc:docMk/>
            <pc:sldMk cId="3106833256" sldId="365"/>
            <ac:spMk id="24" creationId="{826B12F4-A471-F3A7-0A23-DE3BBC49DC5E}"/>
          </ac:spMkLst>
        </pc:spChg>
        <pc:spChg chg="add mod">
          <ac:chgData name="Juan Herrera" userId="e8643a8a-c373-4529-9ec2-07e86624babe" providerId="ADAL" clId="{0A8D458D-936D-5643-8397-4054F573BEC2}" dt="2023-10-05T12:31:34.156" v="5631" actId="207"/>
          <ac:spMkLst>
            <pc:docMk/>
            <pc:sldMk cId="3106833256" sldId="365"/>
            <ac:spMk id="28" creationId="{DD7762D6-C84A-E27E-0880-96C6172D25E9}"/>
          </ac:spMkLst>
        </pc:spChg>
        <pc:spChg chg="mod">
          <ac:chgData name="Juan Herrera" userId="e8643a8a-c373-4529-9ec2-07e86624babe" providerId="ADAL" clId="{0A8D458D-936D-5643-8397-4054F573BEC2}" dt="2023-10-05T12:36:15.294" v="5673" actId="1035"/>
          <ac:spMkLst>
            <pc:docMk/>
            <pc:sldMk cId="3106833256" sldId="365"/>
            <ac:spMk id="34" creationId="{8D3C93E2-4DDA-09EA-4447-57877A5282E5}"/>
          </ac:spMkLst>
        </pc:spChg>
        <pc:spChg chg="mod topLvl">
          <ac:chgData name="Juan Herrera" userId="e8643a8a-c373-4529-9ec2-07e86624babe" providerId="ADAL" clId="{0A8D458D-936D-5643-8397-4054F573BEC2}" dt="2023-10-05T13:04:13.590" v="5805" actId="207"/>
          <ac:spMkLst>
            <pc:docMk/>
            <pc:sldMk cId="3106833256" sldId="365"/>
            <ac:spMk id="39" creationId="{43F04EA3-7467-D999-E403-A864B65BE3D0}"/>
          </ac:spMkLst>
        </pc:spChg>
        <pc:spChg chg="add mod topLvl">
          <ac:chgData name="Juan Herrera" userId="e8643a8a-c373-4529-9ec2-07e86624babe" providerId="ADAL" clId="{0A8D458D-936D-5643-8397-4054F573BEC2}" dt="2023-10-05T13:05:39.076" v="5817" actId="14100"/>
          <ac:spMkLst>
            <pc:docMk/>
            <pc:sldMk cId="3106833256" sldId="365"/>
            <ac:spMk id="46" creationId="{12E14F39-D0FC-EBB9-78D8-26A851346E3A}"/>
          </ac:spMkLst>
        </pc:spChg>
        <pc:spChg chg="add mod">
          <ac:chgData name="Juan Herrera" userId="e8643a8a-c373-4529-9ec2-07e86624babe" providerId="ADAL" clId="{0A8D458D-936D-5643-8397-4054F573BEC2}" dt="2023-10-05T12:44:50.771" v="5759" actId="313"/>
          <ac:spMkLst>
            <pc:docMk/>
            <pc:sldMk cId="3106833256" sldId="365"/>
            <ac:spMk id="59" creationId="{90DFA70F-09D2-50AA-938D-84F56DCF51CA}"/>
          </ac:spMkLst>
        </pc:spChg>
        <pc:spChg chg="mod topLvl">
          <ac:chgData name="Juan Herrera" userId="e8643a8a-c373-4529-9ec2-07e86624babe" providerId="ADAL" clId="{0A8D458D-936D-5643-8397-4054F573BEC2}" dt="2023-10-05T13:04:36.186" v="5809" actId="1076"/>
          <ac:spMkLst>
            <pc:docMk/>
            <pc:sldMk cId="3106833256" sldId="365"/>
            <ac:spMk id="63" creationId="{D2749163-9037-07A0-D937-67ACD1222A6E}"/>
          </ac:spMkLst>
        </pc:spChg>
        <pc:spChg chg="add mod">
          <ac:chgData name="Juan Herrera" userId="e8643a8a-c373-4529-9ec2-07e86624babe" providerId="ADAL" clId="{0A8D458D-936D-5643-8397-4054F573BEC2}" dt="2023-10-05T13:04:43.856" v="5811" actId="1076"/>
          <ac:spMkLst>
            <pc:docMk/>
            <pc:sldMk cId="3106833256" sldId="365"/>
            <ac:spMk id="65" creationId="{842A8EEF-B722-51CA-2271-62912B40EE56}"/>
          </ac:spMkLst>
        </pc:spChg>
        <pc:spChg chg="add mod">
          <ac:chgData name="Juan Herrera" userId="e8643a8a-c373-4529-9ec2-07e86624babe" providerId="ADAL" clId="{0A8D458D-936D-5643-8397-4054F573BEC2}" dt="2023-10-05T13:10:51.017" v="5901" actId="166"/>
          <ac:spMkLst>
            <pc:docMk/>
            <pc:sldMk cId="3106833256" sldId="365"/>
            <ac:spMk id="73" creationId="{CCDC03D7-5857-8044-EDC5-612A4A0828E6}"/>
          </ac:spMkLst>
        </pc:spChg>
        <pc:spChg chg="add mod">
          <ac:chgData name="Juan Herrera" userId="e8643a8a-c373-4529-9ec2-07e86624babe" providerId="ADAL" clId="{0A8D458D-936D-5643-8397-4054F573BEC2}" dt="2023-10-05T13:07:19.118" v="5839" actId="1076"/>
          <ac:spMkLst>
            <pc:docMk/>
            <pc:sldMk cId="3106833256" sldId="365"/>
            <ac:spMk id="77" creationId="{86E7428E-A1CA-93A4-8DDD-E7FD52C023D4}"/>
          </ac:spMkLst>
        </pc:spChg>
        <pc:spChg chg="add mod">
          <ac:chgData name="Juan Herrera" userId="e8643a8a-c373-4529-9ec2-07e86624babe" providerId="ADAL" clId="{0A8D458D-936D-5643-8397-4054F573BEC2}" dt="2023-10-05T13:51:53.770" v="6780" actId="20577"/>
          <ac:spMkLst>
            <pc:docMk/>
            <pc:sldMk cId="3106833256" sldId="365"/>
            <ac:spMk id="84" creationId="{A7356D65-BA3C-E0F3-9823-8390A157E876}"/>
          </ac:spMkLst>
        </pc:spChg>
        <pc:spChg chg="add mod">
          <ac:chgData name="Juan Herrera" userId="e8643a8a-c373-4529-9ec2-07e86624babe" providerId="ADAL" clId="{0A8D458D-936D-5643-8397-4054F573BEC2}" dt="2023-10-05T13:51:53.770" v="6780" actId="20577"/>
          <ac:spMkLst>
            <pc:docMk/>
            <pc:sldMk cId="3106833256" sldId="365"/>
            <ac:spMk id="85" creationId="{64B53CAF-BBDF-D96D-BDBA-544F8A2EC667}"/>
          </ac:spMkLst>
        </pc:spChg>
        <pc:spChg chg="mod topLvl">
          <ac:chgData name="Juan Herrera" userId="e8643a8a-c373-4529-9ec2-07e86624babe" providerId="ADAL" clId="{0A8D458D-936D-5643-8397-4054F573BEC2}" dt="2023-10-05T13:11:59.711" v="5914" actId="478"/>
          <ac:spMkLst>
            <pc:docMk/>
            <pc:sldMk cId="3106833256" sldId="365"/>
            <ac:spMk id="96" creationId="{27C7AC15-2A60-AAE9-A049-53CA94FBB4C2}"/>
          </ac:spMkLst>
        </pc:spChg>
        <pc:spChg chg="add mod">
          <ac:chgData name="Juan Herrera" userId="e8643a8a-c373-4529-9ec2-07e86624babe" providerId="ADAL" clId="{0A8D458D-936D-5643-8397-4054F573BEC2}" dt="2023-10-05T13:12:30.089" v="5919" actId="1076"/>
          <ac:spMkLst>
            <pc:docMk/>
            <pc:sldMk cId="3106833256" sldId="365"/>
            <ac:spMk id="98" creationId="{2777F112-AF0A-2C70-10BE-04A28B9BFFFB}"/>
          </ac:spMkLst>
        </pc:spChg>
        <pc:spChg chg="add mod">
          <ac:chgData name="Juan Herrera" userId="e8643a8a-c373-4529-9ec2-07e86624babe" providerId="ADAL" clId="{0A8D458D-936D-5643-8397-4054F573BEC2}" dt="2023-10-05T13:12:41.848" v="5921" actId="1076"/>
          <ac:spMkLst>
            <pc:docMk/>
            <pc:sldMk cId="3106833256" sldId="365"/>
            <ac:spMk id="99" creationId="{5BD47363-5F72-4A32-BEFA-E9B374258AC0}"/>
          </ac:spMkLst>
        </pc:spChg>
        <pc:grpChg chg="add mod">
          <ac:chgData name="Juan Herrera" userId="e8643a8a-c373-4529-9ec2-07e86624babe" providerId="ADAL" clId="{0A8D458D-936D-5643-8397-4054F573BEC2}" dt="2023-10-05T12:31:57.630" v="5638" actId="14100"/>
          <ac:grpSpMkLst>
            <pc:docMk/>
            <pc:sldMk cId="3106833256" sldId="365"/>
            <ac:grpSpMk id="23" creationId="{DB03B90B-5216-037D-F1B9-BF06494997F2}"/>
          </ac:grpSpMkLst>
        </pc:grpChg>
        <pc:grpChg chg="add del">
          <ac:chgData name="Juan Herrera" userId="e8643a8a-c373-4529-9ec2-07e86624babe" providerId="ADAL" clId="{0A8D458D-936D-5643-8397-4054F573BEC2}" dt="2023-10-05T13:12:08.022" v="5917" actId="478"/>
          <ac:grpSpMkLst>
            <pc:docMk/>
            <pc:sldMk cId="3106833256" sldId="365"/>
            <ac:grpSpMk id="31" creationId="{28C21407-77E2-5F78-4371-2B926DEA2BB1}"/>
          </ac:grpSpMkLst>
        </pc:grpChg>
        <pc:grpChg chg="add del mod">
          <ac:chgData name="Juan Herrera" userId="e8643a8a-c373-4529-9ec2-07e86624babe" providerId="ADAL" clId="{0A8D458D-936D-5643-8397-4054F573BEC2}" dt="2023-10-05T13:22:48.035" v="6155" actId="478"/>
          <ac:grpSpMkLst>
            <pc:docMk/>
            <pc:sldMk cId="3106833256" sldId="365"/>
            <ac:grpSpMk id="32" creationId="{DD400B70-B45E-3006-1C26-DDFD5B80C1B0}"/>
          </ac:grpSpMkLst>
        </pc:grpChg>
        <pc:grpChg chg="add del mod">
          <ac:chgData name="Juan Herrera" userId="e8643a8a-c373-4529-9ec2-07e86624babe" providerId="ADAL" clId="{0A8D458D-936D-5643-8397-4054F573BEC2}" dt="2023-10-05T12:35:24.915" v="5644" actId="478"/>
          <ac:grpSpMkLst>
            <pc:docMk/>
            <pc:sldMk cId="3106833256" sldId="365"/>
            <ac:grpSpMk id="37" creationId="{0C1FC707-CF6F-30D6-9D23-9E6CEC00C659}"/>
          </ac:grpSpMkLst>
        </pc:grpChg>
        <pc:grpChg chg="add del">
          <ac:chgData name="Juan Herrera" userId="e8643a8a-c373-4529-9ec2-07e86624babe" providerId="ADAL" clId="{0A8D458D-936D-5643-8397-4054F573BEC2}" dt="2023-10-05T13:05:40.193" v="5818" actId="478"/>
          <ac:grpSpMkLst>
            <pc:docMk/>
            <pc:sldMk cId="3106833256" sldId="365"/>
            <ac:grpSpMk id="56" creationId="{42C3526E-361B-3E15-68D7-0708AF420080}"/>
          </ac:grpSpMkLst>
        </pc:grpChg>
        <pc:grpChg chg="add del mod">
          <ac:chgData name="Juan Herrera" userId="e8643a8a-c373-4529-9ec2-07e86624babe" providerId="ADAL" clId="{0A8D458D-936D-5643-8397-4054F573BEC2}" dt="2023-10-05T12:47:23.399" v="5775" actId="478"/>
          <ac:grpSpMkLst>
            <pc:docMk/>
            <pc:sldMk cId="3106833256" sldId="365"/>
            <ac:grpSpMk id="61" creationId="{514AD5CF-6314-A53D-87BB-755D348424A6}"/>
          </ac:grpSpMkLst>
        </pc:grpChg>
        <pc:grpChg chg="add del mod">
          <ac:chgData name="Juan Herrera" userId="e8643a8a-c373-4529-9ec2-07e86624babe" providerId="ADAL" clId="{0A8D458D-936D-5643-8397-4054F573BEC2}" dt="2023-10-05T13:11:59.711" v="5914" actId="478"/>
          <ac:grpSpMkLst>
            <pc:docMk/>
            <pc:sldMk cId="3106833256" sldId="365"/>
            <ac:grpSpMk id="94" creationId="{164EF9C0-75C7-E586-562A-CC2903302C91}"/>
          </ac:grpSpMkLst>
        </pc:grpChg>
        <pc:grpChg chg="add mod">
          <ac:chgData name="Juan Herrera" userId="e8643a8a-c373-4529-9ec2-07e86624babe" providerId="ADAL" clId="{0A8D458D-936D-5643-8397-4054F573BEC2}" dt="2023-10-05T13:51:53.770" v="6780" actId="20577"/>
          <ac:grpSpMkLst>
            <pc:docMk/>
            <pc:sldMk cId="3106833256" sldId="365"/>
            <ac:grpSpMk id="100" creationId="{8D433CC6-0758-AAE4-4F75-E6AA39B18AD3}"/>
          </ac:grpSpMkLst>
        </pc:grpChg>
        <pc:picChg chg="add mod">
          <ac:chgData name="Juan Herrera" userId="e8643a8a-c373-4529-9ec2-07e86624babe" providerId="ADAL" clId="{0A8D458D-936D-5643-8397-4054F573BEC2}" dt="2023-10-05T13:12:03.201" v="5915" actId="1076"/>
          <ac:picMkLst>
            <pc:docMk/>
            <pc:sldMk cId="3106833256" sldId="365"/>
            <ac:picMk id="15" creationId="{16F4E548-D35B-0B97-9E9B-EB80F460233A}"/>
          </ac:picMkLst>
        </pc:picChg>
        <pc:picChg chg="add del mod">
          <ac:chgData name="Juan Herrera" userId="e8643a8a-c373-4529-9ec2-07e86624babe" providerId="ADAL" clId="{0A8D458D-936D-5643-8397-4054F573BEC2}" dt="2023-10-05T13:11:37.585" v="5908" actId="478"/>
          <ac:picMkLst>
            <pc:docMk/>
            <pc:sldMk cId="3106833256" sldId="365"/>
            <ac:picMk id="17" creationId="{89C6A905-E3F7-FC4E-E6CB-B928BA9FAE52}"/>
          </ac:picMkLst>
        </pc:picChg>
        <pc:picChg chg="add del mod">
          <ac:chgData name="Juan Herrera" userId="e8643a8a-c373-4529-9ec2-07e86624babe" providerId="ADAL" clId="{0A8D458D-936D-5643-8397-4054F573BEC2}" dt="2023-10-05T13:11:35.397" v="5906" actId="478"/>
          <ac:picMkLst>
            <pc:docMk/>
            <pc:sldMk cId="3106833256" sldId="365"/>
            <ac:picMk id="19" creationId="{22241104-40F9-51E7-DFBF-513C1B8BD64E}"/>
          </ac:picMkLst>
        </pc:picChg>
        <pc:picChg chg="add mod">
          <ac:chgData name="Juan Herrera" userId="e8643a8a-c373-4529-9ec2-07e86624babe" providerId="ADAL" clId="{0A8D458D-936D-5643-8397-4054F573BEC2}" dt="2023-10-05T12:32:02.813" v="5640" actId="1076"/>
          <ac:picMkLst>
            <pc:docMk/>
            <pc:sldMk cId="3106833256" sldId="365"/>
            <ac:picMk id="21" creationId="{87F03C8F-2B3F-0EBF-5898-D2C106530D90}"/>
          </ac:picMkLst>
        </pc:picChg>
        <pc:picChg chg="add mod">
          <ac:chgData name="Juan Herrera" userId="e8643a8a-c373-4529-9ec2-07e86624babe" providerId="ADAL" clId="{0A8D458D-936D-5643-8397-4054F573BEC2}" dt="2023-10-05T12:39:11.866" v="5721" actId="1037"/>
          <ac:picMkLst>
            <pc:docMk/>
            <pc:sldMk cId="3106833256" sldId="365"/>
            <ac:picMk id="25" creationId="{33F955A2-D645-D13D-30AF-48E5608DE5EB}"/>
          </ac:picMkLst>
        </pc:picChg>
        <pc:picChg chg="add del mod">
          <ac:chgData name="Juan Herrera" userId="e8643a8a-c373-4529-9ec2-07e86624babe" providerId="ADAL" clId="{0A8D458D-936D-5643-8397-4054F573BEC2}" dt="2023-10-05T12:35:52.272" v="5650" actId="478"/>
          <ac:picMkLst>
            <pc:docMk/>
            <pc:sldMk cId="3106833256" sldId="365"/>
            <ac:picMk id="26" creationId="{FD1EEE47-10A7-4E8E-7F8F-984E3D42C2FD}"/>
          </ac:picMkLst>
        </pc:picChg>
        <pc:picChg chg="add mod">
          <ac:chgData name="Juan Herrera" userId="e8643a8a-c373-4529-9ec2-07e86624babe" providerId="ADAL" clId="{0A8D458D-936D-5643-8397-4054F573BEC2}" dt="2023-10-05T12:31:02.068" v="5624" actId="1076"/>
          <ac:picMkLst>
            <pc:docMk/>
            <pc:sldMk cId="3106833256" sldId="365"/>
            <ac:picMk id="27" creationId="{125BD4E8-E6F8-919D-B755-F5E5BBC62727}"/>
          </ac:picMkLst>
        </pc:picChg>
        <pc:picChg chg="add mod">
          <ac:chgData name="Juan Herrera" userId="e8643a8a-c373-4529-9ec2-07e86624babe" providerId="ADAL" clId="{0A8D458D-936D-5643-8397-4054F573BEC2}" dt="2023-10-05T12:31:24.860" v="5629" actId="207"/>
          <ac:picMkLst>
            <pc:docMk/>
            <pc:sldMk cId="3106833256" sldId="365"/>
            <ac:picMk id="30" creationId="{B7035879-E6A9-B7B9-E0E0-627EF18C7E8D}"/>
          </ac:picMkLst>
        </pc:picChg>
        <pc:picChg chg="mod">
          <ac:chgData name="Juan Herrera" userId="e8643a8a-c373-4529-9ec2-07e86624babe" providerId="ADAL" clId="{0A8D458D-936D-5643-8397-4054F573BEC2}" dt="2023-10-05T12:31:41.067" v="5633"/>
          <ac:picMkLst>
            <pc:docMk/>
            <pc:sldMk cId="3106833256" sldId="365"/>
            <ac:picMk id="33" creationId="{823644B3-7124-EAA1-3250-619FC38271E5}"/>
          </ac:picMkLst>
        </pc:picChg>
        <pc:picChg chg="mod">
          <ac:chgData name="Juan Herrera" userId="e8643a8a-c373-4529-9ec2-07e86624babe" providerId="ADAL" clId="{0A8D458D-936D-5643-8397-4054F573BEC2}" dt="2023-10-05T12:36:01.802" v="5652" actId="14100"/>
          <ac:picMkLst>
            <pc:docMk/>
            <pc:sldMk cId="3106833256" sldId="365"/>
            <ac:picMk id="35" creationId="{967F8925-4575-C23F-F40D-ACED714649F1}"/>
          </ac:picMkLst>
        </pc:picChg>
        <pc:picChg chg="add mod">
          <ac:chgData name="Juan Herrera" userId="e8643a8a-c373-4529-9ec2-07e86624babe" providerId="ADAL" clId="{0A8D458D-936D-5643-8397-4054F573BEC2}" dt="2023-10-05T12:32:06.506" v="5641" actId="1076"/>
          <ac:picMkLst>
            <pc:docMk/>
            <pc:sldMk cId="3106833256" sldId="365"/>
            <ac:picMk id="36" creationId="{4AE17495-97D2-B715-FEE8-A3587679D639}"/>
          </ac:picMkLst>
        </pc:picChg>
        <pc:picChg chg="del mod topLvl">
          <ac:chgData name="Juan Herrera" userId="e8643a8a-c373-4529-9ec2-07e86624babe" providerId="ADAL" clId="{0A8D458D-936D-5643-8397-4054F573BEC2}" dt="2023-10-05T12:35:24.915" v="5644" actId="478"/>
          <ac:picMkLst>
            <pc:docMk/>
            <pc:sldMk cId="3106833256" sldId="365"/>
            <ac:picMk id="38" creationId="{1DEA9915-16BF-18D9-76C3-28975D51B13F}"/>
          </ac:picMkLst>
        </pc:picChg>
        <pc:picChg chg="add mod">
          <ac:chgData name="Juan Herrera" userId="e8643a8a-c373-4529-9ec2-07e86624babe" providerId="ADAL" clId="{0A8D458D-936D-5643-8397-4054F573BEC2}" dt="2023-10-05T12:35:15.082" v="5643" actId="1076"/>
          <ac:picMkLst>
            <pc:docMk/>
            <pc:sldMk cId="3106833256" sldId="365"/>
            <ac:picMk id="40" creationId="{652D650E-B2C3-4C8D-A9D7-55B1C6B06FF1}"/>
          </ac:picMkLst>
        </pc:picChg>
        <pc:picChg chg="add mod">
          <ac:chgData name="Juan Herrera" userId="e8643a8a-c373-4529-9ec2-07e86624babe" providerId="ADAL" clId="{0A8D458D-936D-5643-8397-4054F573BEC2}" dt="2023-10-05T13:04:03.626" v="5803" actId="1038"/>
          <ac:picMkLst>
            <pc:docMk/>
            <pc:sldMk cId="3106833256" sldId="365"/>
            <ac:picMk id="41" creationId="{F4CF987D-4EA6-0E80-C269-4AA91DC28744}"/>
          </ac:picMkLst>
        </pc:picChg>
        <pc:picChg chg="add del mod">
          <ac:chgData name="Juan Herrera" userId="e8643a8a-c373-4529-9ec2-07e86624babe" providerId="ADAL" clId="{0A8D458D-936D-5643-8397-4054F573BEC2}" dt="2023-10-05T12:36:18.623" v="5674" actId="478"/>
          <ac:picMkLst>
            <pc:docMk/>
            <pc:sldMk cId="3106833256" sldId="365"/>
            <ac:picMk id="42" creationId="{15DAE116-6DC4-088E-2FB8-7B14A513C988}"/>
          </ac:picMkLst>
        </pc:picChg>
        <pc:picChg chg="add mod">
          <ac:chgData name="Juan Herrera" userId="e8643a8a-c373-4529-9ec2-07e86624babe" providerId="ADAL" clId="{0A8D458D-936D-5643-8397-4054F573BEC2}" dt="2023-10-05T12:39:11.866" v="5721" actId="1037"/>
          <ac:picMkLst>
            <pc:docMk/>
            <pc:sldMk cId="3106833256" sldId="365"/>
            <ac:picMk id="43" creationId="{872E3B6D-D7D5-41C4-A4FA-D2E3017B4FCD}"/>
          </ac:picMkLst>
        </pc:picChg>
        <pc:picChg chg="add del mod">
          <ac:chgData name="Juan Herrera" userId="e8643a8a-c373-4529-9ec2-07e86624babe" providerId="ADAL" clId="{0A8D458D-936D-5643-8397-4054F573BEC2}" dt="2023-10-05T12:44:01.988" v="5735" actId="478"/>
          <ac:picMkLst>
            <pc:docMk/>
            <pc:sldMk cId="3106833256" sldId="365"/>
            <ac:picMk id="58" creationId="{F3BB722D-0B44-928E-B2BD-6320E1575BE9}"/>
          </ac:picMkLst>
        </pc:picChg>
        <pc:picChg chg="del mod topLvl">
          <ac:chgData name="Juan Herrera" userId="e8643a8a-c373-4529-9ec2-07e86624babe" providerId="ADAL" clId="{0A8D458D-936D-5643-8397-4054F573BEC2}" dt="2023-10-05T12:47:23.399" v="5775" actId="478"/>
          <ac:picMkLst>
            <pc:docMk/>
            <pc:sldMk cId="3106833256" sldId="365"/>
            <ac:picMk id="62" creationId="{4A08BAA2-E1CB-0E8C-0E9C-46A6414855B6}"/>
          </ac:picMkLst>
        </pc:picChg>
        <pc:picChg chg="add mod">
          <ac:chgData name="Juan Herrera" userId="e8643a8a-c373-4529-9ec2-07e86624babe" providerId="ADAL" clId="{0A8D458D-936D-5643-8397-4054F573BEC2}" dt="2023-10-05T13:04:36.186" v="5809" actId="1076"/>
          <ac:picMkLst>
            <pc:docMk/>
            <pc:sldMk cId="3106833256" sldId="365"/>
            <ac:picMk id="64" creationId="{B6FADC96-9E83-BBBC-10D3-74F0D9D8D59D}"/>
          </ac:picMkLst>
        </pc:picChg>
        <pc:picChg chg="add mod">
          <ac:chgData name="Juan Herrera" userId="e8643a8a-c373-4529-9ec2-07e86624babe" providerId="ADAL" clId="{0A8D458D-936D-5643-8397-4054F573BEC2}" dt="2023-10-05T13:04:43.856" v="5811" actId="1076"/>
          <ac:picMkLst>
            <pc:docMk/>
            <pc:sldMk cId="3106833256" sldId="365"/>
            <ac:picMk id="66" creationId="{8877D915-AE94-E81F-18EA-A2FE6E565483}"/>
          </ac:picMkLst>
        </pc:picChg>
        <pc:picChg chg="add mod">
          <ac:chgData name="Juan Herrera" userId="e8643a8a-c373-4529-9ec2-07e86624babe" providerId="ADAL" clId="{0A8D458D-936D-5643-8397-4054F573BEC2}" dt="2023-10-05T13:04:43.856" v="5811" actId="1076"/>
          <ac:picMkLst>
            <pc:docMk/>
            <pc:sldMk cId="3106833256" sldId="365"/>
            <ac:picMk id="67" creationId="{1878BDDE-42B4-E836-F73D-9D7E0382264F}"/>
          </ac:picMkLst>
        </pc:picChg>
        <pc:picChg chg="del mod topLvl">
          <ac:chgData name="Juan Herrera" userId="e8643a8a-c373-4529-9ec2-07e86624babe" providerId="ADAL" clId="{0A8D458D-936D-5643-8397-4054F573BEC2}" dt="2023-10-05T13:11:59.711" v="5914" actId="478"/>
          <ac:picMkLst>
            <pc:docMk/>
            <pc:sldMk cId="3106833256" sldId="365"/>
            <ac:picMk id="95" creationId="{7E53797D-0C2E-BFDA-94B1-E990DACD583F}"/>
          </ac:picMkLst>
        </pc:picChg>
        <pc:picChg chg="add mod">
          <ac:chgData name="Juan Herrera" userId="e8643a8a-c373-4529-9ec2-07e86624babe" providerId="ADAL" clId="{0A8D458D-936D-5643-8397-4054F573BEC2}" dt="2023-10-05T13:11:55.088" v="5913" actId="1076"/>
          <ac:picMkLst>
            <pc:docMk/>
            <pc:sldMk cId="3106833256" sldId="365"/>
            <ac:picMk id="97" creationId="{BA92E0FC-9377-501A-A631-8B0D31FA163D}"/>
          </ac:picMkLst>
        </pc:picChg>
        <pc:picChg chg="add mod">
          <ac:chgData name="Juan Herrera" userId="e8643a8a-c373-4529-9ec2-07e86624babe" providerId="ADAL" clId="{0A8D458D-936D-5643-8397-4054F573BEC2}" dt="2023-10-05T13:04:36.186" v="5809" actId="1076"/>
          <ac:picMkLst>
            <pc:docMk/>
            <pc:sldMk cId="3106833256" sldId="365"/>
            <ac:picMk id="1026" creationId="{17E41BF9-FB77-1120-F68D-9C6013225E5C}"/>
          </ac:picMkLst>
        </pc:picChg>
        <pc:cxnChg chg="add mod">
          <ac:chgData name="Juan Herrera" userId="e8643a8a-c373-4529-9ec2-07e86624babe" providerId="ADAL" clId="{0A8D458D-936D-5643-8397-4054F573BEC2}" dt="2023-10-05T12:39:28.348" v="5723" actId="14100"/>
          <ac:cxnSpMkLst>
            <pc:docMk/>
            <pc:sldMk cId="3106833256" sldId="365"/>
            <ac:cxnSpMk id="45" creationId="{3938DE14-F240-EDC4-F5E0-EC5726B814DB}"/>
          </ac:cxnSpMkLst>
        </pc:cxnChg>
        <pc:cxnChg chg="add del mod">
          <ac:chgData name="Juan Herrera" userId="e8643a8a-c373-4529-9ec2-07e86624babe" providerId="ADAL" clId="{0A8D458D-936D-5643-8397-4054F573BEC2}" dt="2023-10-05T13:05:41.373" v="5819" actId="478"/>
          <ac:cxnSpMkLst>
            <pc:docMk/>
            <pc:sldMk cId="3106833256" sldId="365"/>
            <ac:cxnSpMk id="47" creationId="{1E303A4F-E943-1EFE-BEC8-996853502E8A}"/>
          </ac:cxnSpMkLst>
        </pc:cxnChg>
        <pc:cxnChg chg="add del mod topLvl">
          <ac:chgData name="Juan Herrera" userId="e8643a8a-c373-4529-9ec2-07e86624babe" providerId="ADAL" clId="{0A8D458D-936D-5643-8397-4054F573BEC2}" dt="2023-10-05T13:05:40.193" v="5818" actId="478"/>
          <ac:cxnSpMkLst>
            <pc:docMk/>
            <pc:sldMk cId="3106833256" sldId="365"/>
            <ac:cxnSpMk id="53" creationId="{1724EC8B-39EC-DDF0-16CB-7ACCD405D1C2}"/>
          </ac:cxnSpMkLst>
        </pc:cxnChg>
        <pc:cxnChg chg="add del mod">
          <ac:chgData name="Juan Herrera" userId="e8643a8a-c373-4529-9ec2-07e86624babe" providerId="ADAL" clId="{0A8D458D-936D-5643-8397-4054F573BEC2}" dt="2023-10-05T13:05:54.648" v="5820" actId="478"/>
          <ac:cxnSpMkLst>
            <pc:docMk/>
            <pc:sldMk cId="3106833256" sldId="365"/>
            <ac:cxnSpMk id="60" creationId="{4B89CCAD-1F01-82F3-8B90-F3681CF89F7B}"/>
          </ac:cxnSpMkLst>
        </pc:cxnChg>
        <pc:cxnChg chg="add mod">
          <ac:chgData name="Juan Herrera" userId="e8643a8a-c373-4529-9ec2-07e86624babe" providerId="ADAL" clId="{0A8D458D-936D-5643-8397-4054F573BEC2}" dt="2023-10-05T13:07:01.436" v="5835" actId="14100"/>
          <ac:cxnSpMkLst>
            <pc:docMk/>
            <pc:sldMk cId="3106833256" sldId="365"/>
            <ac:cxnSpMk id="69" creationId="{C61B787A-1803-97FE-6124-26820D1E5FE1}"/>
          </ac:cxnSpMkLst>
        </pc:cxnChg>
        <pc:cxnChg chg="add mod">
          <ac:chgData name="Juan Herrera" userId="e8643a8a-c373-4529-9ec2-07e86624babe" providerId="ADAL" clId="{0A8D458D-936D-5643-8397-4054F573BEC2}" dt="2023-10-05T13:06:54.150" v="5833" actId="14100"/>
          <ac:cxnSpMkLst>
            <pc:docMk/>
            <pc:sldMk cId="3106833256" sldId="365"/>
            <ac:cxnSpMk id="70" creationId="{DBB8F452-FD22-86BA-1E82-65F5B10353F3}"/>
          </ac:cxnSpMkLst>
        </pc:cxnChg>
        <pc:cxnChg chg="add del mod">
          <ac:chgData name="Juan Herrera" userId="e8643a8a-c373-4529-9ec2-07e86624babe" providerId="ADAL" clId="{0A8D458D-936D-5643-8397-4054F573BEC2}" dt="2023-10-05T13:08:04.275" v="5848" actId="478"/>
          <ac:cxnSpMkLst>
            <pc:docMk/>
            <pc:sldMk cId="3106833256" sldId="365"/>
            <ac:cxnSpMk id="78" creationId="{3E990F7C-9FD8-CE12-CF23-87400802AFCF}"/>
          </ac:cxnSpMkLst>
        </pc:cxnChg>
        <pc:cxnChg chg="add del mod">
          <ac:chgData name="Juan Herrera" userId="e8643a8a-c373-4529-9ec2-07e86624babe" providerId="ADAL" clId="{0A8D458D-936D-5643-8397-4054F573BEC2}" dt="2023-10-05T13:07:57.916" v="5847"/>
          <ac:cxnSpMkLst>
            <pc:docMk/>
            <pc:sldMk cId="3106833256" sldId="365"/>
            <ac:cxnSpMk id="80" creationId="{AA7BC820-3598-FB2A-2CCB-33CCF23FFB55}"/>
          </ac:cxnSpMkLst>
        </pc:cxnChg>
        <pc:cxnChg chg="add mod">
          <ac:chgData name="Juan Herrera" userId="e8643a8a-c373-4529-9ec2-07e86624babe" providerId="ADAL" clId="{0A8D458D-936D-5643-8397-4054F573BEC2}" dt="2023-10-05T13:51:53.770" v="6780" actId="20577"/>
          <ac:cxnSpMkLst>
            <pc:docMk/>
            <pc:sldMk cId="3106833256" sldId="365"/>
            <ac:cxnSpMk id="82" creationId="{87B8A80E-F50F-F4D5-04A3-8C17528D831E}"/>
          </ac:cxnSpMkLst>
        </pc:cxnChg>
        <pc:cxnChg chg="add mod">
          <ac:chgData name="Juan Herrera" userId="e8643a8a-c373-4529-9ec2-07e86624babe" providerId="ADAL" clId="{0A8D458D-936D-5643-8397-4054F573BEC2}" dt="2023-10-05T13:51:53.770" v="6780" actId="20577"/>
          <ac:cxnSpMkLst>
            <pc:docMk/>
            <pc:sldMk cId="3106833256" sldId="365"/>
            <ac:cxnSpMk id="83" creationId="{9980E2DB-77BE-5090-2AB1-7B396A47F0F2}"/>
          </ac:cxnSpMkLst>
        </pc:cxnChg>
        <pc:cxnChg chg="add del mod">
          <ac:chgData name="Juan Herrera" userId="e8643a8a-c373-4529-9ec2-07e86624babe" providerId="ADAL" clId="{0A8D458D-936D-5643-8397-4054F573BEC2}" dt="2023-10-05T13:10:05.002" v="5894"/>
          <ac:cxnSpMkLst>
            <pc:docMk/>
            <pc:sldMk cId="3106833256" sldId="365"/>
            <ac:cxnSpMk id="86" creationId="{7ACA1E13-AA59-B260-EEA0-63610A105FD2}"/>
          </ac:cxnSpMkLst>
        </pc:cxnChg>
        <pc:cxnChg chg="add mod">
          <ac:chgData name="Juan Herrera" userId="e8643a8a-c373-4529-9ec2-07e86624babe" providerId="ADAL" clId="{0A8D458D-936D-5643-8397-4054F573BEC2}" dt="2023-10-05T13:11:02.249" v="5902" actId="1582"/>
          <ac:cxnSpMkLst>
            <pc:docMk/>
            <pc:sldMk cId="3106833256" sldId="365"/>
            <ac:cxnSpMk id="88" creationId="{FF1BCB76-48D5-6CF4-07B9-CDD703F81AB5}"/>
          </ac:cxnSpMkLst>
        </pc:cxnChg>
        <pc:cxnChg chg="add mod">
          <ac:chgData name="Juan Herrera" userId="e8643a8a-c373-4529-9ec2-07e86624babe" providerId="ADAL" clId="{0A8D458D-936D-5643-8397-4054F573BEC2}" dt="2023-10-05T13:11:02.249" v="5902" actId="1582"/>
          <ac:cxnSpMkLst>
            <pc:docMk/>
            <pc:sldMk cId="3106833256" sldId="365"/>
            <ac:cxnSpMk id="90" creationId="{1D1A7710-6CBC-2500-46B9-2C2202A45C27}"/>
          </ac:cxnSpMkLst>
        </pc:cxnChg>
      </pc:sldChg>
      <pc:sldChg chg="add">
        <pc:chgData name="Juan Herrera" userId="e8643a8a-c373-4529-9ec2-07e86624babe" providerId="ADAL" clId="{0A8D458D-936D-5643-8397-4054F573BEC2}" dt="2023-10-05T11:18:14.878" v="4292"/>
        <pc:sldMkLst>
          <pc:docMk/>
          <pc:sldMk cId="4092578020" sldId="366"/>
        </pc:sldMkLst>
      </pc:sldChg>
      <pc:sldChg chg="modSp new mod">
        <pc:chgData name="Juan Herrera" userId="e8643a8a-c373-4529-9ec2-07e86624babe" providerId="ADAL" clId="{0A8D458D-936D-5643-8397-4054F573BEC2}" dt="2023-10-05T14:08:11.482" v="7368" actId="20577"/>
        <pc:sldMkLst>
          <pc:docMk/>
          <pc:sldMk cId="190299481" sldId="367"/>
        </pc:sldMkLst>
        <pc:spChg chg="mod">
          <ac:chgData name="Juan Herrera" userId="e8643a8a-c373-4529-9ec2-07e86624babe" providerId="ADAL" clId="{0A8D458D-936D-5643-8397-4054F573BEC2}" dt="2023-10-05T14:08:11.482" v="7368" actId="20577"/>
          <ac:spMkLst>
            <pc:docMk/>
            <pc:sldMk cId="190299481" sldId="367"/>
            <ac:spMk id="2" creationId="{7D9DA5CB-464D-361E-7C1F-44508E6CC438}"/>
          </ac:spMkLst>
        </pc:spChg>
        <pc:spChg chg="mod">
          <ac:chgData name="Juan Herrera" userId="e8643a8a-c373-4529-9ec2-07e86624babe" providerId="ADAL" clId="{0A8D458D-936D-5643-8397-4054F573BEC2}" dt="2023-10-05T11:21:40.117" v="4368" actId="20577"/>
          <ac:spMkLst>
            <pc:docMk/>
            <pc:sldMk cId="190299481" sldId="367"/>
            <ac:spMk id="3" creationId="{83BD7F3C-840A-55D6-4B42-7FF429468F73}"/>
          </ac:spMkLst>
        </pc:spChg>
      </pc:sldChg>
      <pc:sldChg chg="modSp new mod modNotesTx">
        <pc:chgData name="Juan Herrera" userId="e8643a8a-c373-4529-9ec2-07e86624babe" providerId="ADAL" clId="{0A8D458D-936D-5643-8397-4054F573BEC2}" dt="2023-10-05T13:58:46.451" v="7072" actId="1035"/>
        <pc:sldMkLst>
          <pc:docMk/>
          <pc:sldMk cId="4128248298" sldId="368"/>
        </pc:sldMkLst>
        <pc:spChg chg="mod">
          <ac:chgData name="Juan Herrera" userId="e8643a8a-c373-4529-9ec2-07e86624babe" providerId="ADAL" clId="{0A8D458D-936D-5643-8397-4054F573BEC2}" dt="2023-10-05T13:58:46.451" v="7072" actId="1035"/>
          <ac:spMkLst>
            <pc:docMk/>
            <pc:sldMk cId="4128248298" sldId="368"/>
            <ac:spMk id="2" creationId="{734507E9-1E3C-F3E4-F2E8-33F3EB9C06E7}"/>
          </ac:spMkLst>
        </pc:spChg>
        <pc:spChg chg="mod">
          <ac:chgData name="Juan Herrera" userId="e8643a8a-c373-4529-9ec2-07e86624babe" providerId="ADAL" clId="{0A8D458D-936D-5643-8397-4054F573BEC2}" dt="2023-10-05T13:29:02.663" v="6351" actId="20577"/>
          <ac:spMkLst>
            <pc:docMk/>
            <pc:sldMk cId="4128248298" sldId="368"/>
            <ac:spMk id="3" creationId="{C45C7332-7605-25F0-1D20-3DFD0053E428}"/>
          </ac:spMkLst>
        </pc:spChg>
      </pc:sldChg>
      <pc:sldMasterChg chg="addSp modSp mod modSldLayout">
        <pc:chgData name="Juan Herrera" userId="e8643a8a-c373-4529-9ec2-07e86624babe" providerId="ADAL" clId="{0A8D458D-936D-5643-8397-4054F573BEC2}" dt="2023-10-05T14:40:40.441" v="7730" actId="478"/>
        <pc:sldMasterMkLst>
          <pc:docMk/>
          <pc:sldMasterMk cId="1798366063" sldId="2147483648"/>
        </pc:sldMasterMkLst>
        <pc:picChg chg="add mod">
          <ac:chgData name="Juan Herrera" userId="e8643a8a-c373-4529-9ec2-07e86624babe" providerId="ADAL" clId="{0A8D458D-936D-5643-8397-4054F573BEC2}" dt="2023-10-05T11:16:25.612" v="4277" actId="1035"/>
          <ac:picMkLst>
            <pc:docMk/>
            <pc:sldMasterMk cId="1798366063" sldId="2147483648"/>
            <ac:picMk id="3" creationId="{5F125A02-B8CD-2852-BA2F-27A7EB0484AA}"/>
          </ac:picMkLst>
        </pc:picChg>
        <pc:sldLayoutChg chg="delSp mod">
          <pc:chgData name="Juan Herrera" userId="e8643a8a-c373-4529-9ec2-07e86624babe" providerId="ADAL" clId="{0A8D458D-936D-5643-8397-4054F573BEC2}" dt="2023-10-05T11:16:43.388" v="4282" actId="478"/>
          <pc:sldLayoutMkLst>
            <pc:docMk/>
            <pc:sldMasterMk cId="1798366063" sldId="2147483648"/>
            <pc:sldLayoutMk cId="2831508945" sldId="2147483653"/>
          </pc:sldLayoutMkLst>
          <pc:picChg chg="del">
            <ac:chgData name="Juan Herrera" userId="e8643a8a-c373-4529-9ec2-07e86624babe" providerId="ADAL" clId="{0A8D458D-936D-5643-8397-4054F573BEC2}" dt="2023-10-05T11:16:43.388" v="4282" actId="478"/>
            <ac:picMkLst>
              <pc:docMk/>
              <pc:sldMasterMk cId="1798366063" sldId="2147483648"/>
              <pc:sldLayoutMk cId="2831508945" sldId="2147483653"/>
              <ac:picMk id="9" creationId="{6A28C4FE-A5DA-1A22-6612-CF2D8B6FE376}"/>
            </ac:picMkLst>
          </pc:picChg>
        </pc:sldLayoutChg>
        <pc:sldLayoutChg chg="delSp mod">
          <pc:chgData name="Juan Herrera" userId="e8643a8a-c373-4529-9ec2-07e86624babe" providerId="ADAL" clId="{0A8D458D-936D-5643-8397-4054F573BEC2}" dt="2023-10-05T11:16:36.594" v="4279" actId="478"/>
          <pc:sldLayoutMkLst>
            <pc:docMk/>
            <pc:sldMasterMk cId="1798366063" sldId="2147483648"/>
            <pc:sldLayoutMk cId="3801312215" sldId="2147483654"/>
          </pc:sldLayoutMkLst>
          <pc:picChg chg="del">
            <ac:chgData name="Juan Herrera" userId="e8643a8a-c373-4529-9ec2-07e86624babe" providerId="ADAL" clId="{0A8D458D-936D-5643-8397-4054F573BEC2}" dt="2023-10-05T11:16:36.594" v="4279" actId="478"/>
            <ac:picMkLst>
              <pc:docMk/>
              <pc:sldMasterMk cId="1798366063" sldId="2147483648"/>
              <pc:sldLayoutMk cId="3801312215" sldId="2147483654"/>
              <ac:picMk id="7" creationId="{47E34286-CEBE-39B1-820C-B02846435FD6}"/>
            </ac:picMkLst>
          </pc:picChg>
        </pc:sldLayoutChg>
        <pc:sldLayoutChg chg="addSp delSp modSp mod">
          <pc:chgData name="Juan Herrera" userId="e8643a8a-c373-4529-9ec2-07e86624babe" providerId="ADAL" clId="{0A8D458D-936D-5643-8397-4054F573BEC2}" dt="2023-10-05T14:38:38.592" v="7707"/>
          <pc:sldLayoutMkLst>
            <pc:docMk/>
            <pc:sldMasterMk cId="1798366063" sldId="2147483648"/>
            <pc:sldLayoutMk cId="3483193391" sldId="2147483655"/>
          </pc:sldLayoutMkLst>
          <pc:picChg chg="add del mod">
            <ac:chgData name="Juan Herrera" userId="e8643a8a-c373-4529-9ec2-07e86624babe" providerId="ADAL" clId="{0A8D458D-936D-5643-8397-4054F573BEC2}" dt="2023-10-05T11:16:14.717" v="4270" actId="21"/>
            <ac:picMkLst>
              <pc:docMk/>
              <pc:sldMasterMk cId="1798366063" sldId="2147483648"/>
              <pc:sldLayoutMk cId="3483193391" sldId="2147483655"/>
              <ac:picMk id="4" creationId="{3DBE7E62-9C05-7BA5-5733-7C6F2B3C14B0}"/>
            </ac:picMkLst>
          </pc:picChg>
          <pc:picChg chg="del">
            <ac:chgData name="Juan Herrera" userId="e8643a8a-c373-4529-9ec2-07e86624babe" providerId="ADAL" clId="{0A8D458D-936D-5643-8397-4054F573BEC2}" dt="2023-10-05T14:38:28.584" v="7705" actId="478"/>
            <ac:picMkLst>
              <pc:docMk/>
              <pc:sldMasterMk cId="1798366063" sldId="2147483648"/>
              <pc:sldLayoutMk cId="3483193391" sldId="2147483655"/>
              <ac:picMk id="5" creationId="{4C1495AD-DF60-B7F2-6514-A0D50A69807F}"/>
            </ac:picMkLst>
          </pc:picChg>
          <pc:picChg chg="add del mod">
            <ac:chgData name="Juan Herrera" userId="e8643a8a-c373-4529-9ec2-07e86624babe" providerId="ADAL" clId="{0A8D458D-936D-5643-8397-4054F573BEC2}" dt="2023-10-05T14:38:38.592" v="7707"/>
            <ac:picMkLst>
              <pc:docMk/>
              <pc:sldMasterMk cId="1798366063" sldId="2147483648"/>
              <pc:sldLayoutMk cId="3483193391" sldId="2147483655"/>
              <ac:picMk id="7" creationId="{BD73A716-AA84-267C-F2CC-24A54DBC6832}"/>
            </ac:picMkLst>
          </pc:picChg>
          <pc:picChg chg="del">
            <ac:chgData name="Juan Herrera" userId="e8643a8a-c373-4529-9ec2-07e86624babe" providerId="ADAL" clId="{0A8D458D-936D-5643-8397-4054F573BEC2}" dt="2023-10-05T11:16:34.037" v="4278" actId="478"/>
            <ac:picMkLst>
              <pc:docMk/>
              <pc:sldMasterMk cId="1798366063" sldId="2147483648"/>
              <pc:sldLayoutMk cId="3483193391" sldId="2147483655"/>
              <ac:picMk id="20" creationId="{0C617A30-C76C-5091-7D08-2AB84176B969}"/>
            </ac:picMkLst>
          </pc:picChg>
        </pc:sldLayoutChg>
        <pc:sldLayoutChg chg="addSp delSp modSp mod">
          <pc:chgData name="Juan Herrera" userId="e8643a8a-c373-4529-9ec2-07e86624babe" providerId="ADAL" clId="{0A8D458D-936D-5643-8397-4054F573BEC2}" dt="2023-10-05T14:24:20.710" v="7475"/>
          <pc:sldLayoutMkLst>
            <pc:docMk/>
            <pc:sldMasterMk cId="1798366063" sldId="2147483648"/>
            <pc:sldLayoutMk cId="503602291" sldId="2147483656"/>
          </pc:sldLayoutMkLst>
          <pc:spChg chg="mod">
            <ac:chgData name="Juan Herrera" userId="e8643a8a-c373-4529-9ec2-07e86624babe" providerId="ADAL" clId="{0A8D458D-936D-5643-8397-4054F573BEC2}" dt="2023-10-05T14:24:19.652" v="7474" actId="14100"/>
            <ac:spMkLst>
              <pc:docMk/>
              <pc:sldMasterMk cId="1798366063" sldId="2147483648"/>
              <pc:sldLayoutMk cId="503602291" sldId="2147483656"/>
              <ac:spMk id="8" creationId="{DFFECAE1-B5C6-F4C7-E09D-2F572D6B662E}"/>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31" creationId="{5FFD901C-76F3-81C4-138E-FC5C77743219}"/>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32" creationId="{1AD6D5AA-A0B0-9F71-7FEC-12013E460CED}"/>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35" creationId="{99896DD1-ADC1-4341-AA72-5255B1F258A0}"/>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36" creationId="{46983E4F-1C3F-339D-9D06-D0647CDF1124}"/>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37" creationId="{DA9F0F8F-1A54-0F42-D219-9C6DD703A2E2}"/>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0" creationId="{ECD7AE0F-4963-394D-CCF9-7E4E20E98E7D}"/>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2" creationId="{6156E93D-AE5B-4030-DDB9-AAC616DBD049}"/>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3" creationId="{A1ABBF3E-511D-95B4-A5F7-F6195CEF3511}"/>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4" creationId="{4E50B6DF-DC23-31E7-6516-AA65590A3998}"/>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5" creationId="{B60A4B90-701E-CBF2-011A-37BBDC795451}"/>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6" creationId="{C67CE360-DD25-0383-7779-EC066A745BF3}"/>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7" creationId="{75812D04-1E5A-B187-02F6-9F5C700C7F25}"/>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8" creationId="{7FA3AF59-4AB4-9D48-ECF7-FCBBB90DD457}"/>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49" creationId="{25F57285-B5EF-4147-155C-7325A8E1C693}"/>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50" creationId="{4AFCAAD0-0819-F7A1-D71E-584AABC35F9A}"/>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51" creationId="{F58E2950-D2A6-3DD7-7030-F9D57EAE11F0}"/>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52" creationId="{F400CE4A-9271-A6A4-31EB-E83CE29596C8}"/>
            </ac:spMkLst>
          </pc:spChg>
          <pc:spChg chg="add del">
            <ac:chgData name="Juan Herrera" userId="e8643a8a-c373-4529-9ec2-07e86624babe" providerId="ADAL" clId="{0A8D458D-936D-5643-8397-4054F573BEC2}" dt="2023-10-05T14:22:20.716" v="7468" actId="478"/>
            <ac:spMkLst>
              <pc:docMk/>
              <pc:sldMasterMk cId="1798366063" sldId="2147483648"/>
              <pc:sldLayoutMk cId="503602291" sldId="2147483656"/>
              <ac:spMk id="53" creationId="{EDF04FB6-418D-B2D9-432D-EE4D1040C3B4}"/>
            </ac:spMkLst>
          </pc:spChg>
          <pc:picChg chg="add del mod">
            <ac:chgData name="Juan Herrera" userId="e8643a8a-c373-4529-9ec2-07e86624babe" providerId="ADAL" clId="{0A8D458D-936D-5643-8397-4054F573BEC2}" dt="2023-10-05T14:24:20.710" v="7475"/>
            <ac:picMkLst>
              <pc:docMk/>
              <pc:sldMasterMk cId="1798366063" sldId="2147483648"/>
              <pc:sldLayoutMk cId="503602291" sldId="2147483656"/>
              <ac:picMk id="3" creationId="{1251E5E1-3414-E10E-1239-98D004939412}"/>
            </ac:picMkLst>
          </pc:picChg>
          <pc:picChg chg="del">
            <ac:chgData name="Juan Herrera" userId="e8643a8a-c373-4529-9ec2-07e86624babe" providerId="ADAL" clId="{0A8D458D-936D-5643-8397-4054F573BEC2}" dt="2023-10-05T11:16:55.814" v="4287" actId="478"/>
            <ac:picMkLst>
              <pc:docMk/>
              <pc:sldMasterMk cId="1798366063" sldId="2147483648"/>
              <pc:sldLayoutMk cId="503602291" sldId="2147483656"/>
              <ac:picMk id="9" creationId="{4976A2F9-FC31-4221-AAD1-6649FEEFA205}"/>
            </ac:picMkLst>
          </pc:picChg>
        </pc:sldLayoutChg>
        <pc:sldLayoutChg chg="delSp mod">
          <pc:chgData name="Juan Herrera" userId="e8643a8a-c373-4529-9ec2-07e86624babe" providerId="ADAL" clId="{0A8D458D-936D-5643-8397-4054F573BEC2}" dt="2023-10-05T11:16:45.310" v="4283" actId="478"/>
          <pc:sldLayoutMkLst>
            <pc:docMk/>
            <pc:sldMasterMk cId="1798366063" sldId="2147483648"/>
            <pc:sldLayoutMk cId="284234797" sldId="2147483657"/>
          </pc:sldLayoutMkLst>
          <pc:picChg chg="del">
            <ac:chgData name="Juan Herrera" userId="e8643a8a-c373-4529-9ec2-07e86624babe" providerId="ADAL" clId="{0A8D458D-936D-5643-8397-4054F573BEC2}" dt="2023-10-05T11:16:45.310" v="4283" actId="478"/>
            <ac:picMkLst>
              <pc:docMk/>
              <pc:sldMasterMk cId="1798366063" sldId="2147483648"/>
              <pc:sldLayoutMk cId="284234797" sldId="2147483657"/>
              <ac:picMk id="9" creationId="{EF5485E9-80BA-82A7-F52B-336C51F26F69}"/>
            </ac:picMkLst>
          </pc:picChg>
        </pc:sldLayoutChg>
        <pc:sldLayoutChg chg="delSp mod">
          <pc:chgData name="Juan Herrera" userId="e8643a8a-c373-4529-9ec2-07e86624babe" providerId="ADAL" clId="{0A8D458D-936D-5643-8397-4054F573BEC2}" dt="2023-10-05T11:16:47.542" v="4284" actId="478"/>
          <pc:sldLayoutMkLst>
            <pc:docMk/>
            <pc:sldMasterMk cId="1798366063" sldId="2147483648"/>
            <pc:sldLayoutMk cId="3462342478" sldId="2147483658"/>
          </pc:sldLayoutMkLst>
          <pc:picChg chg="del">
            <ac:chgData name="Juan Herrera" userId="e8643a8a-c373-4529-9ec2-07e86624babe" providerId="ADAL" clId="{0A8D458D-936D-5643-8397-4054F573BEC2}" dt="2023-10-05T11:16:47.542" v="4284" actId="478"/>
            <ac:picMkLst>
              <pc:docMk/>
              <pc:sldMasterMk cId="1798366063" sldId="2147483648"/>
              <pc:sldLayoutMk cId="3462342478" sldId="2147483658"/>
              <ac:picMk id="3" creationId="{06CEE90E-D740-E3A6-4DE2-932AFADA33BD}"/>
            </ac:picMkLst>
          </pc:picChg>
        </pc:sldLayoutChg>
        <pc:sldLayoutChg chg="delSp mod">
          <pc:chgData name="Juan Herrera" userId="e8643a8a-c373-4529-9ec2-07e86624babe" providerId="ADAL" clId="{0A8D458D-936D-5643-8397-4054F573BEC2}" dt="2023-10-05T11:16:49.481" v="4285" actId="478"/>
          <pc:sldLayoutMkLst>
            <pc:docMk/>
            <pc:sldMasterMk cId="1798366063" sldId="2147483648"/>
            <pc:sldLayoutMk cId="4026869500" sldId="2147483659"/>
          </pc:sldLayoutMkLst>
          <pc:picChg chg="del">
            <ac:chgData name="Juan Herrera" userId="e8643a8a-c373-4529-9ec2-07e86624babe" providerId="ADAL" clId="{0A8D458D-936D-5643-8397-4054F573BEC2}" dt="2023-10-05T11:16:49.481" v="4285" actId="478"/>
            <ac:picMkLst>
              <pc:docMk/>
              <pc:sldMasterMk cId="1798366063" sldId="2147483648"/>
              <pc:sldLayoutMk cId="4026869500" sldId="2147483659"/>
              <ac:picMk id="11" creationId="{CA8D3FEB-CFFD-D691-65D5-35D82666091A}"/>
            </ac:picMkLst>
          </pc:picChg>
        </pc:sldLayoutChg>
        <pc:sldLayoutChg chg="delSp mod">
          <pc:chgData name="Juan Herrera" userId="e8643a8a-c373-4529-9ec2-07e86624babe" providerId="ADAL" clId="{0A8D458D-936D-5643-8397-4054F573BEC2}" dt="2023-10-05T11:16:51.593" v="4286" actId="478"/>
          <pc:sldLayoutMkLst>
            <pc:docMk/>
            <pc:sldMasterMk cId="1798366063" sldId="2147483648"/>
            <pc:sldLayoutMk cId="1527249668" sldId="2147483663"/>
          </pc:sldLayoutMkLst>
          <pc:picChg chg="del">
            <ac:chgData name="Juan Herrera" userId="e8643a8a-c373-4529-9ec2-07e86624babe" providerId="ADAL" clId="{0A8D458D-936D-5643-8397-4054F573BEC2}" dt="2023-10-05T11:16:51.593" v="4286" actId="478"/>
            <ac:picMkLst>
              <pc:docMk/>
              <pc:sldMasterMk cId="1798366063" sldId="2147483648"/>
              <pc:sldLayoutMk cId="1527249668" sldId="2147483663"/>
              <ac:picMk id="6" creationId="{BDAA3BAF-FBDC-CDF9-C984-55284AB5B0CA}"/>
            </ac:picMkLst>
          </pc:picChg>
        </pc:sldLayoutChg>
        <pc:sldLayoutChg chg="delSp mod">
          <pc:chgData name="Juan Herrera" userId="e8643a8a-c373-4529-9ec2-07e86624babe" providerId="ADAL" clId="{0A8D458D-936D-5643-8397-4054F573BEC2}" dt="2023-10-05T11:16:41.102" v="4281" actId="478"/>
          <pc:sldLayoutMkLst>
            <pc:docMk/>
            <pc:sldMasterMk cId="1798366063" sldId="2147483648"/>
            <pc:sldLayoutMk cId="944890892" sldId="2147483668"/>
          </pc:sldLayoutMkLst>
          <pc:picChg chg="del">
            <ac:chgData name="Juan Herrera" userId="e8643a8a-c373-4529-9ec2-07e86624babe" providerId="ADAL" clId="{0A8D458D-936D-5643-8397-4054F573BEC2}" dt="2023-10-05T11:16:41.102" v="4281" actId="478"/>
            <ac:picMkLst>
              <pc:docMk/>
              <pc:sldMasterMk cId="1798366063" sldId="2147483648"/>
              <pc:sldLayoutMk cId="944890892" sldId="2147483668"/>
              <ac:picMk id="9" creationId="{ECEE2723-2D1C-4995-3A2B-8C94511C8FC1}"/>
            </ac:picMkLst>
          </pc:picChg>
        </pc:sldLayoutChg>
        <pc:sldLayoutChg chg="delSp mod">
          <pc:chgData name="Juan Herrera" userId="e8643a8a-c373-4529-9ec2-07e86624babe" providerId="ADAL" clId="{0A8D458D-936D-5643-8397-4054F573BEC2}" dt="2023-10-05T14:40:40.441" v="7730" actId="478"/>
          <pc:sldLayoutMkLst>
            <pc:docMk/>
            <pc:sldMasterMk cId="1798366063" sldId="2147483648"/>
            <pc:sldLayoutMk cId="1215308825" sldId="2147483670"/>
          </pc:sldLayoutMkLst>
          <pc:picChg chg="del">
            <ac:chgData name="Juan Herrera" userId="e8643a8a-c373-4529-9ec2-07e86624babe" providerId="ADAL" clId="{0A8D458D-936D-5643-8397-4054F573BEC2}" dt="2023-10-05T14:40:40.441" v="7730" actId="478"/>
            <ac:picMkLst>
              <pc:docMk/>
              <pc:sldMasterMk cId="1798366063" sldId="2147483648"/>
              <pc:sldLayoutMk cId="1215308825" sldId="2147483670"/>
              <ac:picMk id="4" creationId="{D898871C-3422-8C23-63AC-8FC82964DD81}"/>
            </ac:picMkLst>
          </pc:picChg>
          <pc:picChg chg="del">
            <ac:chgData name="Juan Herrera" userId="e8643a8a-c373-4529-9ec2-07e86624babe" providerId="ADAL" clId="{0A8D458D-936D-5643-8397-4054F573BEC2}" dt="2023-10-05T11:16:38.845" v="4280" actId="478"/>
            <ac:picMkLst>
              <pc:docMk/>
              <pc:sldMasterMk cId="1798366063" sldId="2147483648"/>
              <pc:sldLayoutMk cId="1215308825" sldId="2147483670"/>
              <ac:picMk id="8" creationId="{8963405C-3E49-F949-8887-6FA7838B6E7E}"/>
            </ac:picMkLst>
          </pc:picChg>
        </pc:sldLayoutChg>
        <pc:sldLayoutChg chg="delSp mod">
          <pc:chgData name="Juan Herrera" userId="e8643a8a-c373-4529-9ec2-07e86624babe" providerId="ADAL" clId="{0A8D458D-936D-5643-8397-4054F573BEC2}" dt="2023-10-05T11:16:57.474" v="4288" actId="478"/>
          <pc:sldLayoutMkLst>
            <pc:docMk/>
            <pc:sldMasterMk cId="1798366063" sldId="2147483648"/>
            <pc:sldLayoutMk cId="1427726336" sldId="2147483673"/>
          </pc:sldLayoutMkLst>
          <pc:picChg chg="del">
            <ac:chgData name="Juan Herrera" userId="e8643a8a-c373-4529-9ec2-07e86624babe" providerId="ADAL" clId="{0A8D458D-936D-5643-8397-4054F573BEC2}" dt="2023-10-05T11:16:57.474" v="4288" actId="478"/>
            <ac:picMkLst>
              <pc:docMk/>
              <pc:sldMasterMk cId="1798366063" sldId="2147483648"/>
              <pc:sldLayoutMk cId="1427726336" sldId="2147483673"/>
              <ac:picMk id="8" creationId="{56D577F0-B696-DEFB-6A18-2964A6BCE75F}"/>
            </ac:picMkLst>
          </pc:picChg>
        </pc:sldLayoutChg>
        <pc:sldLayoutChg chg="delSp mod">
          <pc:chgData name="Juan Herrera" userId="e8643a8a-c373-4529-9ec2-07e86624babe" providerId="ADAL" clId="{0A8D458D-936D-5643-8397-4054F573BEC2}" dt="2023-10-05T10:16:21.978" v="2777" actId="478"/>
          <pc:sldLayoutMkLst>
            <pc:docMk/>
            <pc:sldMasterMk cId="1798366063" sldId="2147483648"/>
            <pc:sldLayoutMk cId="3265131228" sldId="2147483691"/>
          </pc:sldLayoutMkLst>
          <pc:picChg chg="del">
            <ac:chgData name="Juan Herrera" userId="e8643a8a-c373-4529-9ec2-07e86624babe" providerId="ADAL" clId="{0A8D458D-936D-5643-8397-4054F573BEC2}" dt="2023-10-05T10:16:21.978" v="2777" actId="478"/>
            <ac:picMkLst>
              <pc:docMk/>
              <pc:sldMasterMk cId="1798366063" sldId="2147483648"/>
              <pc:sldLayoutMk cId="3265131228" sldId="2147483691"/>
              <ac:picMk id="7" creationId="{0C9FC7CE-03BB-DA4E-ACE0-B402AE0566F9}"/>
            </ac:picMkLst>
          </pc:picChg>
        </pc:sldLayoutChg>
        <pc:sldLayoutChg chg="addSp delSp modSp mod">
          <pc:chgData name="Juan Herrera" userId="e8643a8a-c373-4529-9ec2-07e86624babe" providerId="ADAL" clId="{0A8D458D-936D-5643-8397-4054F573BEC2}" dt="2023-10-05T11:19:56.361" v="4303" actId="1076"/>
          <pc:sldLayoutMkLst>
            <pc:docMk/>
            <pc:sldMasterMk cId="1798366063" sldId="2147483648"/>
            <pc:sldLayoutMk cId="1038924000" sldId="2147483748"/>
          </pc:sldLayoutMkLst>
          <pc:spChg chg="mod">
            <ac:chgData name="Juan Herrera" userId="e8643a8a-c373-4529-9ec2-07e86624babe" providerId="ADAL" clId="{0A8D458D-936D-5643-8397-4054F573BEC2}" dt="2023-10-05T11:19:31.896" v="4300" actId="207"/>
            <ac:spMkLst>
              <pc:docMk/>
              <pc:sldMasterMk cId="1798366063" sldId="2147483648"/>
              <pc:sldLayoutMk cId="1038924000" sldId="2147483748"/>
              <ac:spMk id="5" creationId="{429715E5-6685-7325-69DE-C433B18B2457}"/>
            </ac:spMkLst>
          </pc:spChg>
          <pc:spChg chg="mod">
            <ac:chgData name="Juan Herrera" userId="e8643a8a-c373-4529-9ec2-07e86624babe" providerId="ADAL" clId="{0A8D458D-936D-5643-8397-4054F573BEC2}" dt="2023-10-05T11:19:31.896" v="4300" actId="207"/>
            <ac:spMkLst>
              <pc:docMk/>
              <pc:sldMasterMk cId="1798366063" sldId="2147483648"/>
              <pc:sldLayoutMk cId="1038924000" sldId="2147483748"/>
              <ac:spMk id="6" creationId="{42A932EA-0917-CFAD-01C9-9C887D5230DC}"/>
            </ac:spMkLst>
          </pc:spChg>
          <pc:spChg chg="mod">
            <ac:chgData name="Juan Herrera" userId="e8643a8a-c373-4529-9ec2-07e86624babe" providerId="ADAL" clId="{0A8D458D-936D-5643-8397-4054F573BEC2}" dt="2023-10-05T11:19:31.896" v="4300" actId="207"/>
            <ac:spMkLst>
              <pc:docMk/>
              <pc:sldMasterMk cId="1798366063" sldId="2147483648"/>
              <pc:sldLayoutMk cId="1038924000" sldId="2147483748"/>
              <ac:spMk id="7" creationId="{8F32683D-0041-020A-6FC2-C0AF856AF3F1}"/>
            </ac:spMkLst>
          </pc:spChg>
          <pc:spChg chg="mod">
            <ac:chgData name="Juan Herrera" userId="e8643a8a-c373-4529-9ec2-07e86624babe" providerId="ADAL" clId="{0A8D458D-936D-5643-8397-4054F573BEC2}" dt="2023-10-05T11:19:31.896" v="4300" actId="207"/>
            <ac:spMkLst>
              <pc:docMk/>
              <pc:sldMasterMk cId="1798366063" sldId="2147483648"/>
              <pc:sldLayoutMk cId="1038924000" sldId="2147483748"/>
              <ac:spMk id="13" creationId="{6308C99C-AE75-32F5-2BEF-76080B234230}"/>
            </ac:spMkLst>
          </pc:spChg>
          <pc:spChg chg="mod">
            <ac:chgData name="Juan Herrera" userId="e8643a8a-c373-4529-9ec2-07e86624babe" providerId="ADAL" clId="{0A8D458D-936D-5643-8397-4054F573BEC2}" dt="2023-10-05T11:19:31.896" v="4300" actId="207"/>
            <ac:spMkLst>
              <pc:docMk/>
              <pc:sldMasterMk cId="1798366063" sldId="2147483648"/>
              <pc:sldLayoutMk cId="1038924000" sldId="2147483748"/>
              <ac:spMk id="14" creationId="{018D71A8-DC3E-FB19-8F42-6FD8303DA239}"/>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16" creationId="{A190EE8B-FA6D-3EFD-5F36-144CB4F05A25}"/>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18" creationId="{CB6C0226-90FE-12C3-10C6-3CEADBDE232B}"/>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19" creationId="{3A2BD19A-B45B-C89B-3DB7-DEAE2F9262DA}"/>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20" creationId="{8B659C6A-1A16-EB55-8BDC-44361AB76D78}"/>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21" creationId="{F115D29F-A9DF-3B7F-8B19-D9AF4B9A9EF6}"/>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22" creationId="{6F57340E-DD72-A814-E0EB-632F653F2A2F}"/>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23" creationId="{2C06901D-AC99-B694-F196-16E86C4D6D9B}"/>
            </ac:spMkLst>
          </pc:spChg>
          <pc:spChg chg="mod">
            <ac:chgData name="Juan Herrera" userId="e8643a8a-c373-4529-9ec2-07e86624babe" providerId="ADAL" clId="{0A8D458D-936D-5643-8397-4054F573BEC2}" dt="2023-10-05T11:19:17.213" v="4298" actId="27803"/>
            <ac:spMkLst>
              <pc:docMk/>
              <pc:sldMasterMk cId="1798366063" sldId="2147483648"/>
              <pc:sldLayoutMk cId="1038924000" sldId="2147483748"/>
              <ac:spMk id="24" creationId="{B034D3A5-67CA-6276-F335-E5BDEB9654C1}"/>
            </ac:spMkLst>
          </pc:spChg>
          <pc:grpChg chg="del mod">
            <ac:chgData name="Juan Herrera" userId="e8643a8a-c373-4529-9ec2-07e86624babe" providerId="ADAL" clId="{0A8D458D-936D-5643-8397-4054F573BEC2}" dt="2023-10-05T11:19:24.723" v="4299" actId="165"/>
            <ac:grpSpMkLst>
              <pc:docMk/>
              <pc:sldMasterMk cId="1798366063" sldId="2147483648"/>
              <pc:sldLayoutMk cId="1038924000" sldId="2147483748"/>
              <ac:grpSpMk id="3" creationId="{68EDDD88-4883-DF66-FF58-BD058DA66C36}"/>
            </ac:grpSpMkLst>
          </pc:grpChg>
          <pc:grpChg chg="mod topLvl">
            <ac:chgData name="Juan Herrera" userId="e8643a8a-c373-4529-9ec2-07e86624babe" providerId="ADAL" clId="{0A8D458D-936D-5643-8397-4054F573BEC2}" dt="2023-10-05T11:19:31.896" v="4300" actId="207"/>
            <ac:grpSpMkLst>
              <pc:docMk/>
              <pc:sldMasterMk cId="1798366063" sldId="2147483648"/>
              <pc:sldLayoutMk cId="1038924000" sldId="2147483748"/>
              <ac:grpSpMk id="4" creationId="{CE8ED99B-5018-548F-CE65-5F85CD6F40E9}"/>
            </ac:grpSpMkLst>
          </pc:grpChg>
          <pc:grpChg chg="mod topLvl">
            <ac:chgData name="Juan Herrera" userId="e8643a8a-c373-4529-9ec2-07e86624babe" providerId="ADAL" clId="{0A8D458D-936D-5643-8397-4054F573BEC2}" dt="2023-10-05T11:19:24.723" v="4299" actId="165"/>
            <ac:grpSpMkLst>
              <pc:docMk/>
              <pc:sldMasterMk cId="1798366063" sldId="2147483648"/>
              <pc:sldLayoutMk cId="1038924000" sldId="2147483748"/>
              <ac:grpSpMk id="15" creationId="{1E89106D-0142-5A09-6091-F83DA44C5057}"/>
            </ac:grpSpMkLst>
          </pc:grpChg>
          <pc:grpChg chg="mod">
            <ac:chgData name="Juan Herrera" userId="e8643a8a-c373-4529-9ec2-07e86624babe" providerId="ADAL" clId="{0A8D458D-936D-5643-8397-4054F573BEC2}" dt="2023-10-05T11:19:17.213" v="4298" actId="27803"/>
            <ac:grpSpMkLst>
              <pc:docMk/>
              <pc:sldMasterMk cId="1798366063" sldId="2147483648"/>
              <pc:sldLayoutMk cId="1038924000" sldId="2147483748"/>
              <ac:grpSpMk id="17" creationId="{7AE5DAAD-781C-E415-8070-2B644D6DE0DF}"/>
            </ac:grpSpMkLst>
          </pc:grpChg>
          <pc:grpChg chg="add mod">
            <ac:chgData name="Juan Herrera" userId="e8643a8a-c373-4529-9ec2-07e86624babe" providerId="ADAL" clId="{0A8D458D-936D-5643-8397-4054F573BEC2}" dt="2023-10-05T11:19:56.361" v="4303" actId="1076"/>
            <ac:grpSpMkLst>
              <pc:docMk/>
              <pc:sldMasterMk cId="1798366063" sldId="2147483648"/>
              <pc:sldLayoutMk cId="1038924000" sldId="2147483748"/>
              <ac:grpSpMk id="25" creationId="{EFFCEC6B-A1A4-7EE6-D4DC-04DC38C3DC20}"/>
            </ac:grpSpMkLst>
          </pc:grpChg>
          <pc:picChg chg="add del mod">
            <ac:chgData name="Juan Herrera" userId="e8643a8a-c373-4529-9ec2-07e86624babe" providerId="ADAL" clId="{0A8D458D-936D-5643-8397-4054F573BEC2}" dt="2023-10-05T11:19:17.213" v="4298" actId="27803"/>
            <ac:picMkLst>
              <pc:docMk/>
              <pc:sldMasterMk cId="1798366063" sldId="2147483648"/>
              <pc:sldLayoutMk cId="1038924000" sldId="2147483748"/>
              <ac:picMk id="2" creationId="{221BDA35-3082-CFDF-47FC-26E739C2CAF8}"/>
            </ac:picMkLst>
          </pc:picChg>
          <pc:picChg chg="del">
            <ac:chgData name="Juan Herrera" userId="e8643a8a-c373-4529-9ec2-07e86624babe" providerId="ADAL" clId="{0A8D458D-936D-5643-8397-4054F573BEC2}" dt="2023-10-05T11:18:57.065" v="4293" actId="478"/>
            <ac:picMkLst>
              <pc:docMk/>
              <pc:sldMasterMk cId="1798366063" sldId="2147483648"/>
              <pc:sldLayoutMk cId="1038924000" sldId="2147483748"/>
              <ac:picMk id="12" creationId="{26772750-C7C0-2D41-890B-8821CB413725}"/>
            </ac:picMkLst>
          </pc:picChg>
        </pc:sldLayoutChg>
      </pc:sldMasterChg>
    </pc:docChg>
  </pc:docChgLst>
  <pc:docChgLst>
    <pc:chgData name="Juan Herrera" userId="e8643a8a-c373-4529-9ec2-07e86624babe" providerId="ADAL" clId="{6F347E58-0628-DF4A-B64E-8D995DACA3D8}"/>
    <pc:docChg chg="addSld delSld modSld modMainMaster modSection">
      <pc:chgData name="Juan Herrera" userId="e8643a8a-c373-4529-9ec2-07e86624babe" providerId="ADAL" clId="{6F347E58-0628-DF4A-B64E-8D995DACA3D8}" dt="2023-10-05T14:47:50.174" v="31" actId="729"/>
      <pc:docMkLst>
        <pc:docMk/>
      </pc:docMkLst>
      <pc:sldChg chg="modSp del mod">
        <pc:chgData name="Juan Herrera" userId="e8643a8a-c373-4529-9ec2-07e86624babe" providerId="ADAL" clId="{6F347E58-0628-DF4A-B64E-8D995DACA3D8}" dt="2023-10-05T14:47:43.253" v="29" actId="2696"/>
        <pc:sldMkLst>
          <pc:docMk/>
          <pc:sldMk cId="1929918118" sldId="261"/>
        </pc:sldMkLst>
        <pc:spChg chg="mod">
          <ac:chgData name="Juan Herrera" userId="e8643a8a-c373-4529-9ec2-07e86624babe" providerId="ADAL" clId="{6F347E58-0628-DF4A-B64E-8D995DACA3D8}" dt="2023-10-05T14:44:23.032" v="8" actId="14100"/>
          <ac:spMkLst>
            <pc:docMk/>
            <pc:sldMk cId="1929918118" sldId="261"/>
            <ac:spMk id="4" creationId="{0DE2D593-680D-4605-A9A5-BC13CADF9810}"/>
          </ac:spMkLst>
        </pc:spChg>
        <pc:spChg chg="mod">
          <ac:chgData name="Juan Herrera" userId="e8643a8a-c373-4529-9ec2-07e86624babe" providerId="ADAL" clId="{6F347E58-0628-DF4A-B64E-8D995DACA3D8}" dt="2023-10-05T14:44:36.274" v="11" actId="14100"/>
          <ac:spMkLst>
            <pc:docMk/>
            <pc:sldMk cId="1929918118" sldId="261"/>
            <ac:spMk id="8" creationId="{87CF0993-EB5F-0498-C719-C1366124E31E}"/>
          </ac:spMkLst>
        </pc:spChg>
        <pc:spChg chg="mod">
          <ac:chgData name="Juan Herrera" userId="e8643a8a-c373-4529-9ec2-07e86624babe" providerId="ADAL" clId="{6F347E58-0628-DF4A-B64E-8D995DACA3D8}" dt="2023-10-05T14:44:47.796" v="12" actId="2711"/>
          <ac:spMkLst>
            <pc:docMk/>
            <pc:sldMk cId="1929918118" sldId="261"/>
            <ac:spMk id="9" creationId="{E3F26032-5028-9AA3-5B1E-383A9C165119}"/>
          </ac:spMkLst>
        </pc:spChg>
        <pc:picChg chg="mod">
          <ac:chgData name="Juan Herrera" userId="e8643a8a-c373-4529-9ec2-07e86624babe" providerId="ADAL" clId="{6F347E58-0628-DF4A-B64E-8D995DACA3D8}" dt="2023-10-05T14:44:26.888" v="9" actId="14100"/>
          <ac:picMkLst>
            <pc:docMk/>
            <pc:sldMk cId="1929918118" sldId="261"/>
            <ac:picMk id="20" creationId="{D3625586-93AE-ABF7-92B9-04CD6AEBBAED}"/>
          </ac:picMkLst>
        </pc:picChg>
      </pc:sldChg>
      <pc:sldChg chg="add mod modShow">
        <pc:chgData name="Juan Herrera" userId="e8643a8a-c373-4529-9ec2-07e86624babe" providerId="ADAL" clId="{6F347E58-0628-DF4A-B64E-8D995DACA3D8}" dt="2023-10-05T14:47:50.174" v="31" actId="729"/>
        <pc:sldMkLst>
          <pc:docMk/>
          <pc:sldMk cId="3845108282" sldId="261"/>
        </pc:sldMkLst>
      </pc:sldChg>
      <pc:sldChg chg="modSp">
        <pc:chgData name="Juan Herrera" userId="e8643a8a-c373-4529-9ec2-07e86624babe" providerId="ADAL" clId="{6F347E58-0628-DF4A-B64E-8D995DACA3D8}" dt="2023-10-05T14:45:57.731" v="24" actId="20577"/>
        <pc:sldMkLst>
          <pc:docMk/>
          <pc:sldMk cId="3106833256" sldId="365"/>
        </pc:sldMkLst>
        <pc:spChg chg="mod">
          <ac:chgData name="Juan Herrera" userId="e8643a8a-c373-4529-9ec2-07e86624babe" providerId="ADAL" clId="{6F347E58-0628-DF4A-B64E-8D995DACA3D8}" dt="2023-10-05T14:45:57.731" v="24" actId="20577"/>
          <ac:spMkLst>
            <pc:docMk/>
            <pc:sldMk cId="3106833256" sldId="365"/>
            <ac:spMk id="10" creationId="{0821FBAA-F78A-C859-1A80-A9BB97C71DED}"/>
          </ac:spMkLst>
        </pc:spChg>
      </pc:sldChg>
      <pc:sldMasterChg chg="modSldLayout">
        <pc:chgData name="Juan Herrera" userId="e8643a8a-c373-4529-9ec2-07e86624babe" providerId="ADAL" clId="{6F347E58-0628-DF4A-B64E-8D995DACA3D8}" dt="2023-10-05T14:46:59.457" v="28"/>
        <pc:sldMasterMkLst>
          <pc:docMk/>
          <pc:sldMasterMk cId="1798366063" sldId="2147483648"/>
        </pc:sldMasterMkLst>
        <pc:sldLayoutChg chg="addSp modSp">
          <pc:chgData name="Juan Herrera" userId="e8643a8a-c373-4529-9ec2-07e86624babe" providerId="ADAL" clId="{6F347E58-0628-DF4A-B64E-8D995DACA3D8}" dt="2023-10-05T14:46:35.824" v="27" actId="1076"/>
          <pc:sldLayoutMkLst>
            <pc:docMk/>
            <pc:sldMasterMk cId="1798366063" sldId="2147483648"/>
            <pc:sldLayoutMk cId="3483193391" sldId="2147483655"/>
          </pc:sldLayoutMkLst>
          <pc:picChg chg="add mod">
            <ac:chgData name="Juan Herrera" userId="e8643a8a-c373-4529-9ec2-07e86624babe" providerId="ADAL" clId="{6F347E58-0628-DF4A-B64E-8D995DACA3D8}" dt="2023-10-05T14:46:35.824" v="27" actId="1076"/>
            <ac:picMkLst>
              <pc:docMk/>
              <pc:sldMasterMk cId="1798366063" sldId="2147483648"/>
              <pc:sldLayoutMk cId="3483193391" sldId="2147483655"/>
              <ac:picMk id="2" creationId="{A07C8F27-81A6-1F6C-DBAF-1DB7C0591DE8}"/>
            </ac:picMkLst>
          </pc:picChg>
        </pc:sldLayoutChg>
        <pc:sldLayoutChg chg="addSp modSp">
          <pc:chgData name="Juan Herrera" userId="e8643a8a-c373-4529-9ec2-07e86624babe" providerId="ADAL" clId="{6F347E58-0628-DF4A-B64E-8D995DACA3D8}" dt="2023-10-05T14:46:59.457" v="28"/>
          <pc:sldLayoutMkLst>
            <pc:docMk/>
            <pc:sldMasterMk cId="1798366063" sldId="2147483648"/>
            <pc:sldLayoutMk cId="1215308825" sldId="2147483670"/>
          </pc:sldLayoutMkLst>
          <pc:picChg chg="add mod">
            <ac:chgData name="Juan Herrera" userId="e8643a8a-c373-4529-9ec2-07e86624babe" providerId="ADAL" clId="{6F347E58-0628-DF4A-B64E-8D995DACA3D8}" dt="2023-10-05T14:46:59.457" v="28"/>
            <ac:picMkLst>
              <pc:docMk/>
              <pc:sldMasterMk cId="1798366063" sldId="2147483648"/>
              <pc:sldLayoutMk cId="1215308825" sldId="2147483670"/>
              <ac:picMk id="2" creationId="{8985A6D8-1FC6-1866-A798-78861E21E95E}"/>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01FE79-833D-554D-9BBC-E63CCD6E5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5E16E6-97C7-EE42-896D-D3C3D0156D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8415ED-264F-FF46-958E-562BDBE3B629}" type="datetimeFigureOut">
              <a:rPr lang="en-US" smtClean="0"/>
              <a:t>10/27/23</a:t>
            </a:fld>
            <a:endParaRPr lang="en-US"/>
          </a:p>
        </p:txBody>
      </p:sp>
      <p:sp>
        <p:nvSpPr>
          <p:cNvPr id="4" name="Footer Placeholder 3">
            <a:extLst>
              <a:ext uri="{FF2B5EF4-FFF2-40B4-BE49-F238E27FC236}">
                <a16:creationId xmlns:a16="http://schemas.microsoft.com/office/drawing/2014/main" id="{F848B7D7-9C57-9F49-AC9E-907366F6FE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1A9A464-AC6E-2642-95D4-DC7E78E23B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4A3B10-583C-B94D-B167-AB1123A96E80}" type="slidenum">
              <a:rPr lang="en-US" smtClean="0"/>
              <a:t>‹#›</a:t>
            </a:fld>
            <a:endParaRPr lang="en-US"/>
          </a:p>
        </p:txBody>
      </p:sp>
    </p:spTree>
    <p:extLst>
      <p:ext uri="{BB962C8B-B14F-4D97-AF65-F5344CB8AC3E}">
        <p14:creationId xmlns:p14="http://schemas.microsoft.com/office/powerpoint/2010/main" val="1428992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5CFFD-C28E-4F99-A0AE-37E23A3D8A38}" type="datetimeFigureOut">
              <a:rPr lang="en-US" smtClean="0"/>
              <a:t>10/27/23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19A10-C191-488C-8380-88750C29A35E}" type="slidenum">
              <a:rPr lang="en-US" smtClean="0"/>
              <a:t>‹#›</a:t>
            </a:fld>
            <a:endParaRPr lang="en-US"/>
          </a:p>
        </p:txBody>
      </p:sp>
    </p:spTree>
    <p:extLst>
      <p:ext uri="{BB962C8B-B14F-4D97-AF65-F5344CB8AC3E}">
        <p14:creationId xmlns:p14="http://schemas.microsoft.com/office/powerpoint/2010/main" val="977718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119A10-C191-488C-8380-88750C29A35E}" type="slidenum">
              <a:rPr lang="en-US" smtClean="0"/>
              <a:t>3</a:t>
            </a:fld>
            <a:endParaRPr lang="en-US"/>
          </a:p>
        </p:txBody>
      </p:sp>
    </p:spTree>
    <p:extLst>
      <p:ext uri="{BB962C8B-B14F-4D97-AF65-F5344CB8AC3E}">
        <p14:creationId xmlns:p14="http://schemas.microsoft.com/office/powerpoint/2010/main" val="77364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A119A10-C191-488C-8380-88750C29A35E}" type="slidenum">
              <a:rPr lang="en-US" smtClean="0"/>
              <a:t>6</a:t>
            </a:fld>
            <a:endParaRPr lang="en-US"/>
          </a:p>
        </p:txBody>
      </p:sp>
      <p:sp>
        <p:nvSpPr>
          <p:cNvPr id="5" name="Notes Placeholder 4">
            <a:extLst>
              <a:ext uri="{FF2B5EF4-FFF2-40B4-BE49-F238E27FC236}">
                <a16:creationId xmlns:a16="http://schemas.microsoft.com/office/drawing/2014/main" id="{18D48B0D-3A9B-4048-3C0C-16408275B294}"/>
              </a:ext>
            </a:extLst>
          </p:cNvPr>
          <p:cNvSpPr txBox="1">
            <a:spLocks noGrp="1"/>
          </p:cNvSpPr>
          <p:nvPr>
            <p:ph type="body" idx="1"/>
          </p:nvPr>
        </p:nvSpPr>
        <p:spPr>
          <a:prstGeom prst="rect">
            <a:avLst/>
          </a:prstGeom>
          <a:noFill/>
        </p:spPr>
        <p:txBody>
          <a:bodyPr wrap="square">
            <a:spAutoFit/>
          </a:bodyPr>
          <a:lstStyle/>
          <a:p>
            <a:r>
              <a:rPr lang="en-GB" b="1" err="1"/>
              <a:t>ArgoCD</a:t>
            </a:r>
            <a:r>
              <a:rPr lang="en-GB" b="1"/>
              <a:t> is great. Easy UI and rich set of features have helped the growth of Kubernetes CD strategies</a:t>
            </a:r>
          </a:p>
          <a:p>
            <a:r>
              <a:rPr lang="en-GB" b="1"/>
              <a:t>single instance</a:t>
            </a:r>
            <a:r>
              <a:rPr lang="en-GB"/>
              <a:t>, </a:t>
            </a:r>
            <a:r>
              <a:rPr lang="en-GB" b="1"/>
              <a:t>per cluster instances</a:t>
            </a:r>
            <a:r>
              <a:rPr lang="en-GB"/>
              <a:t>, and </a:t>
            </a:r>
            <a:r>
              <a:rPr lang="en-GB" b="1"/>
              <a:t>a compromise between the two through grouping or tools that aggregate reporting and control</a:t>
            </a:r>
            <a:endParaRPr lang="en-US"/>
          </a:p>
        </p:txBody>
      </p:sp>
    </p:spTree>
    <p:extLst>
      <p:ext uri="{BB962C8B-B14F-4D97-AF65-F5344CB8AC3E}">
        <p14:creationId xmlns:p14="http://schemas.microsoft.com/office/powerpoint/2010/main" val="45364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119A10-C191-488C-8380-88750C29A35E}" type="slidenum">
              <a:rPr lang="en-US" smtClean="0"/>
              <a:t>8</a:t>
            </a:fld>
            <a:endParaRPr lang="en-US"/>
          </a:p>
        </p:txBody>
      </p:sp>
    </p:spTree>
    <p:extLst>
      <p:ext uri="{BB962C8B-B14F-4D97-AF65-F5344CB8AC3E}">
        <p14:creationId xmlns:p14="http://schemas.microsoft.com/office/powerpoint/2010/main" val="264081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Clusters are registered by optionally expiring cluster registration tokens</a:t>
            </a:r>
          </a:p>
          <a:p>
            <a:endParaRPr lang="en-US"/>
          </a:p>
        </p:txBody>
      </p:sp>
      <p:sp>
        <p:nvSpPr>
          <p:cNvPr id="4" name="Slide Number Placeholder 3"/>
          <p:cNvSpPr>
            <a:spLocks noGrp="1"/>
          </p:cNvSpPr>
          <p:nvPr>
            <p:ph type="sldNum" sz="quarter" idx="5"/>
          </p:nvPr>
        </p:nvSpPr>
        <p:spPr/>
        <p:txBody>
          <a:bodyPr/>
          <a:lstStyle/>
          <a:p>
            <a:fld id="{2A119A10-C191-488C-8380-88750C29A35E}" type="slidenum">
              <a:rPr lang="en-US" smtClean="0"/>
              <a:t>9</a:t>
            </a:fld>
            <a:endParaRPr lang="en-US"/>
          </a:p>
        </p:txBody>
      </p:sp>
    </p:spTree>
    <p:extLst>
      <p:ext uri="{BB962C8B-B14F-4D97-AF65-F5344CB8AC3E}">
        <p14:creationId xmlns:p14="http://schemas.microsoft.com/office/powerpoint/2010/main" val="833531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Storing the </a:t>
            </a:r>
            <a:r>
              <a:rPr lang="en-GB" err="1"/>
              <a:t>fleet.yaml</a:t>
            </a:r>
            <a:r>
              <a:rPr lang="en-GB"/>
              <a:t> in the managed Git repositories brings several benefits:</a:t>
            </a:r>
          </a:p>
          <a:p>
            <a:pPr>
              <a:buFont typeface="+mj-lt"/>
              <a:buAutoNum type="arabicPeriod"/>
            </a:pPr>
            <a:r>
              <a:rPr lang="en-GB" b="1"/>
              <a:t>Decentralized Configuration</a:t>
            </a:r>
            <a:r>
              <a:rPr lang="en-GB"/>
              <a:t>: Each repository contains its configuration, making it self-contained. This decentralization allows for better modularization of applications or services, where each module or service can have its deployment configurations without depending on a centralized source.</a:t>
            </a:r>
          </a:p>
          <a:p>
            <a:pPr>
              <a:buFont typeface="+mj-lt"/>
              <a:buAutoNum type="arabicPeriod"/>
            </a:pPr>
            <a:r>
              <a:rPr lang="en-GB" b="1"/>
              <a:t>Versioning and History</a:t>
            </a:r>
            <a:r>
              <a:rPr lang="en-GB"/>
              <a:t>: By having the </a:t>
            </a:r>
            <a:r>
              <a:rPr lang="en-GB" err="1"/>
              <a:t>fleet.yaml</a:t>
            </a:r>
            <a:r>
              <a:rPr lang="en-GB"/>
              <a:t> in the Git repository, any changes to the configuration are versioned alongside the application code or Kubernetes manifests. This versioning makes it straightforward to track changes over time, understand the evolution of deployment configurations, and roll back to previous states if necessary.</a:t>
            </a:r>
          </a:p>
          <a:p>
            <a:pPr>
              <a:buFont typeface="+mj-lt"/>
              <a:buAutoNum type="arabicPeriod"/>
            </a:pPr>
            <a:r>
              <a:rPr lang="en-GB" b="1"/>
              <a:t>Atomicity of Changes</a:t>
            </a:r>
            <a:r>
              <a:rPr lang="en-GB"/>
              <a:t>: When making changes to application code or Kubernetes manifests, developers can also adjust the </a:t>
            </a:r>
            <a:r>
              <a:rPr lang="en-GB" err="1"/>
              <a:t>fleet.yaml</a:t>
            </a:r>
            <a:r>
              <a:rPr lang="en-GB"/>
              <a:t> in the same commit or pull request. This atomicity ensures that code and its deployment configuration change together, reducing the risk of mismatches or inconsistencies.</a:t>
            </a:r>
          </a:p>
          <a:p>
            <a:pPr>
              <a:buFont typeface="+mj-lt"/>
              <a:buAutoNum type="arabicPeriod"/>
            </a:pPr>
            <a:r>
              <a:rPr lang="en-GB" b="1"/>
              <a:t>Clarity and Transparency</a:t>
            </a:r>
            <a:r>
              <a:rPr lang="en-GB"/>
              <a:t>: Storing </a:t>
            </a:r>
            <a:r>
              <a:rPr lang="en-GB" err="1"/>
              <a:t>fleet.yaml</a:t>
            </a:r>
            <a:r>
              <a:rPr lang="en-GB"/>
              <a:t> in the repository ensures that anyone with access to the repo can quickly understand the deployment configuration without needing to refer to an external source. It increases transparency for team members and other stakeholders.</a:t>
            </a:r>
          </a:p>
          <a:p>
            <a:pPr>
              <a:buFont typeface="+mj-lt"/>
              <a:buAutoNum type="arabicPeriod"/>
            </a:pPr>
            <a:r>
              <a:rPr lang="en-GB" b="1"/>
              <a:t>Flexibility for Different Environments</a:t>
            </a:r>
            <a:r>
              <a:rPr lang="en-GB"/>
              <a:t>: Different branches or forks of the repository can have variations of </a:t>
            </a:r>
            <a:r>
              <a:rPr lang="en-GB" err="1"/>
              <a:t>fleet.yaml</a:t>
            </a:r>
            <a:r>
              <a:rPr lang="en-GB"/>
              <a:t>, allowing for customized deployments based on environments (e.g., production, staging, development).</a:t>
            </a:r>
          </a:p>
          <a:p>
            <a:pPr>
              <a:buFont typeface="+mj-lt"/>
              <a:buAutoNum type="arabicPeriod"/>
            </a:pPr>
            <a:r>
              <a:rPr lang="en-GB" b="1"/>
              <a:t>Unified CI/CD Workflow</a:t>
            </a:r>
            <a:r>
              <a:rPr lang="en-GB"/>
              <a:t>: With </a:t>
            </a:r>
            <a:r>
              <a:rPr lang="en-GB" err="1"/>
              <a:t>fleet.yaml</a:t>
            </a:r>
            <a:r>
              <a:rPr lang="en-GB"/>
              <a:t> in the same repo, CI/CD processes can be streamlined. Any CI tooling or scripts can take both the application manifests and the Fleet configuration into account in a single workflow.</a:t>
            </a:r>
          </a:p>
          <a:p>
            <a:pPr>
              <a:buFont typeface="+mj-lt"/>
              <a:buAutoNum type="arabicPeriod"/>
            </a:pPr>
            <a:r>
              <a:rPr lang="en-GB" b="1"/>
              <a:t>Security</a:t>
            </a:r>
            <a:r>
              <a:rPr lang="en-GB"/>
              <a:t>: Changes to deployment configurations undergo the same review process as code changes. This review process ensures that any modifications to how applications are deployed are vetted, audited, and approved, providing an added layer of security.</a:t>
            </a:r>
          </a:p>
          <a:p>
            <a:endParaRPr lang="en-US"/>
          </a:p>
        </p:txBody>
      </p:sp>
      <p:sp>
        <p:nvSpPr>
          <p:cNvPr id="4" name="Slide Number Placeholder 3"/>
          <p:cNvSpPr>
            <a:spLocks noGrp="1"/>
          </p:cNvSpPr>
          <p:nvPr>
            <p:ph type="sldNum" sz="quarter" idx="5"/>
          </p:nvPr>
        </p:nvSpPr>
        <p:spPr/>
        <p:txBody>
          <a:bodyPr/>
          <a:lstStyle/>
          <a:p>
            <a:fld id="{2A119A10-C191-488C-8380-88750C29A35E}" type="slidenum">
              <a:rPr lang="en-US" smtClean="0"/>
              <a:t>10</a:t>
            </a:fld>
            <a:endParaRPr lang="en-US"/>
          </a:p>
        </p:txBody>
      </p:sp>
    </p:spTree>
    <p:extLst>
      <p:ext uri="{BB962C8B-B14F-4D97-AF65-F5344CB8AC3E}">
        <p14:creationId xmlns:p14="http://schemas.microsoft.com/office/powerpoint/2010/main" val="107390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 Infinity Image">
    <p:bg>
      <p:bgPr>
        <a:solidFill>
          <a:srgbClr val="0C322C"/>
        </a:solidFill>
        <a:effectLst/>
      </p:bgPr>
    </p:bg>
    <p:spTree>
      <p:nvGrpSpPr>
        <p:cNvPr id="1" name=""/>
        <p:cNvGrpSpPr/>
        <p:nvPr/>
      </p:nvGrpSpPr>
      <p:grpSpPr>
        <a:xfrm>
          <a:off x="0" y="0"/>
          <a:ext cx="0" cy="0"/>
          <a:chOff x="0" y="0"/>
          <a:chExt cx="0" cy="0"/>
        </a:xfrm>
      </p:grpSpPr>
      <p:sp>
        <p:nvSpPr>
          <p:cNvPr id="8" name="Picture Placeholder 71">
            <a:extLst>
              <a:ext uri="{FF2B5EF4-FFF2-40B4-BE49-F238E27FC236}">
                <a16:creationId xmlns:a16="http://schemas.microsoft.com/office/drawing/2014/main" id="{97293713-1722-2042-B825-2B2A76A1FB51}"/>
              </a:ext>
            </a:extLst>
          </p:cNvPr>
          <p:cNvSpPr>
            <a:spLocks noGrp="1"/>
          </p:cNvSpPr>
          <p:nvPr>
            <p:ph type="pic" sz="quarter" idx="15" hasCustomPrompt="1"/>
          </p:nvPr>
        </p:nvSpPr>
        <p:spPr>
          <a:xfrm>
            <a:off x="0" y="1"/>
            <a:ext cx="12192000" cy="6857999"/>
          </a:xfrm>
          <a:prstGeom prst="rect">
            <a:avLst/>
          </a:prstGeom>
          <a:solidFill>
            <a:srgbClr val="175D51"/>
          </a:solidFill>
        </p:spPr>
        <p:txBody>
          <a:bodyPr bIns="1260000" anchor="ctr">
            <a:noAutofit/>
          </a:bodyPr>
          <a:lstStyle>
            <a:lvl1pPr marL="0" indent="0" algn="ctr">
              <a:buNone/>
              <a:defRPr sz="1800" b="0">
                <a:solidFill>
                  <a:schemeClr val="bg1"/>
                </a:solidFill>
                <a:latin typeface="Poppins" panose="00000500000000000000" pitchFamily="2" charset="0"/>
                <a:cs typeface="Poppins" panose="00000500000000000000" pitchFamily="2" charset="0"/>
              </a:defRPr>
            </a:lvl1pPr>
          </a:lstStyle>
          <a:p>
            <a:r>
              <a:rPr lang="en-AU"/>
              <a:t>Click to insert zoom picture</a:t>
            </a:r>
            <a:endParaRPr lang="en-US"/>
          </a:p>
        </p:txBody>
      </p:sp>
      <p:sp>
        <p:nvSpPr>
          <p:cNvPr id="76" name="Text Placeholder 22"/>
          <p:cNvSpPr>
            <a:spLocks noGrp="1"/>
          </p:cNvSpPr>
          <p:nvPr>
            <p:ph type="body" sz="quarter" idx="14" hasCustomPrompt="1"/>
          </p:nvPr>
        </p:nvSpPr>
        <p:spPr>
          <a:xfrm>
            <a:off x="731838" y="1676828"/>
            <a:ext cx="4695825" cy="169277"/>
          </a:xfrm>
          <a:prstGeom prst="rect">
            <a:avLst/>
          </a:prstGeom>
          <a:noFill/>
        </p:spPr>
        <p:txBody>
          <a:bodyPr wrap="square" lIns="0" tIns="0" rIns="0" bIns="0">
            <a:spAutoFit/>
          </a:bodyPr>
          <a:lstStyle>
            <a:lvl1pPr marL="0" indent="0">
              <a:buNone/>
              <a:defRPr sz="1000" cap="all" spc="150" baseline="0">
                <a:solidFill>
                  <a:srgbClr val="30BA77"/>
                </a:solidFill>
                <a:latin typeface="Poppins SemiBold" panose="00000700000000000000" pitchFamily="2" charset="0"/>
                <a:cs typeface="Poppins SemiBold" panose="00000700000000000000" pitchFamily="2" charset="0"/>
              </a:defRPr>
            </a:lvl1pPr>
          </a:lstStyle>
          <a:p>
            <a:pPr lvl="0"/>
            <a:r>
              <a:rPr lang="en-AU"/>
              <a:t>00 MONTH 2022</a:t>
            </a:r>
            <a:endParaRPr lang="en-US"/>
          </a:p>
        </p:txBody>
      </p:sp>
      <p:sp>
        <p:nvSpPr>
          <p:cNvPr id="2" name="Text Placeholder 20">
            <a:extLst>
              <a:ext uri="{FF2B5EF4-FFF2-40B4-BE49-F238E27FC236}">
                <a16:creationId xmlns:a16="http://schemas.microsoft.com/office/drawing/2014/main" id="{DDB6BD5B-94BE-5450-6E4A-17CE7BFFC0AD}"/>
              </a:ext>
            </a:extLst>
          </p:cNvPr>
          <p:cNvSpPr>
            <a:spLocks noGrp="1"/>
          </p:cNvSpPr>
          <p:nvPr>
            <p:ph type="body" sz="quarter" idx="13" hasCustomPrompt="1"/>
          </p:nvPr>
        </p:nvSpPr>
        <p:spPr>
          <a:xfrm>
            <a:off x="731839" y="2556320"/>
            <a:ext cx="5364162" cy="1845120"/>
          </a:xfrm>
          <a:prstGeom prst="rect">
            <a:avLst/>
          </a:prstGeom>
        </p:spPr>
        <p:txBody>
          <a:bodyPr wrap="square" lIns="0" tIns="0" rIns="0" bIns="0" anchor="b">
            <a:spAutoFit/>
          </a:bodyPr>
          <a:lstStyle>
            <a:lvl1pPr marL="0" indent="0">
              <a:lnSpc>
                <a:spcPct val="90000"/>
              </a:lnSpc>
              <a:buNone/>
              <a:defRPr sz="44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title.</a:t>
            </a:r>
          </a:p>
        </p:txBody>
      </p:sp>
      <p:sp>
        <p:nvSpPr>
          <p:cNvPr id="3" name="Text Placeholder 24">
            <a:extLst>
              <a:ext uri="{FF2B5EF4-FFF2-40B4-BE49-F238E27FC236}">
                <a16:creationId xmlns:a16="http://schemas.microsoft.com/office/drawing/2014/main" id="{DE730666-0388-984E-D266-4C999D7243F2}"/>
              </a:ext>
            </a:extLst>
          </p:cNvPr>
          <p:cNvSpPr>
            <a:spLocks noGrp="1"/>
          </p:cNvSpPr>
          <p:nvPr>
            <p:ph type="body" sz="quarter" idx="16" hasCustomPrompt="1"/>
          </p:nvPr>
        </p:nvSpPr>
        <p:spPr>
          <a:xfrm>
            <a:off x="731838" y="4697222"/>
            <a:ext cx="3840162" cy="907171"/>
          </a:xfrm>
          <a:prstGeom prst="rect">
            <a:avLst/>
          </a:prstGeom>
        </p:spPr>
        <p:txBody>
          <a:bodyPr lIns="0" tIns="0" rIns="0" bIns="0" anchor="t"/>
          <a:lstStyle>
            <a:lvl1pPr marL="0" indent="0">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326513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Subheadline | Four Column Bod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DD7C1E-D1D1-B60D-732F-C9D3E4293E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25" name="Text Placeholder 23">
            <a:extLst>
              <a:ext uri="{FF2B5EF4-FFF2-40B4-BE49-F238E27FC236}">
                <a16:creationId xmlns:a16="http://schemas.microsoft.com/office/drawing/2014/main" id="{46DEE2DA-84D2-6941-8A88-E29564D30A67}"/>
              </a:ext>
            </a:extLst>
          </p:cNvPr>
          <p:cNvSpPr>
            <a:spLocks noGrp="1"/>
          </p:cNvSpPr>
          <p:nvPr>
            <p:ph idx="1"/>
          </p:nvPr>
        </p:nvSpPr>
        <p:spPr>
          <a:xfrm>
            <a:off x="731837" y="2501993"/>
            <a:ext cx="2574926" cy="273844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24">
            <a:extLst>
              <a:ext uri="{FF2B5EF4-FFF2-40B4-BE49-F238E27FC236}">
                <a16:creationId xmlns:a16="http://schemas.microsoft.com/office/drawing/2014/main" id="{AB28221D-35A3-512A-39A9-153193ACF180}"/>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4" name="Title Placeholder 22">
            <a:extLst>
              <a:ext uri="{FF2B5EF4-FFF2-40B4-BE49-F238E27FC236}">
                <a16:creationId xmlns:a16="http://schemas.microsoft.com/office/drawing/2014/main" id="{ED76C56A-969D-E833-0D7E-F8F80A93870E}"/>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5" name="Text Placeholder 23">
            <a:extLst>
              <a:ext uri="{FF2B5EF4-FFF2-40B4-BE49-F238E27FC236}">
                <a16:creationId xmlns:a16="http://schemas.microsoft.com/office/drawing/2014/main" id="{08458916-0C65-5D8B-BE29-3C949E1109A1}"/>
              </a:ext>
            </a:extLst>
          </p:cNvPr>
          <p:cNvSpPr>
            <a:spLocks noGrp="1"/>
          </p:cNvSpPr>
          <p:nvPr>
            <p:ph idx="16"/>
          </p:nvPr>
        </p:nvSpPr>
        <p:spPr>
          <a:xfrm>
            <a:off x="3465097" y="2501993"/>
            <a:ext cx="2574926" cy="273844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3">
            <a:extLst>
              <a:ext uri="{FF2B5EF4-FFF2-40B4-BE49-F238E27FC236}">
                <a16:creationId xmlns:a16="http://schemas.microsoft.com/office/drawing/2014/main" id="{EE61B9A0-C08F-33E8-B4D3-E65AA92BEC9E}"/>
              </a:ext>
            </a:extLst>
          </p:cNvPr>
          <p:cNvSpPr>
            <a:spLocks noGrp="1"/>
          </p:cNvSpPr>
          <p:nvPr>
            <p:ph idx="17"/>
          </p:nvPr>
        </p:nvSpPr>
        <p:spPr>
          <a:xfrm>
            <a:off x="6172200" y="2501993"/>
            <a:ext cx="2574926" cy="273844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23">
            <a:extLst>
              <a:ext uri="{FF2B5EF4-FFF2-40B4-BE49-F238E27FC236}">
                <a16:creationId xmlns:a16="http://schemas.microsoft.com/office/drawing/2014/main" id="{1F824149-6C8B-DB0A-67EE-529C29E403F9}"/>
              </a:ext>
            </a:extLst>
          </p:cNvPr>
          <p:cNvSpPr>
            <a:spLocks noGrp="1"/>
          </p:cNvSpPr>
          <p:nvPr>
            <p:ph idx="18"/>
          </p:nvPr>
        </p:nvSpPr>
        <p:spPr>
          <a:xfrm>
            <a:off x="8905460" y="2501993"/>
            <a:ext cx="2574926" cy="2738442"/>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Slide Number Placeholder 5">
            <a:extLst>
              <a:ext uri="{FF2B5EF4-FFF2-40B4-BE49-F238E27FC236}">
                <a16:creationId xmlns:a16="http://schemas.microsoft.com/office/drawing/2014/main" id="{BC0CCA31-11A8-F493-4EA2-745DA5BAF8ED}"/>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4026869500"/>
      </p:ext>
    </p:extLst>
  </p:cSld>
  <p:clrMapOvr>
    <a:masterClrMapping/>
  </p:clrMapOvr>
  <p:extLst>
    <p:ext uri="{DCECCB84-F9BA-43D5-87BE-67443E8EF086}">
      <p15:sldGuideLst xmlns:p15="http://schemas.microsoft.com/office/powerpoint/2012/main">
        <p15:guide id="1" pos="3795">
          <p15:clr>
            <a:srgbClr val="5ACBF0"/>
          </p15:clr>
        </p15:guide>
        <p15:guide id="2" pos="3885">
          <p15:clr>
            <a:srgbClr val="5ACBF0"/>
          </p15:clr>
        </p15:guide>
        <p15:guide id="3" pos="2083" userDrawn="1">
          <p15:clr>
            <a:srgbClr val="5ACBF0"/>
          </p15:clr>
        </p15:guide>
        <p15:guide id="4" pos="2170" userDrawn="1">
          <p15:clr>
            <a:srgbClr val="5ACBF0"/>
          </p15:clr>
        </p15:guide>
        <p15:guide id="5" pos="5505" userDrawn="1">
          <p15:clr>
            <a:srgbClr val="5ACBF0"/>
          </p15:clr>
        </p15:guide>
        <p15:guide id="6" pos="5609"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9AD7A8-E4CE-9673-EA41-307E67071C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0" y="6839"/>
            <a:ext cx="12188952" cy="374161"/>
          </a:xfrm>
          <a:prstGeom prst="rect">
            <a:avLst/>
          </a:prstGeom>
        </p:spPr>
      </p:pic>
      <p:sp>
        <p:nvSpPr>
          <p:cNvPr id="7" name="Slide Number Placeholder 5">
            <a:extLst>
              <a:ext uri="{FF2B5EF4-FFF2-40B4-BE49-F238E27FC236}">
                <a16:creationId xmlns:a16="http://schemas.microsoft.com/office/drawing/2014/main" id="{FF6B7B35-6069-51AD-5FB5-473CC6135433}"/>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1527249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hotos | Lar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F225D-DAF1-0B11-64F0-BD19D6DF22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5" name="Title Placeholder 22">
            <a:extLst>
              <a:ext uri="{FF2B5EF4-FFF2-40B4-BE49-F238E27FC236}">
                <a16:creationId xmlns:a16="http://schemas.microsoft.com/office/drawing/2014/main" id="{BBA6F177-EB8C-FC80-EE41-1FF49B82F8E8}"/>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23" name="Slide Number Placeholder 5">
            <a:extLst>
              <a:ext uri="{FF2B5EF4-FFF2-40B4-BE49-F238E27FC236}">
                <a16:creationId xmlns:a16="http://schemas.microsoft.com/office/drawing/2014/main" id="{2432C3AC-83E4-C1AF-A846-B615B1C12DE0}"/>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
        <p:nvSpPr>
          <p:cNvPr id="8" name="Rectangle 7">
            <a:extLst>
              <a:ext uri="{FF2B5EF4-FFF2-40B4-BE49-F238E27FC236}">
                <a16:creationId xmlns:a16="http://schemas.microsoft.com/office/drawing/2014/main" id="{DFFECAE1-B5C6-F4C7-E09D-2F572D6B662E}"/>
              </a:ext>
            </a:extLst>
          </p:cNvPr>
          <p:cNvSpPr/>
          <p:nvPr userDrawn="1"/>
        </p:nvSpPr>
        <p:spPr>
          <a:xfrm>
            <a:off x="731838" y="3919130"/>
            <a:ext cx="2284412" cy="221020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Picture Placeholder 2">
            <a:extLst>
              <a:ext uri="{FF2B5EF4-FFF2-40B4-BE49-F238E27FC236}">
                <a16:creationId xmlns:a16="http://schemas.microsoft.com/office/drawing/2014/main" id="{B97A63CF-5C35-ECF7-C924-E1D579E498A4}"/>
              </a:ext>
            </a:extLst>
          </p:cNvPr>
          <p:cNvSpPr>
            <a:spLocks noGrp="1"/>
          </p:cNvSpPr>
          <p:nvPr>
            <p:ph type="pic" sz="quarter" idx="15"/>
          </p:nvPr>
        </p:nvSpPr>
        <p:spPr>
          <a:xfrm>
            <a:off x="731838" y="1299515"/>
            <a:ext cx="2284412" cy="2619616"/>
          </a:xfrm>
          <a:solidFill>
            <a:schemeClr val="bg2"/>
          </a:solidFill>
        </p:spPr>
        <p:txBody>
          <a:bodyPr bIns="1008000" anchor="ctr">
            <a:noAutofit/>
          </a:bodyPr>
          <a:lstStyle>
            <a:lvl1pPr algn="ctr">
              <a:buNone/>
              <a:defRPr sz="1600"/>
            </a:lvl1pPr>
          </a:lstStyle>
          <a:p>
            <a:r>
              <a:rPr lang="en-GB"/>
              <a:t>Click icon to add picture</a:t>
            </a:r>
            <a:endParaRPr lang="en-US"/>
          </a:p>
        </p:txBody>
      </p:sp>
      <p:sp>
        <p:nvSpPr>
          <p:cNvPr id="27" name="Text Placeholder 5">
            <a:extLst>
              <a:ext uri="{FF2B5EF4-FFF2-40B4-BE49-F238E27FC236}">
                <a16:creationId xmlns:a16="http://schemas.microsoft.com/office/drawing/2014/main" id="{7BD35A75-81D4-76D6-9AA2-AA3867D9B53D}"/>
              </a:ext>
            </a:extLst>
          </p:cNvPr>
          <p:cNvSpPr>
            <a:spLocks noGrp="1"/>
          </p:cNvSpPr>
          <p:nvPr>
            <p:ph type="body" sz="quarter" idx="16" hasCustomPrompt="1"/>
          </p:nvPr>
        </p:nvSpPr>
        <p:spPr>
          <a:xfrm>
            <a:off x="861238" y="4102068"/>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chemeClr val="bg1"/>
                </a:solidFill>
                <a:latin typeface="+mj-lt"/>
              </a:defRPr>
            </a:lvl1pPr>
          </a:lstStyle>
          <a:p>
            <a:pPr lvl="0"/>
            <a:r>
              <a:rPr lang="en-US"/>
              <a:t>First name </a:t>
            </a:r>
            <a:br>
              <a:rPr lang="en-US"/>
            </a:br>
            <a:r>
              <a:rPr lang="en-US"/>
              <a:t>Last Name</a:t>
            </a:r>
          </a:p>
        </p:txBody>
      </p:sp>
      <p:sp>
        <p:nvSpPr>
          <p:cNvPr id="28" name="Text Placeholder 5">
            <a:extLst>
              <a:ext uri="{FF2B5EF4-FFF2-40B4-BE49-F238E27FC236}">
                <a16:creationId xmlns:a16="http://schemas.microsoft.com/office/drawing/2014/main" id="{55894C29-8A91-A6B5-030C-15439921076F}"/>
              </a:ext>
            </a:extLst>
          </p:cNvPr>
          <p:cNvSpPr>
            <a:spLocks noGrp="1"/>
          </p:cNvSpPr>
          <p:nvPr>
            <p:ph type="body" sz="quarter" idx="17" hasCustomPrompt="1"/>
          </p:nvPr>
        </p:nvSpPr>
        <p:spPr>
          <a:xfrm>
            <a:off x="861238" y="4947668"/>
            <a:ext cx="2030818"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30" name="Text Placeholder 5">
            <a:extLst>
              <a:ext uri="{FF2B5EF4-FFF2-40B4-BE49-F238E27FC236}">
                <a16:creationId xmlns:a16="http://schemas.microsoft.com/office/drawing/2014/main" id="{B86E3AD8-26B2-8245-F568-3C62C0AC5EF7}"/>
              </a:ext>
            </a:extLst>
          </p:cNvPr>
          <p:cNvSpPr>
            <a:spLocks noGrp="1"/>
          </p:cNvSpPr>
          <p:nvPr>
            <p:ph type="body" sz="quarter" idx="18" hasCustomPrompt="1"/>
          </p:nvPr>
        </p:nvSpPr>
        <p:spPr>
          <a:xfrm>
            <a:off x="861238" y="5176031"/>
            <a:ext cx="2030818"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41" name="Text Placeholder 5">
            <a:extLst>
              <a:ext uri="{FF2B5EF4-FFF2-40B4-BE49-F238E27FC236}">
                <a16:creationId xmlns:a16="http://schemas.microsoft.com/office/drawing/2014/main" id="{082C1418-8111-E38B-E7D1-90DCC0927370}"/>
              </a:ext>
            </a:extLst>
          </p:cNvPr>
          <p:cNvSpPr>
            <a:spLocks noGrp="1"/>
          </p:cNvSpPr>
          <p:nvPr>
            <p:ph type="body" sz="quarter" idx="31" hasCustomPrompt="1"/>
          </p:nvPr>
        </p:nvSpPr>
        <p:spPr>
          <a:xfrm>
            <a:off x="861238" y="4673348"/>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Tree>
    <p:extLst>
      <p:ext uri="{BB962C8B-B14F-4D97-AF65-F5344CB8AC3E}">
        <p14:creationId xmlns:p14="http://schemas.microsoft.com/office/powerpoint/2010/main" val="50360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hotos | Smal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4775E5-0123-F41D-C35A-A3B4E0419B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cxnSp>
        <p:nvCxnSpPr>
          <p:cNvPr id="10" name="Straight Connector 9">
            <a:extLst>
              <a:ext uri="{FF2B5EF4-FFF2-40B4-BE49-F238E27FC236}">
                <a16:creationId xmlns:a16="http://schemas.microsoft.com/office/drawing/2014/main" id="{FBD771A0-4162-AF42-A7E2-19E42D407FD2}"/>
              </a:ext>
            </a:extLst>
          </p:cNvPr>
          <p:cNvCxnSpPr>
            <a:cxnSpLocks/>
          </p:cNvCxnSpPr>
          <p:nvPr userDrawn="1"/>
        </p:nvCxnSpPr>
        <p:spPr>
          <a:xfrm>
            <a:off x="731837" y="1379940"/>
            <a:ext cx="349091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1825A1DF-3F53-0B42-BF73-DE55C795DE79}"/>
              </a:ext>
            </a:extLst>
          </p:cNvPr>
          <p:cNvSpPr>
            <a:spLocks noGrp="1"/>
          </p:cNvSpPr>
          <p:nvPr>
            <p:ph type="body" sz="quarter" idx="60" hasCustomPrompt="1"/>
          </p:nvPr>
        </p:nvSpPr>
        <p:spPr>
          <a:xfrm>
            <a:off x="1676400" y="1251835"/>
            <a:ext cx="1676400" cy="264688"/>
          </a:xfrm>
          <a:solidFill>
            <a:schemeClr val="bg1"/>
          </a:solidFill>
        </p:spPr>
        <p:txBody>
          <a:bodyPr lIns="108000" rIns="108000"/>
          <a:lstStyle>
            <a:lvl1pPr algn="ctr">
              <a:buNone/>
              <a:defRPr sz="1600"/>
            </a:lvl1pPr>
          </a:lstStyle>
          <a:p>
            <a:pPr lvl="0"/>
            <a:r>
              <a:rPr lang="en-GB"/>
              <a:t>Leadership</a:t>
            </a:r>
            <a:endParaRPr lang="en-US"/>
          </a:p>
        </p:txBody>
      </p:sp>
      <p:cxnSp>
        <p:nvCxnSpPr>
          <p:cNvPr id="82" name="Straight Connector 81">
            <a:extLst>
              <a:ext uri="{FF2B5EF4-FFF2-40B4-BE49-F238E27FC236}">
                <a16:creationId xmlns:a16="http://schemas.microsoft.com/office/drawing/2014/main" id="{4F5EBE28-D1E8-4E4A-8840-5AA60F92A86C}"/>
              </a:ext>
            </a:extLst>
          </p:cNvPr>
          <p:cNvCxnSpPr>
            <a:cxnSpLocks/>
          </p:cNvCxnSpPr>
          <p:nvPr userDrawn="1"/>
        </p:nvCxnSpPr>
        <p:spPr>
          <a:xfrm>
            <a:off x="4351647" y="1379940"/>
            <a:ext cx="71085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3" name="Text Placeholder 4">
            <a:extLst>
              <a:ext uri="{FF2B5EF4-FFF2-40B4-BE49-F238E27FC236}">
                <a16:creationId xmlns:a16="http://schemas.microsoft.com/office/drawing/2014/main" id="{8F30C5BE-16C7-C540-BC7B-360C6B3F5D03}"/>
              </a:ext>
            </a:extLst>
          </p:cNvPr>
          <p:cNvSpPr>
            <a:spLocks noGrp="1"/>
          </p:cNvSpPr>
          <p:nvPr>
            <p:ph type="body" sz="quarter" idx="61" hasCustomPrompt="1"/>
          </p:nvPr>
        </p:nvSpPr>
        <p:spPr>
          <a:xfrm>
            <a:off x="7527776" y="1260576"/>
            <a:ext cx="764050" cy="264688"/>
          </a:xfrm>
          <a:solidFill>
            <a:schemeClr val="bg1"/>
          </a:solidFill>
        </p:spPr>
        <p:txBody>
          <a:bodyPr lIns="108000" rIns="108000"/>
          <a:lstStyle>
            <a:lvl1pPr algn="ctr">
              <a:buNone/>
              <a:defRPr sz="1600"/>
            </a:lvl1pPr>
          </a:lstStyle>
          <a:p>
            <a:pPr lvl="0"/>
            <a:r>
              <a:rPr lang="en-GB"/>
              <a:t>Staff</a:t>
            </a:r>
            <a:endParaRPr lang="en-US"/>
          </a:p>
        </p:txBody>
      </p:sp>
      <p:sp>
        <p:nvSpPr>
          <p:cNvPr id="18" name="Title Placeholder 22">
            <a:extLst>
              <a:ext uri="{FF2B5EF4-FFF2-40B4-BE49-F238E27FC236}">
                <a16:creationId xmlns:a16="http://schemas.microsoft.com/office/drawing/2014/main" id="{C48C6C08-5E2B-8ABB-5B03-028EC9678C5D}"/>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19" name="Slide Number Placeholder 5">
            <a:extLst>
              <a:ext uri="{FF2B5EF4-FFF2-40B4-BE49-F238E27FC236}">
                <a16:creationId xmlns:a16="http://schemas.microsoft.com/office/drawing/2014/main" id="{69EB0A1B-AA21-3386-B3B2-B211376E2AD4}"/>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
        <p:nvSpPr>
          <p:cNvPr id="2" name="Rectangle 1">
            <a:extLst>
              <a:ext uri="{FF2B5EF4-FFF2-40B4-BE49-F238E27FC236}">
                <a16:creationId xmlns:a16="http://schemas.microsoft.com/office/drawing/2014/main" id="{C6618855-A77A-2AE5-DCE1-F4F3C3DD50F3}"/>
              </a:ext>
            </a:extLst>
          </p:cNvPr>
          <p:cNvSpPr/>
          <p:nvPr userDrawn="1"/>
        </p:nvSpPr>
        <p:spPr>
          <a:xfrm>
            <a:off x="1818425" y="1808551"/>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
            <a:extLst>
              <a:ext uri="{FF2B5EF4-FFF2-40B4-BE49-F238E27FC236}">
                <a16:creationId xmlns:a16="http://schemas.microsoft.com/office/drawing/2014/main" id="{D7049ABC-938E-3680-D4F6-056D545FB3D4}"/>
              </a:ext>
            </a:extLst>
          </p:cNvPr>
          <p:cNvSpPr>
            <a:spLocks noGrp="1"/>
          </p:cNvSpPr>
          <p:nvPr>
            <p:ph type="pic" sz="quarter" idx="15"/>
          </p:nvPr>
        </p:nvSpPr>
        <p:spPr>
          <a:xfrm>
            <a:off x="738926" y="1808551"/>
            <a:ext cx="1079500" cy="1317870"/>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21" name="Text Placeholder 5">
            <a:extLst>
              <a:ext uri="{FF2B5EF4-FFF2-40B4-BE49-F238E27FC236}">
                <a16:creationId xmlns:a16="http://schemas.microsoft.com/office/drawing/2014/main" id="{DE66CCC7-54A2-6E08-6989-821B03DA6E65}"/>
              </a:ext>
            </a:extLst>
          </p:cNvPr>
          <p:cNvSpPr>
            <a:spLocks noGrp="1"/>
          </p:cNvSpPr>
          <p:nvPr>
            <p:ph type="body" sz="quarter" idx="16" hasCustomPrompt="1"/>
          </p:nvPr>
        </p:nvSpPr>
        <p:spPr>
          <a:xfrm>
            <a:off x="1947825" y="1887242"/>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23" name="Text Placeholder 5">
            <a:extLst>
              <a:ext uri="{FF2B5EF4-FFF2-40B4-BE49-F238E27FC236}">
                <a16:creationId xmlns:a16="http://schemas.microsoft.com/office/drawing/2014/main" id="{BF93674B-B667-FCC8-420C-5ED64973E1B2}"/>
              </a:ext>
            </a:extLst>
          </p:cNvPr>
          <p:cNvSpPr>
            <a:spLocks noGrp="1"/>
          </p:cNvSpPr>
          <p:nvPr>
            <p:ph type="body" sz="quarter" idx="17" hasCustomPrompt="1"/>
          </p:nvPr>
        </p:nvSpPr>
        <p:spPr>
          <a:xfrm>
            <a:off x="1947825" y="245104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25" name="Text Placeholder 5">
            <a:extLst>
              <a:ext uri="{FF2B5EF4-FFF2-40B4-BE49-F238E27FC236}">
                <a16:creationId xmlns:a16="http://schemas.microsoft.com/office/drawing/2014/main" id="{8931E296-5F17-D89E-B7BF-2F17B91AD4F7}"/>
              </a:ext>
            </a:extLst>
          </p:cNvPr>
          <p:cNvSpPr>
            <a:spLocks noGrp="1"/>
          </p:cNvSpPr>
          <p:nvPr>
            <p:ph type="body" sz="quarter" idx="18" hasCustomPrompt="1"/>
          </p:nvPr>
        </p:nvSpPr>
        <p:spPr>
          <a:xfrm>
            <a:off x="1947825" y="267423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26" name="Picture Placeholder 2">
            <a:extLst>
              <a:ext uri="{FF2B5EF4-FFF2-40B4-BE49-F238E27FC236}">
                <a16:creationId xmlns:a16="http://schemas.microsoft.com/office/drawing/2014/main" id="{B189CE84-7127-C6ED-94AD-57AD184D4ED2}"/>
              </a:ext>
            </a:extLst>
          </p:cNvPr>
          <p:cNvSpPr>
            <a:spLocks noGrp="1"/>
          </p:cNvSpPr>
          <p:nvPr>
            <p:ph type="pic" sz="quarter" idx="27"/>
          </p:nvPr>
        </p:nvSpPr>
        <p:spPr>
          <a:xfrm>
            <a:off x="4351647" y="1807464"/>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27" name="Rectangle 26">
            <a:extLst>
              <a:ext uri="{FF2B5EF4-FFF2-40B4-BE49-F238E27FC236}">
                <a16:creationId xmlns:a16="http://schemas.microsoft.com/office/drawing/2014/main" id="{43FEE1B7-2F1A-8CEE-021D-945FCBCC8627}"/>
              </a:ext>
            </a:extLst>
          </p:cNvPr>
          <p:cNvSpPr/>
          <p:nvPr userDrawn="1"/>
        </p:nvSpPr>
        <p:spPr>
          <a:xfrm>
            <a:off x="5431647" y="1807465"/>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5">
            <a:extLst>
              <a:ext uri="{FF2B5EF4-FFF2-40B4-BE49-F238E27FC236}">
                <a16:creationId xmlns:a16="http://schemas.microsoft.com/office/drawing/2014/main" id="{B364ACEE-D4C8-A954-B14A-BDAC02286EB0}"/>
              </a:ext>
            </a:extLst>
          </p:cNvPr>
          <p:cNvSpPr>
            <a:spLocks noGrp="1"/>
          </p:cNvSpPr>
          <p:nvPr>
            <p:ph type="body" sz="quarter" idx="39" hasCustomPrompt="1"/>
          </p:nvPr>
        </p:nvSpPr>
        <p:spPr>
          <a:xfrm>
            <a:off x="5567227" y="1886784"/>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29" name="Text Placeholder 5">
            <a:extLst>
              <a:ext uri="{FF2B5EF4-FFF2-40B4-BE49-F238E27FC236}">
                <a16:creationId xmlns:a16="http://schemas.microsoft.com/office/drawing/2014/main" id="{C387DADE-2373-9BD3-A41C-6F4B78BD8A3A}"/>
              </a:ext>
            </a:extLst>
          </p:cNvPr>
          <p:cNvSpPr>
            <a:spLocks noGrp="1"/>
          </p:cNvSpPr>
          <p:nvPr>
            <p:ph type="body" sz="quarter" idx="40" hasCustomPrompt="1"/>
          </p:nvPr>
        </p:nvSpPr>
        <p:spPr>
          <a:xfrm>
            <a:off x="5567227" y="245104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30" name="Text Placeholder 5">
            <a:extLst>
              <a:ext uri="{FF2B5EF4-FFF2-40B4-BE49-F238E27FC236}">
                <a16:creationId xmlns:a16="http://schemas.microsoft.com/office/drawing/2014/main" id="{7CDFB70B-E765-8E0F-AD6F-56CA0042F391}"/>
              </a:ext>
            </a:extLst>
          </p:cNvPr>
          <p:cNvSpPr>
            <a:spLocks noGrp="1"/>
          </p:cNvSpPr>
          <p:nvPr>
            <p:ph type="body" sz="quarter" idx="41" hasCustomPrompt="1"/>
          </p:nvPr>
        </p:nvSpPr>
        <p:spPr>
          <a:xfrm>
            <a:off x="5567227" y="267423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31" name="Text Placeholder 5">
            <a:extLst>
              <a:ext uri="{FF2B5EF4-FFF2-40B4-BE49-F238E27FC236}">
                <a16:creationId xmlns:a16="http://schemas.microsoft.com/office/drawing/2014/main" id="{88C82A2C-FD50-301C-ABEC-C4342C9E1D07}"/>
              </a:ext>
            </a:extLst>
          </p:cNvPr>
          <p:cNvSpPr>
            <a:spLocks noGrp="1"/>
          </p:cNvSpPr>
          <p:nvPr>
            <p:ph type="body" sz="quarter" idx="62" hasCustomPrompt="1"/>
          </p:nvPr>
        </p:nvSpPr>
        <p:spPr>
          <a:xfrm>
            <a:off x="1947825" y="218557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32" name="Text Placeholder 5">
            <a:extLst>
              <a:ext uri="{FF2B5EF4-FFF2-40B4-BE49-F238E27FC236}">
                <a16:creationId xmlns:a16="http://schemas.microsoft.com/office/drawing/2014/main" id="{CF98CE5C-6D52-0262-0BD2-8047100A8EAF}"/>
              </a:ext>
            </a:extLst>
          </p:cNvPr>
          <p:cNvSpPr>
            <a:spLocks noGrp="1"/>
          </p:cNvSpPr>
          <p:nvPr>
            <p:ph type="body" sz="quarter" idx="63" hasCustomPrompt="1"/>
          </p:nvPr>
        </p:nvSpPr>
        <p:spPr>
          <a:xfrm>
            <a:off x="5567227" y="218557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33" name="Picture Placeholder 2">
            <a:extLst>
              <a:ext uri="{FF2B5EF4-FFF2-40B4-BE49-F238E27FC236}">
                <a16:creationId xmlns:a16="http://schemas.microsoft.com/office/drawing/2014/main" id="{B6455BF1-4A61-1E29-8ECD-1C8EC38674D8}"/>
              </a:ext>
            </a:extLst>
          </p:cNvPr>
          <p:cNvSpPr>
            <a:spLocks noGrp="1"/>
          </p:cNvSpPr>
          <p:nvPr>
            <p:ph type="pic" sz="quarter" idx="64"/>
          </p:nvPr>
        </p:nvSpPr>
        <p:spPr>
          <a:xfrm>
            <a:off x="7964277" y="1816798"/>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34" name="Rectangle 33">
            <a:extLst>
              <a:ext uri="{FF2B5EF4-FFF2-40B4-BE49-F238E27FC236}">
                <a16:creationId xmlns:a16="http://schemas.microsoft.com/office/drawing/2014/main" id="{35A0A993-1BFD-477B-D4C5-B10E554204AB}"/>
              </a:ext>
            </a:extLst>
          </p:cNvPr>
          <p:cNvSpPr/>
          <p:nvPr userDrawn="1"/>
        </p:nvSpPr>
        <p:spPr>
          <a:xfrm>
            <a:off x="9044277" y="1816799"/>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5">
            <a:extLst>
              <a:ext uri="{FF2B5EF4-FFF2-40B4-BE49-F238E27FC236}">
                <a16:creationId xmlns:a16="http://schemas.microsoft.com/office/drawing/2014/main" id="{B6F0CA3E-BD80-48A9-0441-010211A112F2}"/>
              </a:ext>
            </a:extLst>
          </p:cNvPr>
          <p:cNvSpPr>
            <a:spLocks noGrp="1"/>
          </p:cNvSpPr>
          <p:nvPr>
            <p:ph type="body" sz="quarter" idx="65" hasCustomPrompt="1"/>
          </p:nvPr>
        </p:nvSpPr>
        <p:spPr>
          <a:xfrm>
            <a:off x="9179857" y="1896118"/>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36" name="Text Placeholder 5">
            <a:extLst>
              <a:ext uri="{FF2B5EF4-FFF2-40B4-BE49-F238E27FC236}">
                <a16:creationId xmlns:a16="http://schemas.microsoft.com/office/drawing/2014/main" id="{263E3998-7519-CBA2-452A-34EE274031D1}"/>
              </a:ext>
            </a:extLst>
          </p:cNvPr>
          <p:cNvSpPr>
            <a:spLocks noGrp="1"/>
          </p:cNvSpPr>
          <p:nvPr>
            <p:ph type="body" sz="quarter" idx="66" hasCustomPrompt="1"/>
          </p:nvPr>
        </p:nvSpPr>
        <p:spPr>
          <a:xfrm>
            <a:off x="9179857" y="2460382"/>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37" name="Text Placeholder 5">
            <a:extLst>
              <a:ext uri="{FF2B5EF4-FFF2-40B4-BE49-F238E27FC236}">
                <a16:creationId xmlns:a16="http://schemas.microsoft.com/office/drawing/2014/main" id="{C698DF5B-628E-A2E6-36EF-0D4B53291FE0}"/>
              </a:ext>
            </a:extLst>
          </p:cNvPr>
          <p:cNvSpPr>
            <a:spLocks noGrp="1"/>
          </p:cNvSpPr>
          <p:nvPr>
            <p:ph type="body" sz="quarter" idx="67" hasCustomPrompt="1"/>
          </p:nvPr>
        </p:nvSpPr>
        <p:spPr>
          <a:xfrm>
            <a:off x="9179857" y="2683570"/>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38" name="Text Placeholder 5">
            <a:extLst>
              <a:ext uri="{FF2B5EF4-FFF2-40B4-BE49-F238E27FC236}">
                <a16:creationId xmlns:a16="http://schemas.microsoft.com/office/drawing/2014/main" id="{0A1A9CFF-273C-9CAD-5E46-75E6CAD2885F}"/>
              </a:ext>
            </a:extLst>
          </p:cNvPr>
          <p:cNvSpPr>
            <a:spLocks noGrp="1"/>
          </p:cNvSpPr>
          <p:nvPr>
            <p:ph type="body" sz="quarter" idx="68" hasCustomPrompt="1"/>
          </p:nvPr>
        </p:nvSpPr>
        <p:spPr>
          <a:xfrm>
            <a:off x="9179857" y="2194911"/>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40" name="Picture Placeholder 2">
            <a:extLst>
              <a:ext uri="{FF2B5EF4-FFF2-40B4-BE49-F238E27FC236}">
                <a16:creationId xmlns:a16="http://schemas.microsoft.com/office/drawing/2014/main" id="{2D9BA0FC-6B0A-65A5-44F6-526A59B43283}"/>
              </a:ext>
            </a:extLst>
          </p:cNvPr>
          <p:cNvSpPr>
            <a:spLocks noGrp="1"/>
          </p:cNvSpPr>
          <p:nvPr>
            <p:ph type="pic" sz="quarter" idx="69"/>
          </p:nvPr>
        </p:nvSpPr>
        <p:spPr>
          <a:xfrm>
            <a:off x="4351647" y="3291490"/>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41" name="Rectangle 40">
            <a:extLst>
              <a:ext uri="{FF2B5EF4-FFF2-40B4-BE49-F238E27FC236}">
                <a16:creationId xmlns:a16="http://schemas.microsoft.com/office/drawing/2014/main" id="{7BC70D14-1C89-7844-E3FF-7D5F7721A9A2}"/>
              </a:ext>
            </a:extLst>
          </p:cNvPr>
          <p:cNvSpPr/>
          <p:nvPr userDrawn="1"/>
        </p:nvSpPr>
        <p:spPr>
          <a:xfrm>
            <a:off x="5431647" y="3291491"/>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5">
            <a:extLst>
              <a:ext uri="{FF2B5EF4-FFF2-40B4-BE49-F238E27FC236}">
                <a16:creationId xmlns:a16="http://schemas.microsoft.com/office/drawing/2014/main" id="{84B3CB7D-363B-7389-1125-309F910B2A3B}"/>
              </a:ext>
            </a:extLst>
          </p:cNvPr>
          <p:cNvSpPr>
            <a:spLocks noGrp="1"/>
          </p:cNvSpPr>
          <p:nvPr>
            <p:ph type="body" sz="quarter" idx="70" hasCustomPrompt="1"/>
          </p:nvPr>
        </p:nvSpPr>
        <p:spPr>
          <a:xfrm>
            <a:off x="5567227" y="3370810"/>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43" name="Text Placeholder 5">
            <a:extLst>
              <a:ext uri="{FF2B5EF4-FFF2-40B4-BE49-F238E27FC236}">
                <a16:creationId xmlns:a16="http://schemas.microsoft.com/office/drawing/2014/main" id="{1D8B1C73-96B6-2B68-F0ED-0ED1B25045F1}"/>
              </a:ext>
            </a:extLst>
          </p:cNvPr>
          <p:cNvSpPr>
            <a:spLocks noGrp="1"/>
          </p:cNvSpPr>
          <p:nvPr>
            <p:ph type="body" sz="quarter" idx="71" hasCustomPrompt="1"/>
          </p:nvPr>
        </p:nvSpPr>
        <p:spPr>
          <a:xfrm>
            <a:off x="5567227" y="3935074"/>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44" name="Text Placeholder 5">
            <a:extLst>
              <a:ext uri="{FF2B5EF4-FFF2-40B4-BE49-F238E27FC236}">
                <a16:creationId xmlns:a16="http://schemas.microsoft.com/office/drawing/2014/main" id="{EE04AB7A-BC9A-773C-2C74-9D7030D11BC2}"/>
              </a:ext>
            </a:extLst>
          </p:cNvPr>
          <p:cNvSpPr>
            <a:spLocks noGrp="1"/>
          </p:cNvSpPr>
          <p:nvPr>
            <p:ph type="body" sz="quarter" idx="72" hasCustomPrompt="1"/>
          </p:nvPr>
        </p:nvSpPr>
        <p:spPr>
          <a:xfrm>
            <a:off x="5567227" y="4158262"/>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46" name="Text Placeholder 5">
            <a:extLst>
              <a:ext uri="{FF2B5EF4-FFF2-40B4-BE49-F238E27FC236}">
                <a16:creationId xmlns:a16="http://schemas.microsoft.com/office/drawing/2014/main" id="{8515EAD7-C040-41F3-5FCA-3A02B98BAF41}"/>
              </a:ext>
            </a:extLst>
          </p:cNvPr>
          <p:cNvSpPr>
            <a:spLocks noGrp="1"/>
          </p:cNvSpPr>
          <p:nvPr>
            <p:ph type="body" sz="quarter" idx="73" hasCustomPrompt="1"/>
          </p:nvPr>
        </p:nvSpPr>
        <p:spPr>
          <a:xfrm>
            <a:off x="5567227" y="3669603"/>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47" name="Picture Placeholder 2">
            <a:extLst>
              <a:ext uri="{FF2B5EF4-FFF2-40B4-BE49-F238E27FC236}">
                <a16:creationId xmlns:a16="http://schemas.microsoft.com/office/drawing/2014/main" id="{F3D2415F-73C6-310D-18BB-05F9D93FA9A1}"/>
              </a:ext>
            </a:extLst>
          </p:cNvPr>
          <p:cNvSpPr>
            <a:spLocks noGrp="1"/>
          </p:cNvSpPr>
          <p:nvPr>
            <p:ph type="pic" sz="quarter" idx="74"/>
          </p:nvPr>
        </p:nvSpPr>
        <p:spPr>
          <a:xfrm>
            <a:off x="7964277" y="3300824"/>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48" name="Rectangle 47">
            <a:extLst>
              <a:ext uri="{FF2B5EF4-FFF2-40B4-BE49-F238E27FC236}">
                <a16:creationId xmlns:a16="http://schemas.microsoft.com/office/drawing/2014/main" id="{39FE17B1-7A55-BB8C-420B-1EA93CDBC0F8}"/>
              </a:ext>
            </a:extLst>
          </p:cNvPr>
          <p:cNvSpPr/>
          <p:nvPr userDrawn="1"/>
        </p:nvSpPr>
        <p:spPr>
          <a:xfrm>
            <a:off x="9044277" y="3300825"/>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5">
            <a:extLst>
              <a:ext uri="{FF2B5EF4-FFF2-40B4-BE49-F238E27FC236}">
                <a16:creationId xmlns:a16="http://schemas.microsoft.com/office/drawing/2014/main" id="{E2E9C711-6150-29C6-330E-E4D26ED032DD}"/>
              </a:ext>
            </a:extLst>
          </p:cNvPr>
          <p:cNvSpPr>
            <a:spLocks noGrp="1"/>
          </p:cNvSpPr>
          <p:nvPr>
            <p:ph type="body" sz="quarter" idx="75" hasCustomPrompt="1"/>
          </p:nvPr>
        </p:nvSpPr>
        <p:spPr>
          <a:xfrm>
            <a:off x="9179857" y="3380144"/>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50" name="Text Placeholder 5">
            <a:extLst>
              <a:ext uri="{FF2B5EF4-FFF2-40B4-BE49-F238E27FC236}">
                <a16:creationId xmlns:a16="http://schemas.microsoft.com/office/drawing/2014/main" id="{BAF8ECD2-D5AF-D630-B308-5CAF007FC2FE}"/>
              </a:ext>
            </a:extLst>
          </p:cNvPr>
          <p:cNvSpPr>
            <a:spLocks noGrp="1"/>
          </p:cNvSpPr>
          <p:nvPr>
            <p:ph type="body" sz="quarter" idx="76" hasCustomPrompt="1"/>
          </p:nvPr>
        </p:nvSpPr>
        <p:spPr>
          <a:xfrm>
            <a:off x="9179857" y="394440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51" name="Text Placeholder 5">
            <a:extLst>
              <a:ext uri="{FF2B5EF4-FFF2-40B4-BE49-F238E27FC236}">
                <a16:creationId xmlns:a16="http://schemas.microsoft.com/office/drawing/2014/main" id="{B91295CD-6CBD-30A4-AAE0-C86A1BC02F92}"/>
              </a:ext>
            </a:extLst>
          </p:cNvPr>
          <p:cNvSpPr>
            <a:spLocks noGrp="1"/>
          </p:cNvSpPr>
          <p:nvPr>
            <p:ph type="body" sz="quarter" idx="77" hasCustomPrompt="1"/>
          </p:nvPr>
        </p:nvSpPr>
        <p:spPr>
          <a:xfrm>
            <a:off x="9179857" y="416759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52" name="Text Placeholder 5">
            <a:extLst>
              <a:ext uri="{FF2B5EF4-FFF2-40B4-BE49-F238E27FC236}">
                <a16:creationId xmlns:a16="http://schemas.microsoft.com/office/drawing/2014/main" id="{41847141-945E-B9FE-1D48-CF76015E10F2}"/>
              </a:ext>
            </a:extLst>
          </p:cNvPr>
          <p:cNvSpPr>
            <a:spLocks noGrp="1"/>
          </p:cNvSpPr>
          <p:nvPr>
            <p:ph type="body" sz="quarter" idx="78" hasCustomPrompt="1"/>
          </p:nvPr>
        </p:nvSpPr>
        <p:spPr>
          <a:xfrm>
            <a:off x="9179857" y="367893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53" name="Picture Placeholder 2">
            <a:extLst>
              <a:ext uri="{FF2B5EF4-FFF2-40B4-BE49-F238E27FC236}">
                <a16:creationId xmlns:a16="http://schemas.microsoft.com/office/drawing/2014/main" id="{4AA2FFB3-E91D-E69C-8AB3-386AC5C97F42}"/>
              </a:ext>
            </a:extLst>
          </p:cNvPr>
          <p:cNvSpPr>
            <a:spLocks noGrp="1"/>
          </p:cNvSpPr>
          <p:nvPr>
            <p:ph type="pic" sz="quarter" idx="79"/>
          </p:nvPr>
        </p:nvSpPr>
        <p:spPr>
          <a:xfrm>
            <a:off x="4351647" y="4774427"/>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54" name="Rectangle 53">
            <a:extLst>
              <a:ext uri="{FF2B5EF4-FFF2-40B4-BE49-F238E27FC236}">
                <a16:creationId xmlns:a16="http://schemas.microsoft.com/office/drawing/2014/main" id="{CD1B911A-7FB7-668D-D907-D52528426BDB}"/>
              </a:ext>
            </a:extLst>
          </p:cNvPr>
          <p:cNvSpPr/>
          <p:nvPr userDrawn="1"/>
        </p:nvSpPr>
        <p:spPr>
          <a:xfrm>
            <a:off x="5431647" y="4774428"/>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
            <a:extLst>
              <a:ext uri="{FF2B5EF4-FFF2-40B4-BE49-F238E27FC236}">
                <a16:creationId xmlns:a16="http://schemas.microsoft.com/office/drawing/2014/main" id="{21DD3986-00F3-5449-3285-D17653368943}"/>
              </a:ext>
            </a:extLst>
          </p:cNvPr>
          <p:cNvSpPr>
            <a:spLocks noGrp="1"/>
          </p:cNvSpPr>
          <p:nvPr>
            <p:ph type="body" sz="quarter" idx="80" hasCustomPrompt="1"/>
          </p:nvPr>
        </p:nvSpPr>
        <p:spPr>
          <a:xfrm>
            <a:off x="5567227" y="4853747"/>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60" name="Text Placeholder 5">
            <a:extLst>
              <a:ext uri="{FF2B5EF4-FFF2-40B4-BE49-F238E27FC236}">
                <a16:creationId xmlns:a16="http://schemas.microsoft.com/office/drawing/2014/main" id="{25037E89-CD4C-AADF-AA64-CF6E23D6135D}"/>
              </a:ext>
            </a:extLst>
          </p:cNvPr>
          <p:cNvSpPr>
            <a:spLocks noGrp="1"/>
          </p:cNvSpPr>
          <p:nvPr>
            <p:ph type="body" sz="quarter" idx="81" hasCustomPrompt="1"/>
          </p:nvPr>
        </p:nvSpPr>
        <p:spPr>
          <a:xfrm>
            <a:off x="5567227" y="5418011"/>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61" name="Text Placeholder 5">
            <a:extLst>
              <a:ext uri="{FF2B5EF4-FFF2-40B4-BE49-F238E27FC236}">
                <a16:creationId xmlns:a16="http://schemas.microsoft.com/office/drawing/2014/main" id="{0D752AE8-EDB6-CAA8-BD26-0E46ECF45362}"/>
              </a:ext>
            </a:extLst>
          </p:cNvPr>
          <p:cNvSpPr>
            <a:spLocks noGrp="1"/>
          </p:cNvSpPr>
          <p:nvPr>
            <p:ph type="body" sz="quarter" idx="82" hasCustomPrompt="1"/>
          </p:nvPr>
        </p:nvSpPr>
        <p:spPr>
          <a:xfrm>
            <a:off x="5567227" y="5641199"/>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62" name="Text Placeholder 5">
            <a:extLst>
              <a:ext uri="{FF2B5EF4-FFF2-40B4-BE49-F238E27FC236}">
                <a16:creationId xmlns:a16="http://schemas.microsoft.com/office/drawing/2014/main" id="{6C98AC2A-960F-63C8-0050-9461E5EE1453}"/>
              </a:ext>
            </a:extLst>
          </p:cNvPr>
          <p:cNvSpPr>
            <a:spLocks noGrp="1"/>
          </p:cNvSpPr>
          <p:nvPr>
            <p:ph type="body" sz="quarter" idx="83" hasCustomPrompt="1"/>
          </p:nvPr>
        </p:nvSpPr>
        <p:spPr>
          <a:xfrm>
            <a:off x="5567227" y="5152540"/>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63" name="Picture Placeholder 2">
            <a:extLst>
              <a:ext uri="{FF2B5EF4-FFF2-40B4-BE49-F238E27FC236}">
                <a16:creationId xmlns:a16="http://schemas.microsoft.com/office/drawing/2014/main" id="{E4A0EEC9-8FAD-B1A0-CD8E-497DBE02EE39}"/>
              </a:ext>
            </a:extLst>
          </p:cNvPr>
          <p:cNvSpPr>
            <a:spLocks noGrp="1"/>
          </p:cNvSpPr>
          <p:nvPr>
            <p:ph type="pic" sz="quarter" idx="84"/>
          </p:nvPr>
        </p:nvSpPr>
        <p:spPr>
          <a:xfrm>
            <a:off x="7964277" y="4783761"/>
            <a:ext cx="1080000" cy="1317871"/>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64" name="Rectangle 63">
            <a:extLst>
              <a:ext uri="{FF2B5EF4-FFF2-40B4-BE49-F238E27FC236}">
                <a16:creationId xmlns:a16="http://schemas.microsoft.com/office/drawing/2014/main" id="{0D01A6FE-84C7-86BA-7569-29618B182734}"/>
              </a:ext>
            </a:extLst>
          </p:cNvPr>
          <p:cNvSpPr/>
          <p:nvPr userDrawn="1"/>
        </p:nvSpPr>
        <p:spPr>
          <a:xfrm>
            <a:off x="9044277" y="4783762"/>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5">
            <a:extLst>
              <a:ext uri="{FF2B5EF4-FFF2-40B4-BE49-F238E27FC236}">
                <a16:creationId xmlns:a16="http://schemas.microsoft.com/office/drawing/2014/main" id="{7425F534-6D43-8B22-DB2C-6D408730FEDA}"/>
              </a:ext>
            </a:extLst>
          </p:cNvPr>
          <p:cNvSpPr>
            <a:spLocks noGrp="1"/>
          </p:cNvSpPr>
          <p:nvPr>
            <p:ph type="body" sz="quarter" idx="85" hasCustomPrompt="1"/>
          </p:nvPr>
        </p:nvSpPr>
        <p:spPr>
          <a:xfrm>
            <a:off x="9179857" y="4863081"/>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66" name="Text Placeholder 5">
            <a:extLst>
              <a:ext uri="{FF2B5EF4-FFF2-40B4-BE49-F238E27FC236}">
                <a16:creationId xmlns:a16="http://schemas.microsoft.com/office/drawing/2014/main" id="{F0936BCF-4C53-E5DD-0C8E-D22971640C30}"/>
              </a:ext>
            </a:extLst>
          </p:cNvPr>
          <p:cNvSpPr>
            <a:spLocks noGrp="1"/>
          </p:cNvSpPr>
          <p:nvPr>
            <p:ph type="body" sz="quarter" idx="86" hasCustomPrompt="1"/>
          </p:nvPr>
        </p:nvSpPr>
        <p:spPr>
          <a:xfrm>
            <a:off x="9179857" y="5427345"/>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67" name="Text Placeholder 5">
            <a:extLst>
              <a:ext uri="{FF2B5EF4-FFF2-40B4-BE49-F238E27FC236}">
                <a16:creationId xmlns:a16="http://schemas.microsoft.com/office/drawing/2014/main" id="{736AAEA4-40E0-B59C-05CE-00AB9629DA72}"/>
              </a:ext>
            </a:extLst>
          </p:cNvPr>
          <p:cNvSpPr>
            <a:spLocks noGrp="1"/>
          </p:cNvSpPr>
          <p:nvPr>
            <p:ph type="body" sz="quarter" idx="87" hasCustomPrompt="1"/>
          </p:nvPr>
        </p:nvSpPr>
        <p:spPr>
          <a:xfrm>
            <a:off x="9179857" y="5650533"/>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68" name="Text Placeholder 5">
            <a:extLst>
              <a:ext uri="{FF2B5EF4-FFF2-40B4-BE49-F238E27FC236}">
                <a16:creationId xmlns:a16="http://schemas.microsoft.com/office/drawing/2014/main" id="{65B8E0F2-F53B-4081-0D5A-400D90BD9DE7}"/>
              </a:ext>
            </a:extLst>
          </p:cNvPr>
          <p:cNvSpPr>
            <a:spLocks noGrp="1"/>
          </p:cNvSpPr>
          <p:nvPr>
            <p:ph type="body" sz="quarter" idx="88" hasCustomPrompt="1"/>
          </p:nvPr>
        </p:nvSpPr>
        <p:spPr>
          <a:xfrm>
            <a:off x="9179857" y="5161874"/>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69" name="Rectangle 68">
            <a:extLst>
              <a:ext uri="{FF2B5EF4-FFF2-40B4-BE49-F238E27FC236}">
                <a16:creationId xmlns:a16="http://schemas.microsoft.com/office/drawing/2014/main" id="{E1E319EE-F2DD-E49B-0B98-CF72041AF5FD}"/>
              </a:ext>
            </a:extLst>
          </p:cNvPr>
          <p:cNvSpPr/>
          <p:nvPr userDrawn="1"/>
        </p:nvSpPr>
        <p:spPr>
          <a:xfrm>
            <a:off x="1818425" y="3276572"/>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2">
            <a:extLst>
              <a:ext uri="{FF2B5EF4-FFF2-40B4-BE49-F238E27FC236}">
                <a16:creationId xmlns:a16="http://schemas.microsoft.com/office/drawing/2014/main" id="{E62CA3DD-4180-8928-1BE5-2F83A37B0292}"/>
              </a:ext>
            </a:extLst>
          </p:cNvPr>
          <p:cNvSpPr>
            <a:spLocks noGrp="1"/>
          </p:cNvSpPr>
          <p:nvPr>
            <p:ph type="pic" sz="quarter" idx="89"/>
          </p:nvPr>
        </p:nvSpPr>
        <p:spPr>
          <a:xfrm>
            <a:off x="738926" y="3276572"/>
            <a:ext cx="1079500" cy="1317870"/>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71" name="Text Placeholder 5">
            <a:extLst>
              <a:ext uri="{FF2B5EF4-FFF2-40B4-BE49-F238E27FC236}">
                <a16:creationId xmlns:a16="http://schemas.microsoft.com/office/drawing/2014/main" id="{5CBA1709-4903-1F93-51A3-5F1BF0861872}"/>
              </a:ext>
            </a:extLst>
          </p:cNvPr>
          <p:cNvSpPr>
            <a:spLocks noGrp="1"/>
          </p:cNvSpPr>
          <p:nvPr>
            <p:ph type="body" sz="quarter" idx="90" hasCustomPrompt="1"/>
          </p:nvPr>
        </p:nvSpPr>
        <p:spPr>
          <a:xfrm>
            <a:off x="1947825" y="3355263"/>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72" name="Text Placeholder 5">
            <a:extLst>
              <a:ext uri="{FF2B5EF4-FFF2-40B4-BE49-F238E27FC236}">
                <a16:creationId xmlns:a16="http://schemas.microsoft.com/office/drawing/2014/main" id="{B5B58ADE-8129-610D-EBCB-BD4AECC35C5A}"/>
              </a:ext>
            </a:extLst>
          </p:cNvPr>
          <p:cNvSpPr>
            <a:spLocks noGrp="1"/>
          </p:cNvSpPr>
          <p:nvPr>
            <p:ph type="body" sz="quarter" idx="91" hasCustomPrompt="1"/>
          </p:nvPr>
        </p:nvSpPr>
        <p:spPr>
          <a:xfrm>
            <a:off x="1947825" y="3919069"/>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73" name="Text Placeholder 5">
            <a:extLst>
              <a:ext uri="{FF2B5EF4-FFF2-40B4-BE49-F238E27FC236}">
                <a16:creationId xmlns:a16="http://schemas.microsoft.com/office/drawing/2014/main" id="{D96ADD4E-F66F-FA1E-E7B9-69E7CB265528}"/>
              </a:ext>
            </a:extLst>
          </p:cNvPr>
          <p:cNvSpPr>
            <a:spLocks noGrp="1"/>
          </p:cNvSpPr>
          <p:nvPr>
            <p:ph type="body" sz="quarter" idx="92" hasCustomPrompt="1"/>
          </p:nvPr>
        </p:nvSpPr>
        <p:spPr>
          <a:xfrm>
            <a:off x="1947825" y="4142257"/>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74" name="Text Placeholder 5">
            <a:extLst>
              <a:ext uri="{FF2B5EF4-FFF2-40B4-BE49-F238E27FC236}">
                <a16:creationId xmlns:a16="http://schemas.microsoft.com/office/drawing/2014/main" id="{A7737D0B-DCEF-4293-6927-A7206602E52E}"/>
              </a:ext>
            </a:extLst>
          </p:cNvPr>
          <p:cNvSpPr>
            <a:spLocks noGrp="1"/>
          </p:cNvSpPr>
          <p:nvPr>
            <p:ph type="body" sz="quarter" idx="93" hasCustomPrompt="1"/>
          </p:nvPr>
        </p:nvSpPr>
        <p:spPr>
          <a:xfrm>
            <a:off x="1947825" y="3653598"/>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75" name="Rectangle 74">
            <a:extLst>
              <a:ext uri="{FF2B5EF4-FFF2-40B4-BE49-F238E27FC236}">
                <a16:creationId xmlns:a16="http://schemas.microsoft.com/office/drawing/2014/main" id="{60DA5A8F-50C4-A301-C493-F3D25DBDB270}"/>
              </a:ext>
            </a:extLst>
          </p:cNvPr>
          <p:cNvSpPr/>
          <p:nvPr userDrawn="1"/>
        </p:nvSpPr>
        <p:spPr>
          <a:xfrm>
            <a:off x="1818425" y="4744594"/>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cture Placeholder 2">
            <a:extLst>
              <a:ext uri="{FF2B5EF4-FFF2-40B4-BE49-F238E27FC236}">
                <a16:creationId xmlns:a16="http://schemas.microsoft.com/office/drawing/2014/main" id="{EC5E6205-1D8A-99B4-6BCE-16B10690C844}"/>
              </a:ext>
            </a:extLst>
          </p:cNvPr>
          <p:cNvSpPr>
            <a:spLocks noGrp="1"/>
          </p:cNvSpPr>
          <p:nvPr>
            <p:ph type="pic" sz="quarter" idx="94"/>
          </p:nvPr>
        </p:nvSpPr>
        <p:spPr>
          <a:xfrm>
            <a:off x="738926" y="4744594"/>
            <a:ext cx="1079500" cy="1317870"/>
          </a:xfrm>
          <a:solidFill>
            <a:schemeClr val="bg2"/>
          </a:solidFill>
        </p:spPr>
        <p:txBody>
          <a:bodyPr bIns="503998" anchor="ctr">
            <a:noAutofit/>
          </a:bodyPr>
          <a:lstStyle>
            <a:lvl1pPr algn="ctr">
              <a:buNone/>
              <a:defRPr sz="1200"/>
            </a:lvl1pPr>
          </a:lstStyle>
          <a:p>
            <a:r>
              <a:rPr lang="en-GB"/>
              <a:t>Click icon to add picture</a:t>
            </a:r>
            <a:endParaRPr lang="en-US"/>
          </a:p>
        </p:txBody>
      </p:sp>
      <p:sp>
        <p:nvSpPr>
          <p:cNvPr id="77" name="Text Placeholder 5">
            <a:extLst>
              <a:ext uri="{FF2B5EF4-FFF2-40B4-BE49-F238E27FC236}">
                <a16:creationId xmlns:a16="http://schemas.microsoft.com/office/drawing/2014/main" id="{71ACD2C8-3DC6-AA67-05C3-C5CA2C691E8A}"/>
              </a:ext>
            </a:extLst>
          </p:cNvPr>
          <p:cNvSpPr>
            <a:spLocks noGrp="1"/>
          </p:cNvSpPr>
          <p:nvPr>
            <p:ph type="body" sz="quarter" idx="95" hasCustomPrompt="1"/>
          </p:nvPr>
        </p:nvSpPr>
        <p:spPr>
          <a:xfrm>
            <a:off x="1947825" y="4823285"/>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78" name="Text Placeholder 5">
            <a:extLst>
              <a:ext uri="{FF2B5EF4-FFF2-40B4-BE49-F238E27FC236}">
                <a16:creationId xmlns:a16="http://schemas.microsoft.com/office/drawing/2014/main" id="{3F9B1970-3202-E920-298D-5063080A9719}"/>
              </a:ext>
            </a:extLst>
          </p:cNvPr>
          <p:cNvSpPr>
            <a:spLocks noGrp="1"/>
          </p:cNvSpPr>
          <p:nvPr>
            <p:ph type="body" sz="quarter" idx="96" hasCustomPrompt="1"/>
          </p:nvPr>
        </p:nvSpPr>
        <p:spPr>
          <a:xfrm>
            <a:off x="1947825" y="5387091"/>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79" name="Text Placeholder 5">
            <a:extLst>
              <a:ext uri="{FF2B5EF4-FFF2-40B4-BE49-F238E27FC236}">
                <a16:creationId xmlns:a16="http://schemas.microsoft.com/office/drawing/2014/main" id="{EC8B9886-82A0-CD5D-63D9-293ACEEE7889}"/>
              </a:ext>
            </a:extLst>
          </p:cNvPr>
          <p:cNvSpPr>
            <a:spLocks noGrp="1"/>
          </p:cNvSpPr>
          <p:nvPr>
            <p:ph type="body" sz="quarter" idx="97" hasCustomPrompt="1"/>
          </p:nvPr>
        </p:nvSpPr>
        <p:spPr>
          <a:xfrm>
            <a:off x="1947825" y="5610279"/>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80" name="Text Placeholder 5">
            <a:extLst>
              <a:ext uri="{FF2B5EF4-FFF2-40B4-BE49-F238E27FC236}">
                <a16:creationId xmlns:a16="http://schemas.microsoft.com/office/drawing/2014/main" id="{AF2F0608-9477-006D-50EF-6D60D39EECE7}"/>
              </a:ext>
            </a:extLst>
          </p:cNvPr>
          <p:cNvSpPr>
            <a:spLocks noGrp="1"/>
          </p:cNvSpPr>
          <p:nvPr>
            <p:ph type="body" sz="quarter" idx="98" hasCustomPrompt="1"/>
          </p:nvPr>
        </p:nvSpPr>
        <p:spPr>
          <a:xfrm>
            <a:off x="1947825" y="5121620"/>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Tree>
    <p:extLst>
      <p:ext uri="{BB962C8B-B14F-4D97-AF65-F5344CB8AC3E}">
        <p14:creationId xmlns:p14="http://schemas.microsoft.com/office/powerpoint/2010/main" val="1427726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Image | Green">
    <p:bg>
      <p:bgPr>
        <a:solidFill>
          <a:schemeClr val="bg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5556250" y="-4"/>
            <a:ext cx="6635750" cy="6858004"/>
          </a:xfrm>
          <a:prstGeom prst="rect">
            <a:avLst/>
          </a:prstGeom>
          <a:solidFill>
            <a:schemeClr val="bg2">
              <a:lumMod val="90000"/>
            </a:schemeClr>
          </a:solidFill>
        </p:spPr>
        <p:txBody>
          <a:bodyPr bIns="1404000" anchor="ctr"/>
          <a:lstStyle>
            <a:lvl1pPr marL="0" indent="0" algn="ctr">
              <a:buNone/>
              <a:defRPr sz="1800">
                <a:solidFill>
                  <a:schemeClr val="bg1"/>
                </a:solidFill>
                <a:latin typeface="Poppins" panose="00000500000000000000" pitchFamily="2" charset="0"/>
                <a:cs typeface="Poppins" panose="00000500000000000000" pitchFamily="2" charset="0"/>
              </a:defRPr>
            </a:lvl1pPr>
          </a:lstStyle>
          <a:p>
            <a:r>
              <a:rPr lang="en-AU"/>
              <a:t>Insert Image</a:t>
            </a:r>
            <a:endParaRPr lang="en-US"/>
          </a:p>
        </p:txBody>
      </p:sp>
      <p:sp>
        <p:nvSpPr>
          <p:cNvPr id="18" name="Text Placeholder 24"/>
          <p:cNvSpPr>
            <a:spLocks noGrp="1"/>
          </p:cNvSpPr>
          <p:nvPr>
            <p:ph type="body" sz="quarter" idx="15" hasCustomPrompt="1"/>
          </p:nvPr>
        </p:nvSpPr>
        <p:spPr>
          <a:xfrm>
            <a:off x="731838" y="2514904"/>
            <a:ext cx="3287911" cy="914096"/>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tx2"/>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19" name="Text Placeholder 20"/>
          <p:cNvSpPr>
            <a:spLocks noGrp="1"/>
          </p:cNvSpPr>
          <p:nvPr>
            <p:ph type="body" sz="quarter" idx="16" hasCustomPrompt="1"/>
          </p:nvPr>
        </p:nvSpPr>
        <p:spPr>
          <a:xfrm>
            <a:off x="731838" y="637485"/>
            <a:ext cx="4443063"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tx2"/>
                </a:solidFill>
                <a:latin typeface="Poppins Medium" panose="00000600000000000000" pitchFamily="2" charset="0"/>
                <a:cs typeface="Poppins Medium" panose="00000600000000000000" pitchFamily="2" charset="0"/>
              </a:defRPr>
            </a:lvl1pPr>
          </a:lstStyle>
          <a:p>
            <a:pPr lvl="0"/>
            <a:r>
              <a:rPr lang="en-US"/>
              <a:t>This is a multi line heading for the divider.</a:t>
            </a:r>
          </a:p>
        </p:txBody>
      </p:sp>
      <p:pic>
        <p:nvPicPr>
          <p:cNvPr id="4" name="Picture 3" descr="Background pattern&#10;&#10;Description automatically generated">
            <a:extLst>
              <a:ext uri="{FF2B5EF4-FFF2-40B4-BE49-F238E27FC236}">
                <a16:creationId xmlns:a16="http://schemas.microsoft.com/office/drawing/2014/main" id="{1DF3B92E-B308-E0C4-D127-A0954A3595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350" y="4290568"/>
            <a:ext cx="5549900" cy="2567432"/>
          </a:xfrm>
          <a:prstGeom prst="rect">
            <a:avLst/>
          </a:prstGeom>
        </p:spPr>
      </p:pic>
    </p:spTree>
    <p:extLst>
      <p:ext uri="{BB962C8B-B14F-4D97-AF65-F5344CB8AC3E}">
        <p14:creationId xmlns:p14="http://schemas.microsoft.com/office/powerpoint/2010/main" val="3634139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per Sub Divider Slide | Orange">
    <p:bg>
      <p:bgPr>
        <a:solidFill>
          <a:schemeClr val="accent1"/>
        </a:solidFill>
        <a:effectLst/>
      </p:bgPr>
    </p:bg>
    <p:spTree>
      <p:nvGrpSpPr>
        <p:cNvPr id="1" name=""/>
        <p:cNvGrpSpPr/>
        <p:nvPr/>
      </p:nvGrpSpPr>
      <p:grpSpPr>
        <a:xfrm>
          <a:off x="0" y="0"/>
          <a:ext cx="0" cy="0"/>
          <a:chOff x="0" y="0"/>
          <a:chExt cx="0" cy="0"/>
        </a:xfrm>
      </p:grpSpPr>
      <p:pic>
        <p:nvPicPr>
          <p:cNvPr id="12" name="Picture 11" descr="Shape&#10;&#10;Description automatically generated with medium confidence">
            <a:extLst>
              <a:ext uri="{FF2B5EF4-FFF2-40B4-BE49-F238E27FC236}">
                <a16:creationId xmlns:a16="http://schemas.microsoft.com/office/drawing/2014/main" id="{CA1B1989-66B5-BE20-52E9-EAB761ED63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
        <p:nvSpPr>
          <p:cNvPr id="58" name="Text Placeholder 24"/>
          <p:cNvSpPr>
            <a:spLocks noGrp="1"/>
          </p:cNvSpPr>
          <p:nvPr>
            <p:ph type="body" sz="quarter" idx="15" hasCustomPrompt="1"/>
          </p:nvPr>
        </p:nvSpPr>
        <p:spPr>
          <a:xfrm>
            <a:off x="731837" y="4254629"/>
            <a:ext cx="4695825" cy="914096"/>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tx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13" name="Text Placeholder 20">
            <a:extLst>
              <a:ext uri="{FF2B5EF4-FFF2-40B4-BE49-F238E27FC236}">
                <a16:creationId xmlns:a16="http://schemas.microsoft.com/office/drawing/2014/main" id="{02703006-D2CE-4446-8BD4-FCFA4AF880EB}"/>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tx1"/>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pic>
        <p:nvPicPr>
          <p:cNvPr id="6" name="Picture 5" descr="Shape, background pattern, rectangle&#10;&#10;Description automatically generated">
            <a:extLst>
              <a:ext uri="{FF2B5EF4-FFF2-40B4-BE49-F238E27FC236}">
                <a16:creationId xmlns:a16="http://schemas.microsoft.com/office/drawing/2014/main" id="{188D5D72-B67A-EE2A-189A-9C5CE6BD6B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50" y="-13873"/>
            <a:ext cx="12188952" cy="1703148"/>
          </a:xfrm>
          <a:prstGeom prst="rect">
            <a:avLst/>
          </a:prstGeom>
        </p:spPr>
      </p:pic>
      <p:sp>
        <p:nvSpPr>
          <p:cNvPr id="10" name="Slide Number Placeholder 5">
            <a:extLst>
              <a:ext uri="{FF2B5EF4-FFF2-40B4-BE49-F238E27FC236}">
                <a16:creationId xmlns:a16="http://schemas.microsoft.com/office/drawing/2014/main" id="{0482B08D-9971-B17D-5391-AD6815DA8116}"/>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834675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uper Sub Divider Slide | Orange">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ext Placeholder 24">
            <a:extLst>
              <a:ext uri="{FF2B5EF4-FFF2-40B4-BE49-F238E27FC236}">
                <a16:creationId xmlns:a16="http://schemas.microsoft.com/office/drawing/2014/main" id="{28EC3451-419D-9081-2CC4-BFA6A4B01C57}"/>
              </a:ext>
            </a:extLst>
          </p:cNvPr>
          <p:cNvSpPr>
            <a:spLocks noGrp="1"/>
          </p:cNvSpPr>
          <p:nvPr>
            <p:ph type="body" sz="quarter" idx="15" hasCustomPrompt="1"/>
          </p:nvPr>
        </p:nvSpPr>
        <p:spPr>
          <a:xfrm>
            <a:off x="731837" y="4254629"/>
            <a:ext cx="4695825" cy="602473"/>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accent4">
                    <a:lumMod val="50000"/>
                  </a:schemeClr>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6" name="Text Placeholder 20">
            <a:extLst>
              <a:ext uri="{FF2B5EF4-FFF2-40B4-BE49-F238E27FC236}">
                <a16:creationId xmlns:a16="http://schemas.microsoft.com/office/drawing/2014/main" id="{27015852-48BA-BF41-5E72-A78802CC2957}"/>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accent4">
                    <a:lumMod val="50000"/>
                  </a:schemeClr>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pic>
        <p:nvPicPr>
          <p:cNvPr id="10" name="Picture 9" descr="Background pattern&#10;&#10;Description automatically generated">
            <a:extLst>
              <a:ext uri="{FF2B5EF4-FFF2-40B4-BE49-F238E27FC236}">
                <a16:creationId xmlns:a16="http://schemas.microsoft.com/office/drawing/2014/main" id="{C99F50CA-8B48-F77D-B158-C4ECCE4C58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88952" cy="1703147"/>
          </a:xfrm>
          <a:prstGeom prst="rect">
            <a:avLst/>
          </a:prstGeom>
        </p:spPr>
      </p:pic>
      <p:pic>
        <p:nvPicPr>
          <p:cNvPr id="11" name="Picture 10" descr="Logo, icon&#10;&#10;Description automatically generated with medium confidence">
            <a:extLst>
              <a:ext uri="{FF2B5EF4-FFF2-40B4-BE49-F238E27FC236}">
                <a16:creationId xmlns:a16="http://schemas.microsoft.com/office/drawing/2014/main" id="{548B0F6E-86BE-10AC-EDA6-953038B3D9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
        <p:nvSpPr>
          <p:cNvPr id="12" name="Slide Number Placeholder 5">
            <a:extLst>
              <a:ext uri="{FF2B5EF4-FFF2-40B4-BE49-F238E27FC236}">
                <a16:creationId xmlns:a16="http://schemas.microsoft.com/office/drawing/2014/main" id="{2B746266-9B1F-8E63-D718-72B8B59CF372}"/>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1880617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per Sub Divider Slide | Fog">
    <p:bg>
      <p:bgPr>
        <a:solidFill>
          <a:schemeClr val="bg2"/>
        </a:solidFill>
        <a:effectLst/>
      </p:bgPr>
    </p:bg>
    <p:spTree>
      <p:nvGrpSpPr>
        <p:cNvPr id="1" name=""/>
        <p:cNvGrpSpPr/>
        <p:nvPr/>
      </p:nvGrpSpPr>
      <p:grpSpPr>
        <a:xfrm>
          <a:off x="0" y="0"/>
          <a:ext cx="0" cy="0"/>
          <a:chOff x="0" y="0"/>
          <a:chExt cx="0" cy="0"/>
        </a:xfrm>
      </p:grpSpPr>
      <p:sp>
        <p:nvSpPr>
          <p:cNvPr id="6" name="Text Placeholder 24">
            <a:extLst>
              <a:ext uri="{FF2B5EF4-FFF2-40B4-BE49-F238E27FC236}">
                <a16:creationId xmlns:a16="http://schemas.microsoft.com/office/drawing/2014/main" id="{20D2D7D5-78AE-39EC-6F2F-AC7312B9A9D0}"/>
              </a:ext>
            </a:extLst>
          </p:cNvPr>
          <p:cNvSpPr>
            <a:spLocks noGrp="1"/>
          </p:cNvSpPr>
          <p:nvPr>
            <p:ph type="body" sz="quarter" idx="15" hasCustomPrompt="1"/>
          </p:nvPr>
        </p:nvSpPr>
        <p:spPr>
          <a:xfrm>
            <a:off x="731837" y="4254629"/>
            <a:ext cx="4695825" cy="602473"/>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tx1">
                    <a:lumMod val="65000"/>
                    <a:lumOff val="35000"/>
                  </a:schemeClr>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7" name="Text Placeholder 20">
            <a:extLst>
              <a:ext uri="{FF2B5EF4-FFF2-40B4-BE49-F238E27FC236}">
                <a16:creationId xmlns:a16="http://schemas.microsoft.com/office/drawing/2014/main" id="{72A17A17-A538-6BB5-1E12-BCF3305774C2}"/>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tx1">
                    <a:lumMod val="65000"/>
                    <a:lumOff val="35000"/>
                  </a:schemeClr>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pic>
        <p:nvPicPr>
          <p:cNvPr id="8" name="Picture 7" descr="Background pattern&#10;&#10;Description automatically generated">
            <a:extLst>
              <a:ext uri="{FF2B5EF4-FFF2-40B4-BE49-F238E27FC236}">
                <a16:creationId xmlns:a16="http://schemas.microsoft.com/office/drawing/2014/main" id="{BFFA7834-2CCA-6406-1E9F-A847B9B38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80" y="5080"/>
            <a:ext cx="12188952" cy="1703147"/>
          </a:xfrm>
          <a:prstGeom prst="rect">
            <a:avLst/>
          </a:prstGeom>
        </p:spPr>
      </p:pic>
      <p:pic>
        <p:nvPicPr>
          <p:cNvPr id="9" name="Picture 8" descr="Logo, icon&#10;&#10;Description automatically generated with medium confidence">
            <a:extLst>
              <a:ext uri="{FF2B5EF4-FFF2-40B4-BE49-F238E27FC236}">
                <a16:creationId xmlns:a16="http://schemas.microsoft.com/office/drawing/2014/main" id="{775ADB8E-0B9D-C0F1-C60A-67198E23B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
        <p:nvSpPr>
          <p:cNvPr id="10" name="Slide Number Placeholder 5">
            <a:extLst>
              <a:ext uri="{FF2B5EF4-FFF2-40B4-BE49-F238E27FC236}">
                <a16:creationId xmlns:a16="http://schemas.microsoft.com/office/drawing/2014/main" id="{36400991-9923-3CDB-2A1A-B21A5FF9B698}"/>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2644727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Bleed Image ">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 y="0"/>
            <a:ext cx="12192000" cy="6129337"/>
          </a:xfrm>
          <a:solidFill>
            <a:schemeClr val="bg2"/>
          </a:solidFill>
        </p:spPr>
        <p:txBody>
          <a:bodyPr bIns="900000" anchor="ctr">
            <a:noAutofit/>
          </a:bodyPr>
          <a:lstStyle>
            <a:lvl1pPr algn="ctr">
              <a:buNone/>
              <a:defRPr sz="1600"/>
            </a:lvl1pPr>
          </a:lstStyle>
          <a:p>
            <a:r>
              <a:rPr lang="en-GB"/>
              <a:t>Click icon to add picture</a:t>
            </a:r>
            <a:endParaRPr lang="en-US"/>
          </a:p>
        </p:txBody>
      </p:sp>
      <p:pic>
        <p:nvPicPr>
          <p:cNvPr id="2" name="Picture 1" descr="Logo, icon&#10;&#10;Description automatically generated with medium confidence">
            <a:extLst>
              <a:ext uri="{FF2B5EF4-FFF2-40B4-BE49-F238E27FC236}">
                <a16:creationId xmlns:a16="http://schemas.microsoft.com/office/drawing/2014/main" id="{E9FF5A38-6949-DB15-9151-B0B256217A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
        <p:nvSpPr>
          <p:cNvPr id="4" name="Slide Number Placeholder 5">
            <a:extLst>
              <a:ext uri="{FF2B5EF4-FFF2-40B4-BE49-F238E27FC236}">
                <a16:creationId xmlns:a16="http://schemas.microsoft.com/office/drawing/2014/main" id="{844C2C21-17A2-66D4-3B63-B1B6A6E617B1}"/>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1494949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am Photos | Large">
    <p:spTree>
      <p:nvGrpSpPr>
        <p:cNvPr id="1" name=""/>
        <p:cNvGrpSpPr/>
        <p:nvPr/>
      </p:nvGrpSpPr>
      <p:grpSpPr>
        <a:xfrm>
          <a:off x="0" y="0"/>
          <a:ext cx="0" cy="0"/>
          <a:chOff x="0" y="0"/>
          <a:chExt cx="0" cy="0"/>
        </a:xfrm>
      </p:grpSpPr>
      <p:sp>
        <p:nvSpPr>
          <p:cNvPr id="7" name="Rectangle 6"/>
          <p:cNvSpPr/>
          <p:nvPr userDrawn="1"/>
        </p:nvSpPr>
        <p:spPr>
          <a:xfrm>
            <a:off x="731838" y="4427780"/>
            <a:ext cx="2284412" cy="16976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5"/>
          </p:nvPr>
        </p:nvSpPr>
        <p:spPr>
          <a:xfrm>
            <a:off x="731838" y="1808164"/>
            <a:ext cx="2284412" cy="2619616"/>
          </a:xfrm>
          <a:solidFill>
            <a:schemeClr val="bg2"/>
          </a:solidFill>
        </p:spPr>
        <p:txBody>
          <a:bodyPr bIns="1008000" anchor="ctr">
            <a:noAutofit/>
          </a:bodyPr>
          <a:lstStyle>
            <a:lvl1pPr algn="ctr">
              <a:buNone/>
              <a:defRPr sz="1600"/>
            </a:lvl1pPr>
          </a:lstStyle>
          <a:p>
            <a:r>
              <a:rPr lang="en-GB"/>
              <a:t>Click icon to add picture</a:t>
            </a:r>
            <a:endParaRPr lang="en-US"/>
          </a:p>
        </p:txBody>
      </p:sp>
      <p:sp>
        <p:nvSpPr>
          <p:cNvPr id="6" name="Text Placeholder 5"/>
          <p:cNvSpPr>
            <a:spLocks noGrp="1"/>
          </p:cNvSpPr>
          <p:nvPr>
            <p:ph type="body" sz="quarter" idx="16" hasCustomPrompt="1"/>
          </p:nvPr>
        </p:nvSpPr>
        <p:spPr>
          <a:xfrm>
            <a:off x="861238" y="4629005"/>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chemeClr val="bg1"/>
                </a:solidFill>
                <a:latin typeface="+mj-lt"/>
              </a:defRPr>
            </a:lvl1pPr>
          </a:lstStyle>
          <a:p>
            <a:pPr lvl="0"/>
            <a:r>
              <a:rPr lang="en-US"/>
              <a:t>First name </a:t>
            </a:r>
            <a:br>
              <a:rPr lang="en-US"/>
            </a:br>
            <a:r>
              <a:rPr lang="en-US"/>
              <a:t>Last Name</a:t>
            </a:r>
          </a:p>
        </p:txBody>
      </p:sp>
      <p:sp>
        <p:nvSpPr>
          <p:cNvPr id="22" name="Text Placeholder 5"/>
          <p:cNvSpPr>
            <a:spLocks noGrp="1"/>
          </p:cNvSpPr>
          <p:nvPr>
            <p:ph type="body" sz="quarter" idx="17" hasCustomPrompt="1"/>
          </p:nvPr>
        </p:nvSpPr>
        <p:spPr>
          <a:xfrm>
            <a:off x="861238" y="5337445"/>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Job Title</a:t>
            </a:r>
          </a:p>
        </p:txBody>
      </p:sp>
      <p:sp>
        <p:nvSpPr>
          <p:cNvPr id="24" name="Text Placeholder 5"/>
          <p:cNvSpPr>
            <a:spLocks noGrp="1"/>
          </p:cNvSpPr>
          <p:nvPr>
            <p:ph type="body" sz="quarter" idx="18" hasCustomPrompt="1"/>
          </p:nvPr>
        </p:nvSpPr>
        <p:spPr>
          <a:xfrm>
            <a:off x="861238" y="5593240"/>
            <a:ext cx="2030818" cy="338554"/>
          </a:xfrm>
        </p:spPr>
        <p:txBody>
          <a:bodyPr/>
          <a:lstStyle>
            <a:lvl1pPr>
              <a:spcBef>
                <a:spcPts val="0"/>
              </a:spcBef>
              <a:spcAft>
                <a:spcPts val="0"/>
              </a:spcAft>
              <a:buNone/>
              <a:defRPr sz="10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26" name="Rectangle 25"/>
          <p:cNvSpPr/>
          <p:nvPr userDrawn="1"/>
        </p:nvSpPr>
        <p:spPr>
          <a:xfrm>
            <a:off x="3143250" y="4427780"/>
            <a:ext cx="2284412" cy="1697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
          <p:cNvSpPr>
            <a:spLocks noGrp="1"/>
          </p:cNvSpPr>
          <p:nvPr>
            <p:ph type="pic" sz="quarter" idx="19"/>
          </p:nvPr>
        </p:nvSpPr>
        <p:spPr>
          <a:xfrm>
            <a:off x="3143250" y="1808164"/>
            <a:ext cx="2284412" cy="2619616"/>
          </a:xfrm>
          <a:solidFill>
            <a:schemeClr val="bg2"/>
          </a:solidFill>
        </p:spPr>
        <p:txBody>
          <a:bodyPr bIns="1008000" anchor="ctr">
            <a:noAutofit/>
          </a:bodyPr>
          <a:lstStyle>
            <a:lvl1pPr algn="ctr">
              <a:buNone/>
              <a:defRPr sz="1600"/>
            </a:lvl1pPr>
          </a:lstStyle>
          <a:p>
            <a:r>
              <a:rPr lang="en-GB"/>
              <a:t>Click icon to add picture</a:t>
            </a:r>
            <a:endParaRPr lang="en-US"/>
          </a:p>
        </p:txBody>
      </p:sp>
      <p:sp>
        <p:nvSpPr>
          <p:cNvPr id="30" name="Text Placeholder 5"/>
          <p:cNvSpPr>
            <a:spLocks noGrp="1"/>
          </p:cNvSpPr>
          <p:nvPr>
            <p:ph type="body" sz="quarter" idx="20" hasCustomPrompt="1"/>
          </p:nvPr>
        </p:nvSpPr>
        <p:spPr>
          <a:xfrm>
            <a:off x="3272650" y="4629005"/>
            <a:ext cx="2030818" cy="541687"/>
          </a:xfrm>
        </p:spPr>
        <p:txBody>
          <a:bodyPr>
            <a:spAutoFit/>
          </a:bodyPr>
          <a:lstStyle>
            <a:lvl1pPr marL="0" indent="0">
              <a:spcBef>
                <a:spcPts val="0"/>
              </a:spcBef>
              <a:spcAft>
                <a:spcPts val="0"/>
              </a:spcAft>
              <a:buNone/>
              <a:defRPr sz="1600" baseline="0">
                <a:solidFill>
                  <a:schemeClr val="bg1"/>
                </a:solidFill>
                <a:latin typeface="+mj-lt"/>
              </a:defRPr>
            </a:lvl1pPr>
          </a:lstStyle>
          <a:p>
            <a:pPr lvl="0"/>
            <a:r>
              <a:rPr lang="en-US"/>
              <a:t>First name </a:t>
            </a:r>
            <a:br>
              <a:rPr lang="en-US"/>
            </a:br>
            <a:r>
              <a:rPr lang="en-US"/>
              <a:t>Last Name</a:t>
            </a:r>
          </a:p>
        </p:txBody>
      </p:sp>
      <p:sp>
        <p:nvSpPr>
          <p:cNvPr id="31" name="Text Placeholder 5"/>
          <p:cNvSpPr>
            <a:spLocks noGrp="1"/>
          </p:cNvSpPr>
          <p:nvPr>
            <p:ph type="body" sz="quarter" idx="21" hasCustomPrompt="1"/>
          </p:nvPr>
        </p:nvSpPr>
        <p:spPr>
          <a:xfrm>
            <a:off x="3272650" y="5337445"/>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Job Title</a:t>
            </a:r>
          </a:p>
        </p:txBody>
      </p:sp>
      <p:sp>
        <p:nvSpPr>
          <p:cNvPr id="32" name="Text Placeholder 5"/>
          <p:cNvSpPr>
            <a:spLocks noGrp="1"/>
          </p:cNvSpPr>
          <p:nvPr>
            <p:ph type="body" sz="quarter" idx="22" hasCustomPrompt="1"/>
          </p:nvPr>
        </p:nvSpPr>
        <p:spPr>
          <a:xfrm>
            <a:off x="3272650" y="5593240"/>
            <a:ext cx="2030818" cy="338554"/>
          </a:xfrm>
        </p:spPr>
        <p:txBody>
          <a:bodyPr/>
          <a:lstStyle>
            <a:lvl1pPr>
              <a:spcBef>
                <a:spcPts val="0"/>
              </a:spcBef>
              <a:spcAft>
                <a:spcPts val="0"/>
              </a:spcAft>
              <a:buNone/>
              <a:defRPr sz="10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33" name="Rectangle 32"/>
          <p:cNvSpPr/>
          <p:nvPr userDrawn="1"/>
        </p:nvSpPr>
        <p:spPr>
          <a:xfrm>
            <a:off x="5556251" y="4427780"/>
            <a:ext cx="2284412" cy="16976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2"/>
          <p:cNvSpPr>
            <a:spLocks noGrp="1"/>
          </p:cNvSpPr>
          <p:nvPr>
            <p:ph type="pic" sz="quarter" idx="23"/>
          </p:nvPr>
        </p:nvSpPr>
        <p:spPr>
          <a:xfrm>
            <a:off x="5556251" y="1808164"/>
            <a:ext cx="2284412" cy="2619616"/>
          </a:xfrm>
          <a:solidFill>
            <a:schemeClr val="bg2"/>
          </a:solidFill>
        </p:spPr>
        <p:txBody>
          <a:bodyPr bIns="1008000" anchor="ctr">
            <a:noAutofit/>
          </a:bodyPr>
          <a:lstStyle>
            <a:lvl1pPr algn="ctr">
              <a:buNone/>
              <a:defRPr sz="1600"/>
            </a:lvl1pPr>
          </a:lstStyle>
          <a:p>
            <a:r>
              <a:rPr lang="en-GB"/>
              <a:t>Click icon to add picture</a:t>
            </a:r>
            <a:endParaRPr lang="en-US"/>
          </a:p>
        </p:txBody>
      </p:sp>
      <p:sp>
        <p:nvSpPr>
          <p:cNvPr id="35" name="Text Placeholder 5"/>
          <p:cNvSpPr>
            <a:spLocks noGrp="1"/>
          </p:cNvSpPr>
          <p:nvPr>
            <p:ph type="body" sz="quarter" idx="24" hasCustomPrompt="1"/>
          </p:nvPr>
        </p:nvSpPr>
        <p:spPr>
          <a:xfrm>
            <a:off x="5685651" y="4629005"/>
            <a:ext cx="2030818" cy="541687"/>
          </a:xfrm>
        </p:spPr>
        <p:txBody>
          <a:bodyPr>
            <a:spAutoFit/>
          </a:bodyPr>
          <a:lstStyle>
            <a:lvl1pPr marL="0" indent="0">
              <a:spcBef>
                <a:spcPts val="0"/>
              </a:spcBef>
              <a:spcAft>
                <a:spcPts val="0"/>
              </a:spcAft>
              <a:buNone/>
              <a:defRPr sz="1600" baseline="0">
                <a:solidFill>
                  <a:schemeClr val="bg1"/>
                </a:solidFill>
                <a:latin typeface="+mj-lt"/>
              </a:defRPr>
            </a:lvl1pPr>
          </a:lstStyle>
          <a:p>
            <a:pPr lvl="0"/>
            <a:r>
              <a:rPr lang="en-US"/>
              <a:t>First name </a:t>
            </a:r>
            <a:br>
              <a:rPr lang="en-US"/>
            </a:br>
            <a:r>
              <a:rPr lang="en-US"/>
              <a:t>Last Name</a:t>
            </a:r>
          </a:p>
        </p:txBody>
      </p:sp>
      <p:sp>
        <p:nvSpPr>
          <p:cNvPr id="36" name="Text Placeholder 5"/>
          <p:cNvSpPr>
            <a:spLocks noGrp="1"/>
          </p:cNvSpPr>
          <p:nvPr>
            <p:ph type="body" sz="quarter" idx="25" hasCustomPrompt="1"/>
          </p:nvPr>
        </p:nvSpPr>
        <p:spPr>
          <a:xfrm>
            <a:off x="5685651" y="5337445"/>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Job Title</a:t>
            </a:r>
          </a:p>
        </p:txBody>
      </p:sp>
      <p:sp>
        <p:nvSpPr>
          <p:cNvPr id="37" name="Text Placeholder 5"/>
          <p:cNvSpPr>
            <a:spLocks noGrp="1"/>
          </p:cNvSpPr>
          <p:nvPr>
            <p:ph type="body" sz="quarter" idx="26" hasCustomPrompt="1"/>
          </p:nvPr>
        </p:nvSpPr>
        <p:spPr>
          <a:xfrm>
            <a:off x="5685651" y="5593240"/>
            <a:ext cx="2030818" cy="338554"/>
          </a:xfrm>
        </p:spPr>
        <p:txBody>
          <a:bodyPr/>
          <a:lstStyle>
            <a:lvl1pPr>
              <a:spcBef>
                <a:spcPts val="0"/>
              </a:spcBef>
              <a:spcAft>
                <a:spcPts val="0"/>
              </a:spcAft>
              <a:buNone/>
              <a:defRPr sz="10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38" name="Rectangle 37"/>
          <p:cNvSpPr/>
          <p:nvPr userDrawn="1"/>
        </p:nvSpPr>
        <p:spPr>
          <a:xfrm>
            <a:off x="7969250" y="4427780"/>
            <a:ext cx="2284412" cy="1697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Placeholder 2"/>
          <p:cNvSpPr>
            <a:spLocks noGrp="1"/>
          </p:cNvSpPr>
          <p:nvPr>
            <p:ph type="pic" sz="quarter" idx="27"/>
          </p:nvPr>
        </p:nvSpPr>
        <p:spPr>
          <a:xfrm>
            <a:off x="7969250" y="1808164"/>
            <a:ext cx="2284412" cy="2619616"/>
          </a:xfrm>
          <a:solidFill>
            <a:schemeClr val="bg2"/>
          </a:solidFill>
        </p:spPr>
        <p:txBody>
          <a:bodyPr bIns="1008000" anchor="ctr">
            <a:noAutofit/>
          </a:bodyPr>
          <a:lstStyle>
            <a:lvl1pPr algn="ctr">
              <a:buNone/>
              <a:defRPr sz="1600"/>
            </a:lvl1pPr>
          </a:lstStyle>
          <a:p>
            <a:r>
              <a:rPr lang="en-GB"/>
              <a:t>Click icon to add picture</a:t>
            </a:r>
            <a:endParaRPr lang="en-US"/>
          </a:p>
        </p:txBody>
      </p:sp>
      <p:sp>
        <p:nvSpPr>
          <p:cNvPr id="40" name="Text Placeholder 5"/>
          <p:cNvSpPr>
            <a:spLocks noGrp="1"/>
          </p:cNvSpPr>
          <p:nvPr>
            <p:ph type="body" sz="quarter" idx="28" hasCustomPrompt="1"/>
          </p:nvPr>
        </p:nvSpPr>
        <p:spPr>
          <a:xfrm>
            <a:off x="8098650" y="4629005"/>
            <a:ext cx="2030818" cy="541687"/>
          </a:xfrm>
        </p:spPr>
        <p:txBody>
          <a:bodyPr>
            <a:spAutoFit/>
          </a:bodyPr>
          <a:lstStyle>
            <a:lvl1pPr marL="0" indent="0">
              <a:spcBef>
                <a:spcPts val="0"/>
              </a:spcBef>
              <a:spcAft>
                <a:spcPts val="0"/>
              </a:spcAft>
              <a:buNone/>
              <a:defRPr sz="1600" baseline="0">
                <a:solidFill>
                  <a:schemeClr val="bg1"/>
                </a:solidFill>
                <a:latin typeface="+mj-lt"/>
              </a:defRPr>
            </a:lvl1pPr>
          </a:lstStyle>
          <a:p>
            <a:pPr lvl="0"/>
            <a:r>
              <a:rPr lang="en-US"/>
              <a:t>First name </a:t>
            </a:r>
            <a:br>
              <a:rPr lang="en-US"/>
            </a:br>
            <a:r>
              <a:rPr lang="en-US"/>
              <a:t>Last Name</a:t>
            </a:r>
          </a:p>
        </p:txBody>
      </p:sp>
      <p:sp>
        <p:nvSpPr>
          <p:cNvPr id="41" name="Text Placeholder 5"/>
          <p:cNvSpPr>
            <a:spLocks noGrp="1"/>
          </p:cNvSpPr>
          <p:nvPr>
            <p:ph type="body" sz="quarter" idx="29" hasCustomPrompt="1"/>
          </p:nvPr>
        </p:nvSpPr>
        <p:spPr>
          <a:xfrm>
            <a:off x="8098650" y="5337445"/>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Job Title</a:t>
            </a:r>
          </a:p>
        </p:txBody>
      </p:sp>
      <p:sp>
        <p:nvSpPr>
          <p:cNvPr id="42" name="Text Placeholder 5"/>
          <p:cNvSpPr>
            <a:spLocks noGrp="1"/>
          </p:cNvSpPr>
          <p:nvPr>
            <p:ph type="body" sz="quarter" idx="30" hasCustomPrompt="1"/>
          </p:nvPr>
        </p:nvSpPr>
        <p:spPr>
          <a:xfrm>
            <a:off x="8098650" y="5593240"/>
            <a:ext cx="2030818" cy="338554"/>
          </a:xfrm>
        </p:spPr>
        <p:txBody>
          <a:bodyPr/>
          <a:lstStyle>
            <a:lvl1pPr>
              <a:spcBef>
                <a:spcPts val="0"/>
              </a:spcBef>
              <a:spcAft>
                <a:spcPts val="0"/>
              </a:spcAft>
              <a:buNone/>
              <a:defRPr sz="10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44" name="Slide Number Placeholder 5">
            <a:extLst>
              <a:ext uri="{FF2B5EF4-FFF2-40B4-BE49-F238E27FC236}">
                <a16:creationId xmlns:a16="http://schemas.microsoft.com/office/drawing/2014/main" id="{949C644F-0BDF-644F-99DF-183820E03933}"/>
              </a:ext>
            </a:extLst>
          </p:cNvPr>
          <p:cNvSpPr>
            <a:spLocks noGrp="1"/>
          </p:cNvSpPr>
          <p:nvPr>
            <p:ph type="sldNum" sz="quarter" idx="4"/>
          </p:nvPr>
        </p:nvSpPr>
        <p:spPr>
          <a:xfrm>
            <a:off x="11171275" y="6294734"/>
            <a:ext cx="288888" cy="123112"/>
          </a:xfrm>
          <a:prstGeom prst="rect">
            <a:avLst/>
          </a:prstGeom>
        </p:spPr>
        <p:txBody>
          <a:bodyPr vert="horz" wrap="square" lIns="0" tIns="0" rIns="0" bIns="0" rtlCol="0" anchor="t">
            <a:spAutoFit/>
          </a:bodyPr>
          <a:lstStyle>
            <a:lvl1pPr algn="r">
              <a:defRPr sz="800">
                <a:solidFill>
                  <a:schemeClr val="tx1"/>
                </a:solidFill>
                <a:latin typeface="Poppins SemiBold" panose="00000700000000000000" pitchFamily="2" charset="0"/>
                <a:cs typeface="Poppins SemiBold" panose="00000700000000000000" pitchFamily="2" charset="0"/>
              </a:defRPr>
            </a:lvl1pPr>
          </a:lstStyle>
          <a:p>
            <a:pPr algn="r"/>
            <a:fld id="{866D8E11-A83D-46AC-BA35-C493C365AC69}" type="slidenum">
              <a:rPr lang="en-US" smtClean="0"/>
              <a:pPr algn="r"/>
              <a:t>‹#›</a:t>
            </a:fld>
            <a:endParaRPr lang="en-US"/>
          </a:p>
        </p:txBody>
      </p:sp>
      <p:pic>
        <p:nvPicPr>
          <p:cNvPr id="47" name="Graphic 46">
            <a:extLst>
              <a:ext uri="{FF2B5EF4-FFF2-40B4-BE49-F238E27FC236}">
                <a16:creationId xmlns:a16="http://schemas.microsoft.com/office/drawing/2014/main" id="{2E813C9D-B971-0C47-9C8C-B78ABB0996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67542" y="6184072"/>
            <a:ext cx="465932" cy="268807"/>
          </a:xfrm>
          <a:prstGeom prst="rect">
            <a:avLst/>
          </a:prstGeom>
        </p:spPr>
      </p:pic>
      <p:sp>
        <p:nvSpPr>
          <p:cNvPr id="43" name="Title Placeholder 22">
            <a:extLst>
              <a:ext uri="{FF2B5EF4-FFF2-40B4-BE49-F238E27FC236}">
                <a16:creationId xmlns:a16="http://schemas.microsoft.com/office/drawing/2014/main" id="{D819DAA4-B81B-D048-95D4-65888EC35324}"/>
              </a:ext>
            </a:extLst>
          </p:cNvPr>
          <p:cNvSpPr>
            <a:spLocks noGrp="1"/>
          </p:cNvSpPr>
          <p:nvPr>
            <p:ph type="title" hasCustomPrompt="1"/>
          </p:nvPr>
        </p:nvSpPr>
        <p:spPr>
          <a:xfrm>
            <a:off x="731837" y="630659"/>
            <a:ext cx="10728326" cy="455509"/>
          </a:xfrm>
          <a:prstGeom prst="rect">
            <a:avLst/>
          </a:prstGeom>
        </p:spPr>
        <p:txBody>
          <a:bodyPr vert="horz" wrap="square" lIns="0" tIns="0" rIns="0" bIns="0" rtlCol="0" anchor="ctr">
            <a:spAutoFit/>
          </a:bodyPr>
          <a:lstStyle/>
          <a:p>
            <a:r>
              <a:rPr lang="en-US"/>
              <a:t>This is a headline</a:t>
            </a:r>
          </a:p>
        </p:txBody>
      </p:sp>
      <p:grpSp>
        <p:nvGrpSpPr>
          <p:cNvPr id="45" name="Group 44">
            <a:extLst>
              <a:ext uri="{FF2B5EF4-FFF2-40B4-BE49-F238E27FC236}">
                <a16:creationId xmlns:a16="http://schemas.microsoft.com/office/drawing/2014/main" id="{B9ECA150-7FC3-7B45-A279-815358DB657C}"/>
              </a:ext>
            </a:extLst>
          </p:cNvPr>
          <p:cNvGrpSpPr/>
          <p:nvPr userDrawn="1"/>
        </p:nvGrpSpPr>
        <p:grpSpPr>
          <a:xfrm rot="16200000">
            <a:off x="6061664" y="-6061660"/>
            <a:ext cx="68678" cy="12192005"/>
            <a:chOff x="4713353" y="-1"/>
            <a:chExt cx="73891" cy="6858002"/>
          </a:xfrm>
        </p:grpSpPr>
        <p:sp>
          <p:nvSpPr>
            <p:cNvPr id="46" name="Rectangle 45">
              <a:extLst>
                <a:ext uri="{FF2B5EF4-FFF2-40B4-BE49-F238E27FC236}">
                  <a16:creationId xmlns:a16="http://schemas.microsoft.com/office/drawing/2014/main" id="{EB3531A0-673F-C64C-BF8A-A42B2BDBC35A}"/>
                </a:ext>
              </a:extLst>
            </p:cNvPr>
            <p:cNvSpPr/>
            <p:nvPr userDrawn="1"/>
          </p:nvSpPr>
          <p:spPr>
            <a:xfrm>
              <a:off x="4713353" y="-1"/>
              <a:ext cx="73890" cy="411659"/>
            </a:xfrm>
            <a:prstGeom prst="rect">
              <a:avLst/>
            </a:prstGeom>
            <a:solidFill>
              <a:srgbClr val="245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6D97B87-3190-B747-B95E-593F783F8131}"/>
                </a:ext>
              </a:extLst>
            </p:cNvPr>
            <p:cNvSpPr/>
            <p:nvPr userDrawn="1"/>
          </p:nvSpPr>
          <p:spPr>
            <a:xfrm>
              <a:off x="4713354" y="1089421"/>
              <a:ext cx="73889" cy="3393281"/>
            </a:xfrm>
            <a:prstGeom prst="rect">
              <a:avLst/>
            </a:prstGeom>
            <a:solidFill>
              <a:srgbClr val="30B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316659-2791-E848-A7AF-D8164B3CD2B7}"/>
                </a:ext>
              </a:extLst>
            </p:cNvPr>
            <p:cNvSpPr/>
            <p:nvPr userDrawn="1"/>
          </p:nvSpPr>
          <p:spPr>
            <a:xfrm>
              <a:off x="4713354" y="4482703"/>
              <a:ext cx="73889" cy="677762"/>
            </a:xfrm>
            <a:prstGeom prst="rect">
              <a:avLst/>
            </a:prstGeom>
            <a:solidFill>
              <a:srgbClr val="FE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2DA73A-00C5-5A44-8880-D46A97AAF1F7}"/>
                </a:ext>
              </a:extLst>
            </p:cNvPr>
            <p:cNvSpPr/>
            <p:nvPr userDrawn="1"/>
          </p:nvSpPr>
          <p:spPr>
            <a:xfrm>
              <a:off x="4713354" y="5160465"/>
              <a:ext cx="73887" cy="1697536"/>
            </a:xfrm>
            <a:prstGeom prst="rect">
              <a:avLst/>
            </a:prstGeom>
            <a:solidFill>
              <a:srgbClr val="0C3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EEC1A8E-3363-064D-97F0-F7661FC0017B}"/>
                </a:ext>
              </a:extLst>
            </p:cNvPr>
            <p:cNvSpPr/>
            <p:nvPr userDrawn="1"/>
          </p:nvSpPr>
          <p:spPr>
            <a:xfrm>
              <a:off x="4713356" y="411657"/>
              <a:ext cx="73888" cy="6777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395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 Infinity Stream">
    <p:bg>
      <p:bgPr>
        <a:solidFill>
          <a:schemeClr val="bg2"/>
        </a:solidFill>
        <a:effectLst/>
      </p:bgPr>
    </p:bg>
    <p:spTree>
      <p:nvGrpSpPr>
        <p:cNvPr id="1" name=""/>
        <p:cNvGrpSpPr/>
        <p:nvPr/>
      </p:nvGrpSpPr>
      <p:grpSpPr>
        <a:xfrm>
          <a:off x="0" y="0"/>
          <a:ext cx="0" cy="0"/>
          <a:chOff x="0" y="0"/>
          <a:chExt cx="0" cy="0"/>
        </a:xfrm>
      </p:grpSpPr>
      <p:sp>
        <p:nvSpPr>
          <p:cNvPr id="70" name="Text Placeholder 22"/>
          <p:cNvSpPr>
            <a:spLocks noGrp="1"/>
          </p:cNvSpPr>
          <p:nvPr userDrawn="1">
            <p:ph type="body" sz="quarter" idx="14" hasCustomPrompt="1"/>
          </p:nvPr>
        </p:nvSpPr>
        <p:spPr>
          <a:xfrm>
            <a:off x="6997198" y="457201"/>
            <a:ext cx="4462965" cy="165430"/>
          </a:xfrm>
          <a:prstGeom prst="rect">
            <a:avLst/>
          </a:prstGeom>
          <a:noFill/>
        </p:spPr>
        <p:txBody>
          <a:bodyPr wrap="square" lIns="0" tIns="0" rIns="0" bIns="0">
            <a:spAutoFit/>
          </a:bodyPr>
          <a:lstStyle>
            <a:lvl1pPr marL="0" indent="0" algn="r">
              <a:buNone/>
              <a:defRPr sz="1000" cap="all" spc="150" baseline="0">
                <a:solidFill>
                  <a:srgbClr val="30BA77"/>
                </a:solidFill>
                <a:latin typeface="Poppins SemiBold" panose="00000700000000000000" pitchFamily="2" charset="0"/>
                <a:cs typeface="Poppins SemiBold" panose="00000700000000000000" pitchFamily="2" charset="0"/>
              </a:defRPr>
            </a:lvl1pPr>
          </a:lstStyle>
          <a:p>
            <a:pPr lvl="0"/>
            <a:r>
              <a:rPr lang="en-AU"/>
              <a:t>00 MONTH 2022</a:t>
            </a:r>
            <a:endParaRPr lang="en-US"/>
          </a:p>
        </p:txBody>
      </p:sp>
      <p:pic>
        <p:nvPicPr>
          <p:cNvPr id="2" name="Picture 1" descr="Logo&#10;&#10;Description automatically generated">
            <a:extLst>
              <a:ext uri="{FF2B5EF4-FFF2-40B4-BE49-F238E27FC236}">
                <a16:creationId xmlns:a16="http://schemas.microsoft.com/office/drawing/2014/main" id="{32537871-9052-827B-AD75-84E8AD095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977" y="524244"/>
            <a:ext cx="1907339" cy="635780"/>
          </a:xfrm>
          <a:prstGeom prst="rect">
            <a:avLst/>
          </a:prstGeom>
        </p:spPr>
      </p:pic>
      <p:sp>
        <p:nvSpPr>
          <p:cNvPr id="3" name="Text Placeholder 20">
            <a:extLst>
              <a:ext uri="{FF2B5EF4-FFF2-40B4-BE49-F238E27FC236}">
                <a16:creationId xmlns:a16="http://schemas.microsoft.com/office/drawing/2014/main" id="{300BA974-0400-C385-32A1-ACCF0458BE7F}"/>
              </a:ext>
            </a:extLst>
          </p:cNvPr>
          <p:cNvSpPr>
            <a:spLocks noGrp="1"/>
          </p:cNvSpPr>
          <p:nvPr>
            <p:ph type="body" sz="quarter" idx="13" hasCustomPrompt="1"/>
          </p:nvPr>
        </p:nvSpPr>
        <p:spPr>
          <a:xfrm>
            <a:off x="731839" y="1564536"/>
            <a:ext cx="8132064" cy="1685077"/>
          </a:xfrm>
          <a:prstGeom prst="rect">
            <a:avLst/>
          </a:prstGeom>
        </p:spPr>
        <p:txBody>
          <a:bodyPr wrap="square" lIns="0" tIns="0" rIns="0" bIns="0" anchor="b">
            <a:spAutoFit/>
          </a:bodyPr>
          <a:lstStyle>
            <a:lvl1pPr marL="0" indent="0">
              <a:lnSpc>
                <a:spcPct val="90000"/>
              </a:lnSpc>
              <a:buNone/>
              <a:defRPr sz="6000" baseline="0">
                <a:solidFill>
                  <a:schemeClr val="tx1"/>
                </a:solidFill>
                <a:latin typeface="Poppins Medium" panose="00000600000000000000" pitchFamily="2" charset="0"/>
                <a:cs typeface="Poppins Medium" panose="00000600000000000000" pitchFamily="2" charset="0"/>
              </a:defRPr>
            </a:lvl1pPr>
          </a:lstStyle>
          <a:p>
            <a:pPr lvl="0"/>
            <a:r>
              <a:rPr lang="en-US"/>
              <a:t>This is a multi line heading for the title.</a:t>
            </a:r>
          </a:p>
        </p:txBody>
      </p:sp>
      <p:sp>
        <p:nvSpPr>
          <p:cNvPr id="4" name="Text Placeholder 24">
            <a:extLst>
              <a:ext uri="{FF2B5EF4-FFF2-40B4-BE49-F238E27FC236}">
                <a16:creationId xmlns:a16="http://schemas.microsoft.com/office/drawing/2014/main" id="{5E42C2D9-ACF0-0211-075C-5C19B67EC043}"/>
              </a:ext>
            </a:extLst>
          </p:cNvPr>
          <p:cNvSpPr>
            <a:spLocks noGrp="1"/>
          </p:cNvSpPr>
          <p:nvPr>
            <p:ph type="body" sz="quarter" idx="15" hasCustomPrompt="1"/>
          </p:nvPr>
        </p:nvSpPr>
        <p:spPr>
          <a:xfrm>
            <a:off x="731838" y="3366277"/>
            <a:ext cx="8132064" cy="602473"/>
          </a:xfrm>
          <a:prstGeom prst="rect">
            <a:avLst/>
          </a:prstGeom>
        </p:spPr>
        <p:txBody>
          <a:bodyPr lIns="0" tIns="0" rIns="0" bIns="0" anchor="b"/>
          <a:lstStyle>
            <a:lvl1pPr marL="0" indent="0">
              <a:buNone/>
              <a:defRPr sz="18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pic>
        <p:nvPicPr>
          <p:cNvPr id="5" name="Picture 4" descr="Background pattern&#10;&#10;Description automatically generated">
            <a:extLst>
              <a:ext uri="{FF2B5EF4-FFF2-40B4-BE49-F238E27FC236}">
                <a16:creationId xmlns:a16="http://schemas.microsoft.com/office/drawing/2014/main" id="{5D7C7122-A179-44DE-A085-18B0B349D9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290568"/>
            <a:ext cx="12188952" cy="2567432"/>
          </a:xfrm>
          <a:prstGeom prst="rect">
            <a:avLst/>
          </a:prstGeom>
        </p:spPr>
      </p:pic>
    </p:spTree>
    <p:extLst>
      <p:ext uri="{BB962C8B-B14F-4D97-AF65-F5344CB8AC3E}">
        <p14:creationId xmlns:p14="http://schemas.microsoft.com/office/powerpoint/2010/main" val="4201974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hank You | Infinity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ACC082-A99B-3449-8CA4-F3A0D6BE410C}"/>
              </a:ext>
            </a:extLst>
          </p:cNvPr>
          <p:cNvSpPr txBox="1"/>
          <p:nvPr userDrawn="1"/>
        </p:nvSpPr>
        <p:spPr>
          <a:xfrm>
            <a:off x="9170988" y="2641542"/>
            <a:ext cx="228917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 SUSE LLC. All Rights Reserved. SUSE and the SUSE logo are registered trademarks of SUSE LLC in the United States and other countries. All third-party trademarks are the property of their respective owners.</a:t>
            </a:r>
          </a:p>
        </p:txBody>
      </p:sp>
      <p:sp>
        <p:nvSpPr>
          <p:cNvPr id="9" name="Rectangle 8">
            <a:extLst>
              <a:ext uri="{FF2B5EF4-FFF2-40B4-BE49-F238E27FC236}">
                <a16:creationId xmlns:a16="http://schemas.microsoft.com/office/drawing/2014/main" id="{C93DF57D-FF80-1347-8E0E-B23D401BB2E2}"/>
              </a:ext>
            </a:extLst>
          </p:cNvPr>
          <p:cNvSpPr/>
          <p:nvPr userDrawn="1"/>
        </p:nvSpPr>
        <p:spPr>
          <a:xfrm>
            <a:off x="9191308" y="3623467"/>
            <a:ext cx="2352675" cy="37446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For more information, contact SUSE at: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+1 800 796 3700 (U.S./Canada)</a:t>
            </a:r>
          </a:p>
        </p:txBody>
      </p:sp>
      <p:sp>
        <p:nvSpPr>
          <p:cNvPr id="10" name="Rectangle 9">
            <a:extLst>
              <a:ext uri="{FF2B5EF4-FFF2-40B4-BE49-F238E27FC236}">
                <a16:creationId xmlns:a16="http://schemas.microsoft.com/office/drawing/2014/main" id="{2CF4126A-7F46-E940-A968-BF81BD0AC8F1}"/>
              </a:ext>
            </a:extLst>
          </p:cNvPr>
          <p:cNvSpPr/>
          <p:nvPr userDrawn="1"/>
        </p:nvSpPr>
        <p:spPr>
          <a:xfrm>
            <a:off x="9191308" y="4711644"/>
            <a:ext cx="1738313" cy="62581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err="1">
                <a:ln>
                  <a:noFill/>
                </a:ln>
                <a:solidFill>
                  <a:prstClr val="white"/>
                </a:solidFill>
                <a:effectLst/>
                <a:uLnTx/>
                <a:uFillTx/>
                <a:latin typeface="+mn-lt"/>
                <a:ea typeface="+mn-ea"/>
                <a:cs typeface="+mn-cs"/>
              </a:rPr>
              <a:t>Frankenstrasse</a:t>
            </a:r>
            <a:r>
              <a:rPr kumimoji="0" lang="en-US" sz="800" b="0" i="0" u="none" strike="noStrike" kern="1200" cap="none" spc="0" normalizeH="0" baseline="0">
                <a:ln>
                  <a:noFill/>
                </a:ln>
                <a:solidFill>
                  <a:prstClr val="white"/>
                </a:solidFill>
                <a:effectLst/>
                <a:uLnTx/>
                <a:uFillTx/>
                <a:latin typeface="+mn-lt"/>
                <a:ea typeface="+mn-ea"/>
                <a:cs typeface="+mn-cs"/>
              </a:rPr>
              <a:t> 146</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a:ln>
                  <a:noFill/>
                </a:ln>
                <a:solidFill>
                  <a:prstClr val="white"/>
                </a:solidFill>
                <a:effectLst/>
                <a:uLnTx/>
                <a:uFillTx/>
                <a:latin typeface="+mn-lt"/>
                <a:ea typeface="+mn-ea"/>
                <a:cs typeface="+mn-cs"/>
              </a:rPr>
              <a:t>90461 Nürnberg</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mn-lt"/>
                <a:ea typeface="+mn-ea"/>
                <a:cs typeface="+mn-cs"/>
              </a:rPr>
              <a:t>www.suse.com</a:t>
            </a:r>
            <a:endParaRPr kumimoji="0" lang="en-US" sz="800" b="0" i="0" u="none" strike="noStrike" kern="1200" cap="none" spc="0" normalizeH="0" baseline="0" noProof="0">
              <a:ln>
                <a:noFill/>
              </a:ln>
              <a:solidFill>
                <a:prstClr val="white"/>
              </a:solidFill>
              <a:effectLst/>
              <a:uLnTx/>
              <a:uFillTx/>
              <a:latin typeface="+mn-lt"/>
              <a:ea typeface="+mn-ea"/>
              <a:cs typeface="+mn-cs"/>
            </a:endParaRPr>
          </a:p>
        </p:txBody>
      </p:sp>
      <p:sp>
        <p:nvSpPr>
          <p:cNvPr id="11" name="Rectangle 10">
            <a:extLst>
              <a:ext uri="{FF2B5EF4-FFF2-40B4-BE49-F238E27FC236}">
                <a16:creationId xmlns:a16="http://schemas.microsoft.com/office/drawing/2014/main" id="{F9E5AF68-33F6-524E-9983-774F5EE73286}"/>
              </a:ext>
            </a:extLst>
          </p:cNvPr>
          <p:cNvSpPr/>
          <p:nvPr userDrawn="1"/>
        </p:nvSpPr>
        <p:spPr>
          <a:xfrm>
            <a:off x="731838" y="2813447"/>
            <a:ext cx="5355633" cy="1231106"/>
          </a:xfrm>
          <a:prstGeom prst="rect">
            <a:avLst/>
          </a:prstGeom>
        </p:spPr>
        <p:txBody>
          <a:bodyPr wrap="none" lIns="0" tIns="0" rIns="0" bIns="0" anchor="ctr">
            <a:spAutoFit/>
          </a:bodyPr>
          <a:lstStyle/>
          <a:p>
            <a:pPr lvl="0"/>
            <a:r>
              <a:rPr lang="en-US" sz="8000">
                <a:solidFill>
                  <a:schemeClr val="bg1"/>
                </a:solidFill>
                <a:latin typeface="+mj-lt"/>
              </a:rPr>
              <a:t>Thank you</a:t>
            </a:r>
          </a:p>
        </p:txBody>
      </p:sp>
      <p:grpSp>
        <p:nvGrpSpPr>
          <p:cNvPr id="25" name="Group 24">
            <a:extLst>
              <a:ext uri="{FF2B5EF4-FFF2-40B4-BE49-F238E27FC236}">
                <a16:creationId xmlns:a16="http://schemas.microsoft.com/office/drawing/2014/main" id="{EFFCEC6B-A1A4-7EE6-D4DC-04DC38C3DC20}"/>
              </a:ext>
            </a:extLst>
          </p:cNvPr>
          <p:cNvGrpSpPr/>
          <p:nvPr userDrawn="1"/>
        </p:nvGrpSpPr>
        <p:grpSpPr>
          <a:xfrm>
            <a:off x="795402" y="1164921"/>
            <a:ext cx="3350713" cy="1363967"/>
            <a:chOff x="807928" y="1579318"/>
            <a:chExt cx="2464183" cy="949570"/>
          </a:xfrm>
        </p:grpSpPr>
        <p:grpSp>
          <p:nvGrpSpPr>
            <p:cNvPr id="4" name="Graphic 1">
              <a:extLst>
                <a:ext uri="{FF2B5EF4-FFF2-40B4-BE49-F238E27FC236}">
                  <a16:creationId xmlns:a16="http://schemas.microsoft.com/office/drawing/2014/main" id="{CE8ED99B-5018-548F-CE65-5F85CD6F40E9}"/>
                </a:ext>
              </a:extLst>
            </p:cNvPr>
            <p:cNvGrpSpPr/>
            <p:nvPr/>
          </p:nvGrpSpPr>
          <p:grpSpPr>
            <a:xfrm>
              <a:off x="2140505" y="1908436"/>
              <a:ext cx="1131606" cy="291336"/>
              <a:chOff x="2140505" y="1908436"/>
              <a:chExt cx="1131606" cy="291336"/>
            </a:xfrm>
            <a:solidFill>
              <a:schemeClr val="bg1"/>
            </a:solidFill>
          </p:grpSpPr>
          <p:sp>
            <p:nvSpPr>
              <p:cNvPr id="5" name="Freeform 4">
                <a:extLst>
                  <a:ext uri="{FF2B5EF4-FFF2-40B4-BE49-F238E27FC236}">
                    <a16:creationId xmlns:a16="http://schemas.microsoft.com/office/drawing/2014/main" id="{429715E5-6685-7325-69DE-C433B18B2457}"/>
                  </a:ext>
                </a:extLst>
              </p:cNvPr>
              <p:cNvSpPr/>
              <p:nvPr/>
            </p:nvSpPr>
            <p:spPr>
              <a:xfrm>
                <a:off x="2140505" y="1908436"/>
                <a:ext cx="189460" cy="291336"/>
              </a:xfrm>
              <a:custGeom>
                <a:avLst/>
                <a:gdLst>
                  <a:gd name="connsiteX0" fmla="*/ 0 w 189460"/>
                  <a:gd name="connsiteY0" fmla="*/ 0 h 291336"/>
                  <a:gd name="connsiteX1" fmla="*/ 189461 w 189460"/>
                  <a:gd name="connsiteY1" fmla="*/ 0 h 291336"/>
                  <a:gd name="connsiteX2" fmla="*/ 189461 w 189460"/>
                  <a:gd name="connsiteY2" fmla="*/ 53520 h 291336"/>
                  <a:gd name="connsiteX3" fmla="*/ 72401 w 189460"/>
                  <a:gd name="connsiteY3" fmla="*/ 53520 h 291336"/>
                  <a:gd name="connsiteX4" fmla="*/ 72401 w 189460"/>
                  <a:gd name="connsiteY4" fmla="*/ 129048 h 291336"/>
                  <a:gd name="connsiteX5" fmla="*/ 167782 w 189460"/>
                  <a:gd name="connsiteY5" fmla="*/ 129048 h 291336"/>
                  <a:gd name="connsiteX6" fmla="*/ 167782 w 189460"/>
                  <a:gd name="connsiteY6" fmla="*/ 182568 h 291336"/>
                  <a:gd name="connsiteX7" fmla="*/ 72401 w 189460"/>
                  <a:gd name="connsiteY7" fmla="*/ 182568 h 291336"/>
                  <a:gd name="connsiteX8" fmla="*/ 72401 w 189460"/>
                  <a:gd name="connsiteY8" fmla="*/ 291337 h 291336"/>
                  <a:gd name="connsiteX9" fmla="*/ 0 w 189460"/>
                  <a:gd name="connsiteY9" fmla="*/ 291337 h 291336"/>
                  <a:gd name="connsiteX10" fmla="*/ 0 w 189460"/>
                  <a:gd name="connsiteY10" fmla="*/ 0 h 2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460" h="291336">
                    <a:moveTo>
                      <a:pt x="0" y="0"/>
                    </a:moveTo>
                    <a:lnTo>
                      <a:pt x="189461" y="0"/>
                    </a:lnTo>
                    <a:lnTo>
                      <a:pt x="189461" y="53520"/>
                    </a:lnTo>
                    <a:lnTo>
                      <a:pt x="72401" y="53520"/>
                    </a:lnTo>
                    <a:lnTo>
                      <a:pt x="72401" y="129048"/>
                    </a:lnTo>
                    <a:lnTo>
                      <a:pt x="167782" y="129048"/>
                    </a:lnTo>
                    <a:lnTo>
                      <a:pt x="167782" y="182568"/>
                    </a:lnTo>
                    <a:lnTo>
                      <a:pt x="72401" y="182568"/>
                    </a:lnTo>
                    <a:lnTo>
                      <a:pt x="72401" y="291337"/>
                    </a:lnTo>
                    <a:lnTo>
                      <a:pt x="0" y="291337"/>
                    </a:lnTo>
                    <a:lnTo>
                      <a:pt x="0" y="0"/>
                    </a:lnTo>
                    <a:close/>
                  </a:path>
                </a:pathLst>
              </a:custGeom>
              <a:grpFill/>
              <a:ln w="57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2A932EA-0917-CFAD-01C9-9C887D5230DC}"/>
                  </a:ext>
                </a:extLst>
              </p:cNvPr>
              <p:cNvSpPr/>
              <p:nvPr/>
            </p:nvSpPr>
            <p:spPr>
              <a:xfrm>
                <a:off x="2364657" y="1908436"/>
                <a:ext cx="194235" cy="291336"/>
              </a:xfrm>
              <a:custGeom>
                <a:avLst/>
                <a:gdLst>
                  <a:gd name="connsiteX0" fmla="*/ 0 w 194235"/>
                  <a:gd name="connsiteY0" fmla="*/ 0 h 291336"/>
                  <a:gd name="connsiteX1" fmla="*/ 72407 w 194235"/>
                  <a:gd name="connsiteY1" fmla="*/ 0 h 291336"/>
                  <a:gd name="connsiteX2" fmla="*/ 72407 w 194235"/>
                  <a:gd name="connsiteY2" fmla="*/ 237814 h 291336"/>
                  <a:gd name="connsiteX3" fmla="*/ 194236 w 194235"/>
                  <a:gd name="connsiteY3" fmla="*/ 237814 h 291336"/>
                  <a:gd name="connsiteX4" fmla="*/ 194236 w 194235"/>
                  <a:gd name="connsiteY4" fmla="*/ 291337 h 291336"/>
                  <a:gd name="connsiteX5" fmla="*/ 0 w 194235"/>
                  <a:gd name="connsiteY5" fmla="*/ 291337 h 291336"/>
                  <a:gd name="connsiteX6" fmla="*/ 0 w 194235"/>
                  <a:gd name="connsiteY6" fmla="*/ 0 h 2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235" h="291336">
                    <a:moveTo>
                      <a:pt x="0" y="0"/>
                    </a:moveTo>
                    <a:lnTo>
                      <a:pt x="72407" y="0"/>
                    </a:lnTo>
                    <a:lnTo>
                      <a:pt x="72407" y="237814"/>
                    </a:lnTo>
                    <a:lnTo>
                      <a:pt x="194236" y="237814"/>
                    </a:lnTo>
                    <a:lnTo>
                      <a:pt x="194236" y="291337"/>
                    </a:lnTo>
                    <a:lnTo>
                      <a:pt x="0" y="291337"/>
                    </a:lnTo>
                    <a:lnTo>
                      <a:pt x="0" y="0"/>
                    </a:lnTo>
                    <a:close/>
                  </a:path>
                </a:pathLst>
              </a:custGeom>
              <a:grpFill/>
              <a:ln w="57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F32683D-0041-020A-6FC2-C0AF856AF3F1}"/>
                  </a:ext>
                </a:extLst>
              </p:cNvPr>
              <p:cNvSpPr/>
              <p:nvPr/>
            </p:nvSpPr>
            <p:spPr>
              <a:xfrm>
                <a:off x="2588815" y="1908436"/>
                <a:ext cx="198132" cy="291336"/>
              </a:xfrm>
              <a:custGeom>
                <a:avLst/>
                <a:gdLst>
                  <a:gd name="connsiteX0" fmla="*/ 0 w 198132"/>
                  <a:gd name="connsiteY0" fmla="*/ 0 h 291336"/>
                  <a:gd name="connsiteX1" fmla="*/ 193796 w 198132"/>
                  <a:gd name="connsiteY1" fmla="*/ 0 h 291336"/>
                  <a:gd name="connsiteX2" fmla="*/ 193796 w 198132"/>
                  <a:gd name="connsiteY2" fmla="*/ 53520 h 291336"/>
                  <a:gd name="connsiteX3" fmla="*/ 72401 w 198132"/>
                  <a:gd name="connsiteY3" fmla="*/ 53520 h 291336"/>
                  <a:gd name="connsiteX4" fmla="*/ 72401 w 198132"/>
                  <a:gd name="connsiteY4" fmla="*/ 116100 h 291336"/>
                  <a:gd name="connsiteX5" fmla="*/ 174286 w 198132"/>
                  <a:gd name="connsiteY5" fmla="*/ 116100 h 291336"/>
                  <a:gd name="connsiteX6" fmla="*/ 174286 w 198132"/>
                  <a:gd name="connsiteY6" fmla="*/ 169620 h 291336"/>
                  <a:gd name="connsiteX7" fmla="*/ 72401 w 198132"/>
                  <a:gd name="connsiteY7" fmla="*/ 169620 h 291336"/>
                  <a:gd name="connsiteX8" fmla="*/ 72401 w 198132"/>
                  <a:gd name="connsiteY8" fmla="*/ 237814 h 291336"/>
                  <a:gd name="connsiteX9" fmla="*/ 198132 w 198132"/>
                  <a:gd name="connsiteY9" fmla="*/ 237814 h 291336"/>
                  <a:gd name="connsiteX10" fmla="*/ 198132 w 198132"/>
                  <a:gd name="connsiteY10" fmla="*/ 291337 h 291336"/>
                  <a:gd name="connsiteX11" fmla="*/ 0 w 198132"/>
                  <a:gd name="connsiteY11" fmla="*/ 291337 h 291336"/>
                  <a:gd name="connsiteX12" fmla="*/ 0 w 198132"/>
                  <a:gd name="connsiteY12" fmla="*/ 0 h 2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32" h="291336">
                    <a:moveTo>
                      <a:pt x="0" y="0"/>
                    </a:moveTo>
                    <a:lnTo>
                      <a:pt x="193796" y="0"/>
                    </a:lnTo>
                    <a:lnTo>
                      <a:pt x="193796" y="53520"/>
                    </a:lnTo>
                    <a:lnTo>
                      <a:pt x="72401" y="53520"/>
                    </a:lnTo>
                    <a:lnTo>
                      <a:pt x="72401" y="116100"/>
                    </a:lnTo>
                    <a:lnTo>
                      <a:pt x="174286" y="116100"/>
                    </a:lnTo>
                    <a:lnTo>
                      <a:pt x="174286" y="169620"/>
                    </a:lnTo>
                    <a:lnTo>
                      <a:pt x="72401" y="169620"/>
                    </a:lnTo>
                    <a:lnTo>
                      <a:pt x="72401" y="237814"/>
                    </a:lnTo>
                    <a:lnTo>
                      <a:pt x="198132" y="237814"/>
                    </a:lnTo>
                    <a:lnTo>
                      <a:pt x="198132" y="291337"/>
                    </a:lnTo>
                    <a:lnTo>
                      <a:pt x="0" y="291337"/>
                    </a:lnTo>
                    <a:lnTo>
                      <a:pt x="0" y="0"/>
                    </a:lnTo>
                    <a:close/>
                  </a:path>
                </a:pathLst>
              </a:custGeom>
              <a:grpFill/>
              <a:ln w="57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308C99C-AE75-32F5-2BEF-76080B234230}"/>
                  </a:ext>
                </a:extLst>
              </p:cNvPr>
              <p:cNvSpPr/>
              <p:nvPr/>
            </p:nvSpPr>
            <p:spPr>
              <a:xfrm>
                <a:off x="2824674" y="1908436"/>
                <a:ext cx="198137" cy="291336"/>
              </a:xfrm>
              <a:custGeom>
                <a:avLst/>
                <a:gdLst>
                  <a:gd name="connsiteX0" fmla="*/ 0 w 198137"/>
                  <a:gd name="connsiteY0" fmla="*/ 0 h 291336"/>
                  <a:gd name="connsiteX1" fmla="*/ 193802 w 198137"/>
                  <a:gd name="connsiteY1" fmla="*/ 0 h 291336"/>
                  <a:gd name="connsiteX2" fmla="*/ 193802 w 198137"/>
                  <a:gd name="connsiteY2" fmla="*/ 53520 h 291336"/>
                  <a:gd name="connsiteX3" fmla="*/ 72407 w 198137"/>
                  <a:gd name="connsiteY3" fmla="*/ 53520 h 291336"/>
                  <a:gd name="connsiteX4" fmla="*/ 72407 w 198137"/>
                  <a:gd name="connsiteY4" fmla="*/ 116100 h 291336"/>
                  <a:gd name="connsiteX5" fmla="*/ 174291 w 198137"/>
                  <a:gd name="connsiteY5" fmla="*/ 116100 h 291336"/>
                  <a:gd name="connsiteX6" fmla="*/ 174291 w 198137"/>
                  <a:gd name="connsiteY6" fmla="*/ 169620 h 291336"/>
                  <a:gd name="connsiteX7" fmla="*/ 72407 w 198137"/>
                  <a:gd name="connsiteY7" fmla="*/ 169620 h 291336"/>
                  <a:gd name="connsiteX8" fmla="*/ 72407 w 198137"/>
                  <a:gd name="connsiteY8" fmla="*/ 237814 h 291336"/>
                  <a:gd name="connsiteX9" fmla="*/ 198138 w 198137"/>
                  <a:gd name="connsiteY9" fmla="*/ 237814 h 291336"/>
                  <a:gd name="connsiteX10" fmla="*/ 198138 w 198137"/>
                  <a:gd name="connsiteY10" fmla="*/ 291337 h 291336"/>
                  <a:gd name="connsiteX11" fmla="*/ 0 w 198137"/>
                  <a:gd name="connsiteY11" fmla="*/ 291337 h 291336"/>
                  <a:gd name="connsiteX12" fmla="*/ 0 w 198137"/>
                  <a:gd name="connsiteY12" fmla="*/ 0 h 2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37" h="291336">
                    <a:moveTo>
                      <a:pt x="0" y="0"/>
                    </a:moveTo>
                    <a:lnTo>
                      <a:pt x="193802" y="0"/>
                    </a:lnTo>
                    <a:lnTo>
                      <a:pt x="193802" y="53520"/>
                    </a:lnTo>
                    <a:lnTo>
                      <a:pt x="72407" y="53520"/>
                    </a:lnTo>
                    <a:lnTo>
                      <a:pt x="72407" y="116100"/>
                    </a:lnTo>
                    <a:lnTo>
                      <a:pt x="174291" y="116100"/>
                    </a:lnTo>
                    <a:lnTo>
                      <a:pt x="174291" y="169620"/>
                    </a:lnTo>
                    <a:lnTo>
                      <a:pt x="72407" y="169620"/>
                    </a:lnTo>
                    <a:lnTo>
                      <a:pt x="72407" y="237814"/>
                    </a:lnTo>
                    <a:lnTo>
                      <a:pt x="198138" y="237814"/>
                    </a:lnTo>
                    <a:lnTo>
                      <a:pt x="198138" y="291337"/>
                    </a:lnTo>
                    <a:lnTo>
                      <a:pt x="0" y="291337"/>
                    </a:lnTo>
                    <a:lnTo>
                      <a:pt x="0" y="0"/>
                    </a:lnTo>
                    <a:close/>
                  </a:path>
                </a:pathLst>
              </a:custGeom>
              <a:grpFill/>
              <a:ln w="5769"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18D71A8-DC3E-FB19-8F42-6FD8303DA239}"/>
                  </a:ext>
                </a:extLst>
              </p:cNvPr>
              <p:cNvSpPr/>
              <p:nvPr/>
            </p:nvSpPr>
            <p:spPr>
              <a:xfrm>
                <a:off x="3038426" y="1908436"/>
                <a:ext cx="233685" cy="291336"/>
              </a:xfrm>
              <a:custGeom>
                <a:avLst/>
                <a:gdLst>
                  <a:gd name="connsiteX0" fmla="*/ 0 w 233685"/>
                  <a:gd name="connsiteY0" fmla="*/ 0 h 291336"/>
                  <a:gd name="connsiteX1" fmla="*/ 233685 w 233685"/>
                  <a:gd name="connsiteY1" fmla="*/ 0 h 291336"/>
                  <a:gd name="connsiteX2" fmla="*/ 233685 w 233685"/>
                  <a:gd name="connsiteY2" fmla="*/ 53520 h 291336"/>
                  <a:gd name="connsiteX3" fmla="*/ 152179 w 233685"/>
                  <a:gd name="connsiteY3" fmla="*/ 53520 h 291336"/>
                  <a:gd name="connsiteX4" fmla="*/ 152179 w 233685"/>
                  <a:gd name="connsiteY4" fmla="*/ 291337 h 291336"/>
                  <a:gd name="connsiteX5" fmla="*/ 79778 w 233685"/>
                  <a:gd name="connsiteY5" fmla="*/ 291337 h 291336"/>
                  <a:gd name="connsiteX6" fmla="*/ 79778 w 233685"/>
                  <a:gd name="connsiteY6" fmla="*/ 53520 h 291336"/>
                  <a:gd name="connsiteX7" fmla="*/ 0 w 233685"/>
                  <a:gd name="connsiteY7" fmla="*/ 53520 h 291336"/>
                  <a:gd name="connsiteX8" fmla="*/ 0 w 233685"/>
                  <a:gd name="connsiteY8" fmla="*/ 0 h 2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85" h="291336">
                    <a:moveTo>
                      <a:pt x="0" y="0"/>
                    </a:moveTo>
                    <a:lnTo>
                      <a:pt x="233685" y="0"/>
                    </a:lnTo>
                    <a:lnTo>
                      <a:pt x="233685" y="53520"/>
                    </a:lnTo>
                    <a:lnTo>
                      <a:pt x="152179" y="53520"/>
                    </a:lnTo>
                    <a:lnTo>
                      <a:pt x="152179" y="291337"/>
                    </a:lnTo>
                    <a:lnTo>
                      <a:pt x="79778" y="291337"/>
                    </a:lnTo>
                    <a:lnTo>
                      <a:pt x="79778" y="53520"/>
                    </a:lnTo>
                    <a:lnTo>
                      <a:pt x="0" y="53520"/>
                    </a:lnTo>
                    <a:lnTo>
                      <a:pt x="0" y="0"/>
                    </a:lnTo>
                    <a:close/>
                  </a:path>
                </a:pathLst>
              </a:custGeom>
              <a:grpFill/>
              <a:ln w="5769" cap="flat">
                <a:noFill/>
                <a:prstDash val="solid"/>
                <a:miter/>
              </a:ln>
            </p:spPr>
            <p:txBody>
              <a:bodyPr rtlCol="0" anchor="ctr"/>
              <a:lstStyle/>
              <a:p>
                <a:endParaRPr lang="en-US"/>
              </a:p>
            </p:txBody>
          </p:sp>
        </p:grpSp>
        <p:grpSp>
          <p:nvGrpSpPr>
            <p:cNvPr id="15" name="Graphic 1">
              <a:extLst>
                <a:ext uri="{FF2B5EF4-FFF2-40B4-BE49-F238E27FC236}">
                  <a16:creationId xmlns:a16="http://schemas.microsoft.com/office/drawing/2014/main" id="{1E89106D-0142-5A09-6091-F83DA44C5057}"/>
                </a:ext>
              </a:extLst>
            </p:cNvPr>
            <p:cNvGrpSpPr/>
            <p:nvPr/>
          </p:nvGrpSpPr>
          <p:grpSpPr>
            <a:xfrm>
              <a:off x="807928" y="1579318"/>
              <a:ext cx="1156199" cy="949570"/>
              <a:chOff x="807928" y="1579318"/>
              <a:chExt cx="1156199" cy="949570"/>
            </a:xfrm>
          </p:grpSpPr>
          <p:sp>
            <p:nvSpPr>
              <p:cNvPr id="16" name="Freeform 15">
                <a:extLst>
                  <a:ext uri="{FF2B5EF4-FFF2-40B4-BE49-F238E27FC236}">
                    <a16:creationId xmlns:a16="http://schemas.microsoft.com/office/drawing/2014/main" id="{A190EE8B-FA6D-3EFD-5F36-144CB4F05A25}"/>
                  </a:ext>
                </a:extLst>
              </p:cNvPr>
              <p:cNvSpPr/>
              <p:nvPr/>
            </p:nvSpPr>
            <p:spPr>
              <a:xfrm>
                <a:off x="807928" y="1579318"/>
                <a:ext cx="1156199" cy="949570"/>
              </a:xfrm>
              <a:custGeom>
                <a:avLst/>
                <a:gdLst>
                  <a:gd name="connsiteX0" fmla="*/ 1040579 w 1156199"/>
                  <a:gd name="connsiteY0" fmla="*/ 949570 h 949570"/>
                  <a:gd name="connsiteX1" fmla="*/ 115620 w 1156199"/>
                  <a:gd name="connsiteY1" fmla="*/ 949570 h 949570"/>
                  <a:gd name="connsiteX2" fmla="*/ 0 w 1156199"/>
                  <a:gd name="connsiteY2" fmla="*/ 834471 h 949570"/>
                  <a:gd name="connsiteX3" fmla="*/ 0 w 1156199"/>
                  <a:gd name="connsiteY3" fmla="*/ 115099 h 949570"/>
                  <a:gd name="connsiteX4" fmla="*/ 115620 w 1156199"/>
                  <a:gd name="connsiteY4" fmla="*/ 0 h 949570"/>
                  <a:gd name="connsiteX5" fmla="*/ 1040579 w 1156199"/>
                  <a:gd name="connsiteY5" fmla="*/ 0 h 949570"/>
                  <a:gd name="connsiteX6" fmla="*/ 1156199 w 1156199"/>
                  <a:gd name="connsiteY6" fmla="*/ 115099 h 949570"/>
                  <a:gd name="connsiteX7" fmla="*/ 1156199 w 1156199"/>
                  <a:gd name="connsiteY7" fmla="*/ 834471 h 949570"/>
                  <a:gd name="connsiteX8" fmla="*/ 1040579 w 1156199"/>
                  <a:gd name="connsiteY8" fmla="*/ 949570 h 94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199" h="949570">
                    <a:moveTo>
                      <a:pt x="1040579" y="949570"/>
                    </a:moveTo>
                    <a:lnTo>
                      <a:pt x="115620" y="949570"/>
                    </a:lnTo>
                    <a:cubicBezTo>
                      <a:pt x="52029" y="949570"/>
                      <a:pt x="0" y="897775"/>
                      <a:pt x="0" y="834471"/>
                    </a:cubicBezTo>
                    <a:lnTo>
                      <a:pt x="0" y="115099"/>
                    </a:lnTo>
                    <a:cubicBezTo>
                      <a:pt x="0" y="51795"/>
                      <a:pt x="52029" y="0"/>
                      <a:pt x="115620" y="0"/>
                    </a:cubicBezTo>
                    <a:lnTo>
                      <a:pt x="1040579" y="0"/>
                    </a:lnTo>
                    <a:cubicBezTo>
                      <a:pt x="1104170" y="0"/>
                      <a:pt x="1156199" y="51795"/>
                      <a:pt x="1156199" y="115099"/>
                    </a:cubicBezTo>
                    <a:lnTo>
                      <a:pt x="1156199" y="834471"/>
                    </a:lnTo>
                    <a:cubicBezTo>
                      <a:pt x="1156199" y="897775"/>
                      <a:pt x="1104170" y="949570"/>
                      <a:pt x="1040579" y="949570"/>
                    </a:cubicBezTo>
                    <a:close/>
                  </a:path>
                </a:pathLst>
              </a:custGeom>
              <a:solidFill>
                <a:srgbClr val="00B056"/>
              </a:solidFill>
              <a:ln w="5769" cap="flat">
                <a:noFill/>
                <a:prstDash val="solid"/>
                <a:miter/>
              </a:ln>
            </p:spPr>
            <p:txBody>
              <a:bodyPr rtlCol="0" anchor="ctr"/>
              <a:lstStyle/>
              <a:p>
                <a:endParaRPr lang="en-US"/>
              </a:p>
            </p:txBody>
          </p:sp>
          <p:grpSp>
            <p:nvGrpSpPr>
              <p:cNvPr id="17" name="Graphic 1">
                <a:extLst>
                  <a:ext uri="{FF2B5EF4-FFF2-40B4-BE49-F238E27FC236}">
                    <a16:creationId xmlns:a16="http://schemas.microsoft.com/office/drawing/2014/main" id="{7AE5DAAD-781C-E415-8070-2B644D6DE0DF}"/>
                  </a:ext>
                </a:extLst>
              </p:cNvPr>
              <p:cNvGrpSpPr/>
              <p:nvPr/>
            </p:nvGrpSpPr>
            <p:grpSpPr>
              <a:xfrm>
                <a:off x="959924" y="1673230"/>
                <a:ext cx="852202" cy="761742"/>
                <a:chOff x="959924" y="1673230"/>
                <a:chExt cx="852202" cy="761742"/>
              </a:xfrm>
              <a:solidFill>
                <a:srgbClr val="FFFFFF"/>
              </a:solidFill>
            </p:grpSpPr>
            <p:sp>
              <p:nvSpPr>
                <p:cNvPr id="18" name="Freeform 17">
                  <a:extLst>
                    <a:ext uri="{FF2B5EF4-FFF2-40B4-BE49-F238E27FC236}">
                      <a16:creationId xmlns:a16="http://schemas.microsoft.com/office/drawing/2014/main" id="{CB6C0226-90FE-12C3-10C6-3CEADBDE232B}"/>
                    </a:ext>
                  </a:extLst>
                </p:cNvPr>
                <p:cNvSpPr/>
                <p:nvPr/>
              </p:nvSpPr>
              <p:spPr>
                <a:xfrm>
                  <a:off x="1516845" y="1819516"/>
                  <a:ext cx="244247" cy="405238"/>
                </a:xfrm>
                <a:custGeom>
                  <a:avLst/>
                  <a:gdLst>
                    <a:gd name="connsiteX0" fmla="*/ 244247 w 244247"/>
                    <a:gd name="connsiteY0" fmla="*/ 405239 h 405238"/>
                    <a:gd name="connsiteX1" fmla="*/ 223019 w 244247"/>
                    <a:gd name="connsiteY1" fmla="*/ 356477 h 405238"/>
                    <a:gd name="connsiteX2" fmla="*/ 215105 w 244247"/>
                    <a:gd name="connsiteY2" fmla="*/ 339033 h 405238"/>
                    <a:gd name="connsiteX3" fmla="*/ 48982 w 244247"/>
                    <a:gd name="connsiteY3" fmla="*/ 62072 h 405238"/>
                    <a:gd name="connsiteX4" fmla="*/ 0 w 244247"/>
                    <a:gd name="connsiteY4" fmla="*/ 0 h 405238"/>
                    <a:gd name="connsiteX5" fmla="*/ 0 w 244247"/>
                    <a:gd name="connsiteY5" fmla="*/ 78368 h 405238"/>
                    <a:gd name="connsiteX6" fmla="*/ 0 w 244247"/>
                    <a:gd name="connsiteY6" fmla="*/ 405239 h 405238"/>
                    <a:gd name="connsiteX7" fmla="*/ 191073 w 244247"/>
                    <a:gd name="connsiteY7" fmla="*/ 405239 h 405238"/>
                    <a:gd name="connsiteX8" fmla="*/ 244247 w 244247"/>
                    <a:gd name="connsiteY8" fmla="*/ 405239 h 405238"/>
                    <a:gd name="connsiteX9" fmla="*/ 48982 w 244247"/>
                    <a:gd name="connsiteY9" fmla="*/ 356477 h 405238"/>
                    <a:gd name="connsiteX10" fmla="*/ 48982 w 244247"/>
                    <a:gd name="connsiteY10" fmla="*/ 146189 h 405238"/>
                    <a:gd name="connsiteX11" fmla="*/ 169181 w 244247"/>
                    <a:gd name="connsiteY11" fmla="*/ 356477 h 405238"/>
                    <a:gd name="connsiteX12" fmla="*/ 48982 w 244247"/>
                    <a:gd name="connsiteY12" fmla="*/ 356477 h 40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247" h="405238">
                      <a:moveTo>
                        <a:pt x="244247" y="405239"/>
                      </a:moveTo>
                      <a:cubicBezTo>
                        <a:pt x="237472" y="388889"/>
                        <a:pt x="230361" y="372648"/>
                        <a:pt x="223019" y="356477"/>
                      </a:cubicBezTo>
                      <a:cubicBezTo>
                        <a:pt x="220377" y="350658"/>
                        <a:pt x="217816" y="344823"/>
                        <a:pt x="215105" y="339033"/>
                      </a:cubicBezTo>
                      <a:cubicBezTo>
                        <a:pt x="168990" y="240584"/>
                        <a:pt x="113400" y="148087"/>
                        <a:pt x="48982" y="62072"/>
                      </a:cubicBezTo>
                      <a:cubicBezTo>
                        <a:pt x="33189" y="40983"/>
                        <a:pt x="16857" y="20293"/>
                        <a:pt x="0" y="0"/>
                      </a:cubicBezTo>
                      <a:lnTo>
                        <a:pt x="0" y="78368"/>
                      </a:lnTo>
                      <a:lnTo>
                        <a:pt x="0" y="405239"/>
                      </a:lnTo>
                      <a:lnTo>
                        <a:pt x="191073" y="405239"/>
                      </a:lnTo>
                      <a:lnTo>
                        <a:pt x="244247" y="405239"/>
                      </a:lnTo>
                      <a:close/>
                      <a:moveTo>
                        <a:pt x="48982" y="356477"/>
                      </a:moveTo>
                      <a:lnTo>
                        <a:pt x="48982" y="146189"/>
                      </a:lnTo>
                      <a:cubicBezTo>
                        <a:pt x="94317" y="212694"/>
                        <a:pt x="134495" y="282856"/>
                        <a:pt x="169181" y="356477"/>
                      </a:cubicBezTo>
                      <a:lnTo>
                        <a:pt x="48982" y="356477"/>
                      </a:lnTo>
                      <a:close/>
                    </a:path>
                  </a:pathLst>
                </a:custGeom>
                <a:solidFill>
                  <a:srgbClr val="FFFFFF"/>
                </a:solidFill>
                <a:ln w="5769"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A2BD19A-B45B-C89B-3DB7-DEAE2F9262DA}"/>
                    </a:ext>
                  </a:extLst>
                </p:cNvPr>
                <p:cNvSpPr/>
                <p:nvPr/>
              </p:nvSpPr>
              <p:spPr>
                <a:xfrm>
                  <a:off x="1172720" y="1673230"/>
                  <a:ext cx="296599" cy="551524"/>
                </a:xfrm>
                <a:custGeom>
                  <a:avLst/>
                  <a:gdLst>
                    <a:gd name="connsiteX0" fmla="*/ 15713 w 296599"/>
                    <a:gd name="connsiteY0" fmla="*/ 502763 h 551524"/>
                    <a:gd name="connsiteX1" fmla="*/ 0 w 296599"/>
                    <a:gd name="connsiteY1" fmla="*/ 551525 h 551524"/>
                    <a:gd name="connsiteX2" fmla="*/ 51301 w 296599"/>
                    <a:gd name="connsiteY2" fmla="*/ 551525 h 551524"/>
                    <a:gd name="connsiteX3" fmla="*/ 296599 w 296599"/>
                    <a:gd name="connsiteY3" fmla="*/ 551525 h 551524"/>
                    <a:gd name="connsiteX4" fmla="*/ 296599 w 296599"/>
                    <a:gd name="connsiteY4" fmla="*/ 78368 h 551524"/>
                    <a:gd name="connsiteX5" fmla="*/ 296599 w 296599"/>
                    <a:gd name="connsiteY5" fmla="*/ 0 h 551524"/>
                    <a:gd name="connsiteX6" fmla="*/ 247617 w 296599"/>
                    <a:gd name="connsiteY6" fmla="*/ 62072 h 551524"/>
                    <a:gd name="connsiteX7" fmla="*/ 81498 w 296599"/>
                    <a:gd name="connsiteY7" fmla="*/ 339029 h 551524"/>
                    <a:gd name="connsiteX8" fmla="*/ 15713 w 296599"/>
                    <a:gd name="connsiteY8" fmla="*/ 502763 h 551524"/>
                    <a:gd name="connsiteX9" fmla="*/ 247617 w 296599"/>
                    <a:gd name="connsiteY9" fmla="*/ 146190 h 551524"/>
                    <a:gd name="connsiteX10" fmla="*/ 247617 w 296599"/>
                    <a:gd name="connsiteY10" fmla="*/ 502763 h 551524"/>
                    <a:gd name="connsiteX11" fmla="*/ 67424 w 296599"/>
                    <a:gd name="connsiteY11" fmla="*/ 502763 h 551524"/>
                    <a:gd name="connsiteX12" fmla="*/ 125892 w 296599"/>
                    <a:gd name="connsiteY12" fmla="*/ 359638 h 551524"/>
                    <a:gd name="connsiteX13" fmla="*/ 247617 w 296599"/>
                    <a:gd name="connsiteY13" fmla="*/ 146190 h 55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599" h="551524">
                      <a:moveTo>
                        <a:pt x="15713" y="502763"/>
                      </a:moveTo>
                      <a:cubicBezTo>
                        <a:pt x="10225" y="518946"/>
                        <a:pt x="4949" y="535192"/>
                        <a:pt x="0" y="551525"/>
                      </a:cubicBezTo>
                      <a:lnTo>
                        <a:pt x="51301" y="551525"/>
                      </a:lnTo>
                      <a:lnTo>
                        <a:pt x="296599" y="551525"/>
                      </a:lnTo>
                      <a:lnTo>
                        <a:pt x="296599" y="78368"/>
                      </a:lnTo>
                      <a:lnTo>
                        <a:pt x="296599" y="0"/>
                      </a:lnTo>
                      <a:cubicBezTo>
                        <a:pt x="279742" y="20293"/>
                        <a:pt x="263410" y="40983"/>
                        <a:pt x="247617" y="62072"/>
                      </a:cubicBezTo>
                      <a:cubicBezTo>
                        <a:pt x="183201" y="148087"/>
                        <a:pt x="127611" y="240583"/>
                        <a:pt x="81498" y="339029"/>
                      </a:cubicBezTo>
                      <a:cubicBezTo>
                        <a:pt x="56387" y="392637"/>
                        <a:pt x="34525" y="447277"/>
                        <a:pt x="15713" y="502763"/>
                      </a:cubicBezTo>
                      <a:close/>
                      <a:moveTo>
                        <a:pt x="247617" y="146190"/>
                      </a:moveTo>
                      <a:lnTo>
                        <a:pt x="247617" y="502763"/>
                      </a:lnTo>
                      <a:lnTo>
                        <a:pt x="67424" y="502763"/>
                      </a:lnTo>
                      <a:cubicBezTo>
                        <a:pt x="84431" y="454324"/>
                        <a:pt x="103903" y="406579"/>
                        <a:pt x="125892" y="359638"/>
                      </a:cubicBezTo>
                      <a:cubicBezTo>
                        <a:pt x="160919" y="284859"/>
                        <a:pt x="201632" y="213653"/>
                        <a:pt x="247617" y="146190"/>
                      </a:cubicBezTo>
                      <a:close/>
                    </a:path>
                  </a:pathLst>
                </a:custGeom>
                <a:solidFill>
                  <a:srgbClr val="FFFFFF"/>
                </a:solidFill>
                <a:ln w="57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B659C6A-1A16-EB55-8BDC-44361AB76D78}"/>
                    </a:ext>
                  </a:extLst>
                </p:cNvPr>
                <p:cNvSpPr/>
                <p:nvPr/>
              </p:nvSpPr>
              <p:spPr>
                <a:xfrm>
                  <a:off x="1096652" y="1713106"/>
                  <a:ext cx="309365" cy="511648"/>
                </a:xfrm>
                <a:custGeom>
                  <a:avLst/>
                  <a:gdLst>
                    <a:gd name="connsiteX0" fmla="*/ 0 w 309365"/>
                    <a:gd name="connsiteY0" fmla="*/ 511648 h 511648"/>
                    <a:gd name="connsiteX1" fmla="*/ 50925 w 309365"/>
                    <a:gd name="connsiteY1" fmla="*/ 511648 h 511648"/>
                    <a:gd name="connsiteX2" fmla="*/ 136044 w 309365"/>
                    <a:gd name="connsiteY2" fmla="*/ 284728 h 511648"/>
                    <a:gd name="connsiteX3" fmla="*/ 309366 w 309365"/>
                    <a:gd name="connsiteY3" fmla="*/ 0 h 511648"/>
                    <a:gd name="connsiteX4" fmla="*/ 247505 w 309365"/>
                    <a:gd name="connsiteY4" fmla="*/ 37397 h 511648"/>
                    <a:gd name="connsiteX5" fmla="*/ 202720 w 309365"/>
                    <a:gd name="connsiteY5" fmla="*/ 65474 h 511648"/>
                    <a:gd name="connsiteX6" fmla="*/ 91649 w 309365"/>
                    <a:gd name="connsiteY6" fmla="*/ 264119 h 511648"/>
                    <a:gd name="connsiteX7" fmla="*/ 0 w 309365"/>
                    <a:gd name="connsiteY7" fmla="*/ 511648 h 5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365" h="511648">
                      <a:moveTo>
                        <a:pt x="0" y="511648"/>
                      </a:moveTo>
                      <a:lnTo>
                        <a:pt x="50925" y="511648"/>
                      </a:lnTo>
                      <a:cubicBezTo>
                        <a:pt x="73151" y="434295"/>
                        <a:pt x="101479" y="358518"/>
                        <a:pt x="136044" y="284728"/>
                      </a:cubicBezTo>
                      <a:cubicBezTo>
                        <a:pt x="183659" y="183075"/>
                        <a:pt x="241650" y="87931"/>
                        <a:pt x="309366" y="0"/>
                      </a:cubicBezTo>
                      <a:lnTo>
                        <a:pt x="247505" y="37397"/>
                      </a:lnTo>
                      <a:cubicBezTo>
                        <a:pt x="232459" y="46492"/>
                        <a:pt x="217494" y="55900"/>
                        <a:pt x="202720" y="65474"/>
                      </a:cubicBezTo>
                      <a:cubicBezTo>
                        <a:pt x="161182" y="128639"/>
                        <a:pt x="124069" y="194906"/>
                        <a:pt x="91649" y="264119"/>
                      </a:cubicBezTo>
                      <a:cubicBezTo>
                        <a:pt x="53992" y="344513"/>
                        <a:pt x="23457" y="427179"/>
                        <a:pt x="0" y="511648"/>
                      </a:cubicBezTo>
                      <a:close/>
                    </a:path>
                  </a:pathLst>
                </a:custGeom>
                <a:solidFill>
                  <a:srgbClr val="FFFFFF"/>
                </a:solidFill>
                <a:ln w="5769"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115D29F-A9DF-3B7F-8B19-D9AF4B9A9EF6}"/>
                    </a:ext>
                  </a:extLst>
                </p:cNvPr>
                <p:cNvSpPr/>
                <p:nvPr/>
              </p:nvSpPr>
              <p:spPr>
                <a:xfrm>
                  <a:off x="1021460" y="1826399"/>
                  <a:ext cx="217758" cy="398355"/>
                </a:xfrm>
                <a:custGeom>
                  <a:avLst/>
                  <a:gdLst>
                    <a:gd name="connsiteX0" fmla="*/ 145319 w 217758"/>
                    <a:gd name="connsiteY0" fmla="*/ 136401 h 398355"/>
                    <a:gd name="connsiteX1" fmla="*/ 217759 w 217758"/>
                    <a:gd name="connsiteY1" fmla="*/ 0 h 398355"/>
                    <a:gd name="connsiteX2" fmla="*/ 120319 w 217758"/>
                    <a:gd name="connsiteY2" fmla="*/ 75956 h 398355"/>
                    <a:gd name="connsiteX3" fmla="*/ 100925 w 217758"/>
                    <a:gd name="connsiteY3" fmla="*/ 115793 h 398355"/>
                    <a:gd name="connsiteX4" fmla="*/ 0 w 217758"/>
                    <a:gd name="connsiteY4" fmla="*/ 398356 h 398355"/>
                    <a:gd name="connsiteX5" fmla="*/ 50585 w 217758"/>
                    <a:gd name="connsiteY5" fmla="*/ 398356 h 398355"/>
                    <a:gd name="connsiteX6" fmla="*/ 145319 w 217758"/>
                    <a:gd name="connsiteY6" fmla="*/ 136401 h 39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758" h="398355">
                      <a:moveTo>
                        <a:pt x="145319" y="136401"/>
                      </a:moveTo>
                      <a:cubicBezTo>
                        <a:pt x="167276" y="89524"/>
                        <a:pt x="191462" y="44046"/>
                        <a:pt x="217759" y="0"/>
                      </a:cubicBezTo>
                      <a:cubicBezTo>
                        <a:pt x="184407" y="24104"/>
                        <a:pt x="151875" y="49427"/>
                        <a:pt x="120319" y="75956"/>
                      </a:cubicBezTo>
                      <a:cubicBezTo>
                        <a:pt x="113697" y="89135"/>
                        <a:pt x="107200" y="102395"/>
                        <a:pt x="100925" y="115793"/>
                      </a:cubicBezTo>
                      <a:cubicBezTo>
                        <a:pt x="58076" y="207267"/>
                        <a:pt x="24444" y="301681"/>
                        <a:pt x="0" y="398356"/>
                      </a:cubicBezTo>
                      <a:lnTo>
                        <a:pt x="50585" y="398356"/>
                      </a:lnTo>
                      <a:cubicBezTo>
                        <a:pt x="74003" y="308812"/>
                        <a:pt x="105552" y="221298"/>
                        <a:pt x="145319" y="136401"/>
                      </a:cubicBezTo>
                      <a:close/>
                    </a:path>
                  </a:pathLst>
                </a:custGeom>
                <a:solidFill>
                  <a:srgbClr val="FFFFFF"/>
                </a:solidFill>
                <a:ln w="5769"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F57340E-DD72-A814-E0EB-632F653F2A2F}"/>
                    </a:ext>
                  </a:extLst>
                </p:cNvPr>
                <p:cNvSpPr/>
                <p:nvPr/>
              </p:nvSpPr>
              <p:spPr>
                <a:xfrm>
                  <a:off x="1125242" y="2277602"/>
                  <a:ext cx="686884" cy="157369"/>
                </a:xfrm>
                <a:custGeom>
                  <a:avLst/>
                  <a:gdLst>
                    <a:gd name="connsiteX0" fmla="*/ 0 w 686884"/>
                    <a:gd name="connsiteY0" fmla="*/ 1243 h 157369"/>
                    <a:gd name="connsiteX1" fmla="*/ 97967 w 686884"/>
                    <a:gd name="connsiteY1" fmla="*/ 157370 h 157369"/>
                    <a:gd name="connsiteX2" fmla="*/ 686885 w 686884"/>
                    <a:gd name="connsiteY2" fmla="*/ 156132 h 157369"/>
                    <a:gd name="connsiteX3" fmla="*/ 686885 w 686884"/>
                    <a:gd name="connsiteY3" fmla="*/ 0 h 157369"/>
                    <a:gd name="connsiteX4" fmla="*/ 0 w 686884"/>
                    <a:gd name="connsiteY4" fmla="*/ 1243 h 157369"/>
                    <a:gd name="connsiteX5" fmla="*/ 637902 w 686884"/>
                    <a:gd name="connsiteY5" fmla="*/ 107474 h 157369"/>
                    <a:gd name="connsiteX6" fmla="*/ 125089 w 686884"/>
                    <a:gd name="connsiteY6" fmla="*/ 108550 h 157369"/>
                    <a:gd name="connsiteX7" fmla="*/ 88252 w 686884"/>
                    <a:gd name="connsiteY7" fmla="*/ 49850 h 157369"/>
                    <a:gd name="connsiteX8" fmla="*/ 637902 w 686884"/>
                    <a:gd name="connsiteY8" fmla="*/ 48854 h 157369"/>
                    <a:gd name="connsiteX9" fmla="*/ 637902 w 686884"/>
                    <a:gd name="connsiteY9" fmla="*/ 107474 h 15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884" h="157369">
                      <a:moveTo>
                        <a:pt x="0" y="1243"/>
                      </a:moveTo>
                      <a:lnTo>
                        <a:pt x="97967" y="157370"/>
                      </a:lnTo>
                      <a:lnTo>
                        <a:pt x="686885" y="156132"/>
                      </a:lnTo>
                      <a:lnTo>
                        <a:pt x="686885" y="0"/>
                      </a:lnTo>
                      <a:lnTo>
                        <a:pt x="0" y="1243"/>
                      </a:lnTo>
                      <a:close/>
                      <a:moveTo>
                        <a:pt x="637902" y="107474"/>
                      </a:moveTo>
                      <a:lnTo>
                        <a:pt x="125089" y="108550"/>
                      </a:lnTo>
                      <a:lnTo>
                        <a:pt x="88252" y="49850"/>
                      </a:lnTo>
                      <a:lnTo>
                        <a:pt x="637902" y="48854"/>
                      </a:lnTo>
                      <a:lnTo>
                        <a:pt x="637902" y="107474"/>
                      </a:lnTo>
                      <a:close/>
                    </a:path>
                  </a:pathLst>
                </a:custGeom>
                <a:solidFill>
                  <a:srgbClr val="FFFFFF"/>
                </a:solidFill>
                <a:ln w="5769"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C06901D-AC99-B694-F196-16E86C4D6D9B}"/>
                    </a:ext>
                  </a:extLst>
                </p:cNvPr>
                <p:cNvSpPr/>
                <p:nvPr/>
              </p:nvSpPr>
              <p:spPr>
                <a:xfrm>
                  <a:off x="1042171" y="2278846"/>
                  <a:ext cx="155720" cy="156126"/>
                </a:xfrm>
                <a:custGeom>
                  <a:avLst/>
                  <a:gdLst>
                    <a:gd name="connsiteX0" fmla="*/ 0 w 155720"/>
                    <a:gd name="connsiteY0" fmla="*/ 0 h 156126"/>
                    <a:gd name="connsiteX1" fmla="*/ 97966 w 155720"/>
                    <a:gd name="connsiteY1" fmla="*/ 156127 h 156126"/>
                    <a:gd name="connsiteX2" fmla="*/ 155721 w 155720"/>
                    <a:gd name="connsiteY2" fmla="*/ 156127 h 156126"/>
                    <a:gd name="connsiteX3" fmla="*/ 57754 w 155720"/>
                    <a:gd name="connsiteY3" fmla="*/ 0 h 156126"/>
                  </a:gdLst>
                  <a:ahLst/>
                  <a:cxnLst>
                    <a:cxn ang="0">
                      <a:pos x="connsiteX0" y="connsiteY0"/>
                    </a:cxn>
                    <a:cxn ang="0">
                      <a:pos x="connsiteX1" y="connsiteY1"/>
                    </a:cxn>
                    <a:cxn ang="0">
                      <a:pos x="connsiteX2" y="connsiteY2"/>
                    </a:cxn>
                    <a:cxn ang="0">
                      <a:pos x="connsiteX3" y="connsiteY3"/>
                    </a:cxn>
                  </a:cxnLst>
                  <a:rect l="l" t="t" r="r" b="b"/>
                  <a:pathLst>
                    <a:path w="155720" h="156126">
                      <a:moveTo>
                        <a:pt x="0" y="0"/>
                      </a:moveTo>
                      <a:lnTo>
                        <a:pt x="97966" y="156127"/>
                      </a:lnTo>
                      <a:lnTo>
                        <a:pt x="155721" y="156127"/>
                      </a:lnTo>
                      <a:lnTo>
                        <a:pt x="57754" y="0"/>
                      </a:lnTo>
                      <a:close/>
                    </a:path>
                  </a:pathLst>
                </a:custGeom>
                <a:solidFill>
                  <a:srgbClr val="FFFFFF"/>
                </a:solidFill>
                <a:ln w="5769"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034D3A5-67CA-6276-F335-E5BDEB9654C1}"/>
                    </a:ext>
                  </a:extLst>
                </p:cNvPr>
                <p:cNvSpPr/>
                <p:nvPr/>
              </p:nvSpPr>
              <p:spPr>
                <a:xfrm>
                  <a:off x="959924" y="2278846"/>
                  <a:ext cx="155720" cy="156126"/>
                </a:xfrm>
                <a:custGeom>
                  <a:avLst/>
                  <a:gdLst>
                    <a:gd name="connsiteX0" fmla="*/ 0 w 155720"/>
                    <a:gd name="connsiteY0" fmla="*/ 0 h 156126"/>
                    <a:gd name="connsiteX1" fmla="*/ 97966 w 155720"/>
                    <a:gd name="connsiteY1" fmla="*/ 156127 h 156126"/>
                    <a:gd name="connsiteX2" fmla="*/ 155721 w 155720"/>
                    <a:gd name="connsiteY2" fmla="*/ 156127 h 156126"/>
                    <a:gd name="connsiteX3" fmla="*/ 57755 w 155720"/>
                    <a:gd name="connsiteY3" fmla="*/ 0 h 156126"/>
                  </a:gdLst>
                  <a:ahLst/>
                  <a:cxnLst>
                    <a:cxn ang="0">
                      <a:pos x="connsiteX0" y="connsiteY0"/>
                    </a:cxn>
                    <a:cxn ang="0">
                      <a:pos x="connsiteX1" y="connsiteY1"/>
                    </a:cxn>
                    <a:cxn ang="0">
                      <a:pos x="connsiteX2" y="connsiteY2"/>
                    </a:cxn>
                    <a:cxn ang="0">
                      <a:pos x="connsiteX3" y="connsiteY3"/>
                    </a:cxn>
                  </a:cxnLst>
                  <a:rect l="l" t="t" r="r" b="b"/>
                  <a:pathLst>
                    <a:path w="155720" h="156126">
                      <a:moveTo>
                        <a:pt x="0" y="0"/>
                      </a:moveTo>
                      <a:lnTo>
                        <a:pt x="97966" y="156127"/>
                      </a:lnTo>
                      <a:lnTo>
                        <a:pt x="155721" y="156127"/>
                      </a:lnTo>
                      <a:lnTo>
                        <a:pt x="57755" y="0"/>
                      </a:lnTo>
                      <a:close/>
                    </a:path>
                  </a:pathLst>
                </a:custGeom>
                <a:solidFill>
                  <a:srgbClr val="FFFFFF"/>
                </a:solidFill>
                <a:ln w="5769"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038924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Infinity Image">
    <p:bg>
      <p:bgPr>
        <a:solidFill>
          <a:srgbClr val="0C322C"/>
        </a:solidFill>
        <a:effectLst/>
      </p:bgPr>
    </p:bg>
    <p:spTree>
      <p:nvGrpSpPr>
        <p:cNvPr id="1" name=""/>
        <p:cNvGrpSpPr/>
        <p:nvPr/>
      </p:nvGrpSpPr>
      <p:grpSpPr>
        <a:xfrm>
          <a:off x="0" y="0"/>
          <a:ext cx="0" cy="0"/>
          <a:chOff x="0" y="0"/>
          <a:chExt cx="0" cy="0"/>
        </a:xfrm>
      </p:grpSpPr>
      <p:sp>
        <p:nvSpPr>
          <p:cNvPr id="8" name="Picture Placeholder 71">
            <a:extLst>
              <a:ext uri="{FF2B5EF4-FFF2-40B4-BE49-F238E27FC236}">
                <a16:creationId xmlns:a16="http://schemas.microsoft.com/office/drawing/2014/main" id="{97293713-1722-2042-B825-2B2A76A1FB51}"/>
              </a:ext>
            </a:extLst>
          </p:cNvPr>
          <p:cNvSpPr>
            <a:spLocks noGrp="1"/>
          </p:cNvSpPr>
          <p:nvPr>
            <p:ph type="pic" sz="quarter" idx="15" hasCustomPrompt="1"/>
          </p:nvPr>
        </p:nvSpPr>
        <p:spPr>
          <a:xfrm>
            <a:off x="0" y="1"/>
            <a:ext cx="12192000" cy="6857999"/>
          </a:xfrm>
          <a:prstGeom prst="rect">
            <a:avLst/>
          </a:prstGeom>
          <a:solidFill>
            <a:srgbClr val="175D51"/>
          </a:solidFill>
        </p:spPr>
        <p:txBody>
          <a:bodyPr bIns="1260000" anchor="ctr">
            <a:noAutofit/>
          </a:bodyPr>
          <a:lstStyle>
            <a:lvl1pPr marL="0" indent="0" algn="ctr">
              <a:buNone/>
              <a:defRPr sz="1800" b="0">
                <a:solidFill>
                  <a:schemeClr val="bg1"/>
                </a:solidFill>
                <a:latin typeface="Poppins" panose="00000500000000000000" pitchFamily="2" charset="0"/>
                <a:cs typeface="Poppins" panose="00000500000000000000" pitchFamily="2" charset="0"/>
              </a:defRPr>
            </a:lvl1pPr>
          </a:lstStyle>
          <a:p>
            <a:r>
              <a:rPr lang="en-AU"/>
              <a:t>Click to insert zoom picture</a:t>
            </a:r>
            <a:endParaRPr lang="en-US"/>
          </a:p>
        </p:txBody>
      </p:sp>
      <p:sp>
        <p:nvSpPr>
          <p:cNvPr id="75" name="Text Placeholder 20"/>
          <p:cNvSpPr>
            <a:spLocks noGrp="1"/>
          </p:cNvSpPr>
          <p:nvPr>
            <p:ph type="body" sz="quarter" idx="13" hasCustomPrompt="1"/>
          </p:nvPr>
        </p:nvSpPr>
        <p:spPr>
          <a:xfrm>
            <a:off x="731839" y="2556320"/>
            <a:ext cx="5364162" cy="1845120"/>
          </a:xfrm>
          <a:prstGeom prst="rect">
            <a:avLst/>
          </a:prstGeom>
        </p:spPr>
        <p:txBody>
          <a:bodyPr wrap="square" lIns="0" tIns="0" rIns="0" bIns="0" anchor="b">
            <a:spAutoFit/>
          </a:bodyPr>
          <a:lstStyle>
            <a:lvl1pPr marL="0" indent="0">
              <a:lnSpc>
                <a:spcPct val="90000"/>
              </a:lnSpc>
              <a:buNone/>
              <a:defRPr sz="44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title.</a:t>
            </a:r>
          </a:p>
        </p:txBody>
      </p:sp>
      <p:sp>
        <p:nvSpPr>
          <p:cNvPr id="76" name="Text Placeholder 22"/>
          <p:cNvSpPr>
            <a:spLocks noGrp="1"/>
          </p:cNvSpPr>
          <p:nvPr>
            <p:ph type="body" sz="quarter" idx="14" hasCustomPrompt="1"/>
          </p:nvPr>
        </p:nvSpPr>
        <p:spPr>
          <a:xfrm>
            <a:off x="731838" y="1676828"/>
            <a:ext cx="4695825" cy="169277"/>
          </a:xfrm>
          <a:prstGeom prst="rect">
            <a:avLst/>
          </a:prstGeom>
          <a:noFill/>
        </p:spPr>
        <p:txBody>
          <a:bodyPr wrap="square" lIns="0" tIns="0" rIns="0" bIns="0">
            <a:spAutoFit/>
          </a:bodyPr>
          <a:lstStyle>
            <a:lvl1pPr marL="0" indent="0">
              <a:buNone/>
              <a:defRPr sz="1000" cap="all" spc="150" baseline="0">
                <a:solidFill>
                  <a:srgbClr val="30BA77"/>
                </a:solidFill>
                <a:latin typeface="Poppins SemiBold" panose="00000700000000000000" pitchFamily="2" charset="0"/>
                <a:cs typeface="Poppins SemiBold" panose="00000700000000000000" pitchFamily="2" charset="0"/>
              </a:defRPr>
            </a:lvl1pPr>
          </a:lstStyle>
          <a:p>
            <a:pPr lvl="0"/>
            <a:r>
              <a:rPr lang="en-AU"/>
              <a:t>00 MONTH 2022</a:t>
            </a:r>
            <a:endParaRPr lang="en-US"/>
          </a:p>
        </p:txBody>
      </p:sp>
      <p:sp>
        <p:nvSpPr>
          <p:cNvPr id="77" name="Text Placeholder 24"/>
          <p:cNvSpPr>
            <a:spLocks noGrp="1"/>
          </p:cNvSpPr>
          <p:nvPr>
            <p:ph type="body" sz="quarter" idx="16" hasCustomPrompt="1"/>
          </p:nvPr>
        </p:nvSpPr>
        <p:spPr>
          <a:xfrm>
            <a:off x="731838" y="4697222"/>
            <a:ext cx="3840162" cy="907171"/>
          </a:xfrm>
          <a:prstGeom prst="rect">
            <a:avLst/>
          </a:prstGeom>
        </p:spPr>
        <p:txBody>
          <a:bodyPr lIns="0" tIns="0" rIns="0" bIns="0" anchor="t"/>
          <a:lstStyle>
            <a:lvl1pPr marL="0" indent="0">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pic>
        <p:nvPicPr>
          <p:cNvPr id="7" name="Graphic 6">
            <a:extLst>
              <a:ext uri="{FF2B5EF4-FFF2-40B4-BE49-F238E27FC236}">
                <a16:creationId xmlns:a16="http://schemas.microsoft.com/office/drawing/2014/main" id="{0C9FC7CE-03BB-DA4E-ACE0-B402AE0566F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977" y="525818"/>
            <a:ext cx="1907339" cy="632632"/>
          </a:xfrm>
          <a:prstGeom prst="rect">
            <a:avLst/>
          </a:prstGeom>
        </p:spPr>
      </p:pic>
    </p:spTree>
    <p:extLst>
      <p:ext uri="{BB962C8B-B14F-4D97-AF65-F5344CB8AC3E}">
        <p14:creationId xmlns:p14="http://schemas.microsoft.com/office/powerpoint/2010/main" val="2201158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 Infinity Stream">
    <p:bg>
      <p:bgPr>
        <a:solidFill>
          <a:srgbClr val="0C322C"/>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286AB20-D00B-5D65-F70B-647309AF28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4290568"/>
            <a:ext cx="12188952" cy="2567432"/>
          </a:xfrm>
          <a:prstGeom prst="rect">
            <a:avLst/>
          </a:prstGeom>
        </p:spPr>
      </p:pic>
      <p:sp>
        <p:nvSpPr>
          <p:cNvPr id="70" name="Text Placeholder 22"/>
          <p:cNvSpPr>
            <a:spLocks noGrp="1"/>
          </p:cNvSpPr>
          <p:nvPr userDrawn="1">
            <p:ph type="body" sz="quarter" idx="14" hasCustomPrompt="1"/>
          </p:nvPr>
        </p:nvSpPr>
        <p:spPr>
          <a:xfrm>
            <a:off x="6997198" y="457201"/>
            <a:ext cx="4462965" cy="165430"/>
          </a:xfrm>
          <a:prstGeom prst="rect">
            <a:avLst/>
          </a:prstGeom>
          <a:noFill/>
        </p:spPr>
        <p:txBody>
          <a:bodyPr wrap="square" lIns="0" tIns="0" rIns="0" bIns="0">
            <a:spAutoFit/>
          </a:bodyPr>
          <a:lstStyle>
            <a:lvl1pPr marL="0" indent="0" algn="r">
              <a:buNone/>
              <a:defRPr sz="1000" cap="all" spc="150" baseline="0">
                <a:solidFill>
                  <a:srgbClr val="30BA77"/>
                </a:solidFill>
                <a:latin typeface="Poppins SemiBold" panose="00000700000000000000" pitchFamily="2" charset="0"/>
                <a:cs typeface="Poppins SemiBold" panose="00000700000000000000" pitchFamily="2" charset="0"/>
              </a:defRPr>
            </a:lvl1pPr>
          </a:lstStyle>
          <a:p>
            <a:pPr lvl="0"/>
            <a:r>
              <a:rPr lang="en-AU"/>
              <a:t>00 MONTH 2022</a:t>
            </a:r>
            <a:endParaRPr lang="en-US"/>
          </a:p>
        </p:txBody>
      </p:sp>
      <p:pic>
        <p:nvPicPr>
          <p:cNvPr id="4" name="Graphic 3">
            <a:extLst>
              <a:ext uri="{FF2B5EF4-FFF2-40B4-BE49-F238E27FC236}">
                <a16:creationId xmlns:a16="http://schemas.microsoft.com/office/drawing/2014/main" id="{FA66F9FC-7D33-8D44-A963-E3356064AD5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8977" y="524244"/>
            <a:ext cx="1907339" cy="632632"/>
          </a:xfrm>
          <a:prstGeom prst="rect">
            <a:avLst/>
          </a:prstGeom>
        </p:spPr>
      </p:pic>
      <p:sp>
        <p:nvSpPr>
          <p:cNvPr id="3" name="Text Placeholder 20">
            <a:extLst>
              <a:ext uri="{FF2B5EF4-FFF2-40B4-BE49-F238E27FC236}">
                <a16:creationId xmlns:a16="http://schemas.microsoft.com/office/drawing/2014/main" id="{0595C55D-B26A-C0F8-5E5C-D3124EB97B3E}"/>
              </a:ext>
            </a:extLst>
          </p:cNvPr>
          <p:cNvSpPr>
            <a:spLocks noGrp="1"/>
          </p:cNvSpPr>
          <p:nvPr>
            <p:ph type="body" sz="quarter" idx="13" hasCustomPrompt="1"/>
          </p:nvPr>
        </p:nvSpPr>
        <p:spPr>
          <a:xfrm>
            <a:off x="731839" y="1564536"/>
            <a:ext cx="8132064" cy="1685077"/>
          </a:xfrm>
          <a:prstGeom prst="rect">
            <a:avLst/>
          </a:prstGeom>
        </p:spPr>
        <p:txBody>
          <a:bodyPr wrap="square" lIns="0" tIns="0" rIns="0" bIns="0" anchor="b">
            <a:spAutoFit/>
          </a:bodyPr>
          <a:lstStyle>
            <a:lvl1pPr marL="0" indent="0">
              <a:lnSpc>
                <a:spcPct val="90000"/>
              </a:lnSpc>
              <a:buNone/>
              <a:defRPr sz="60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title.</a:t>
            </a:r>
          </a:p>
        </p:txBody>
      </p:sp>
      <p:sp>
        <p:nvSpPr>
          <p:cNvPr id="5" name="Text Placeholder 24">
            <a:extLst>
              <a:ext uri="{FF2B5EF4-FFF2-40B4-BE49-F238E27FC236}">
                <a16:creationId xmlns:a16="http://schemas.microsoft.com/office/drawing/2014/main" id="{1F26182C-AEEA-8050-A38F-D7F1D9BA6924}"/>
              </a:ext>
            </a:extLst>
          </p:cNvPr>
          <p:cNvSpPr>
            <a:spLocks noGrp="1"/>
          </p:cNvSpPr>
          <p:nvPr>
            <p:ph type="body" sz="quarter" idx="15" hasCustomPrompt="1"/>
          </p:nvPr>
        </p:nvSpPr>
        <p:spPr>
          <a:xfrm>
            <a:off x="731838" y="3366277"/>
            <a:ext cx="8132064" cy="602473"/>
          </a:xfrm>
          <a:prstGeom prst="rect">
            <a:avLst/>
          </a:prstGeom>
        </p:spPr>
        <p:txBody>
          <a:bodyPr lIns="0" tIns="0" rIns="0" bIns="0" anchor="b"/>
          <a:lstStyle>
            <a:lvl1pPr marL="0" indent="0">
              <a:buNone/>
              <a:defRPr sz="18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1641661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 Side-by-side">
    <p:spTree>
      <p:nvGrpSpPr>
        <p:cNvPr id="1" name=""/>
        <p:cNvGrpSpPr/>
        <p:nvPr/>
      </p:nvGrpSpPr>
      <p:grpSpPr>
        <a:xfrm>
          <a:off x="0" y="0"/>
          <a:ext cx="0" cy="0"/>
          <a:chOff x="0" y="0"/>
          <a:chExt cx="0" cy="0"/>
        </a:xfrm>
      </p:grpSpPr>
      <p:sp>
        <p:nvSpPr>
          <p:cNvPr id="35" name="Text Placeholder 24">
            <a:extLst>
              <a:ext uri="{FF2B5EF4-FFF2-40B4-BE49-F238E27FC236}">
                <a16:creationId xmlns:a16="http://schemas.microsoft.com/office/drawing/2014/main" id="{EAA18613-A8C9-F645-A452-420108D0E4D7}"/>
              </a:ext>
            </a:extLst>
          </p:cNvPr>
          <p:cNvSpPr>
            <a:spLocks noGrp="1"/>
          </p:cNvSpPr>
          <p:nvPr>
            <p:ph type="body" sz="quarter" idx="15" hasCustomPrompt="1"/>
          </p:nvPr>
        </p:nvSpPr>
        <p:spPr>
          <a:xfrm>
            <a:off x="731838" y="1822168"/>
            <a:ext cx="9518650" cy="3207032"/>
          </a:xfrm>
          <a:prstGeom prst="rect">
            <a:avLst/>
          </a:prstGeom>
        </p:spPr>
        <p:txBody>
          <a:bodyPr wrap="square" lIns="0" tIns="0" rIns="0" bIns="0">
            <a:spAutoFit/>
          </a:bodyPr>
          <a:lstStyle>
            <a:lvl1pPr marL="342900" marR="0" indent="-342900" algn="l" defTabSz="914400" rtl="0" eaLnBrk="1" fontAlgn="auto" latinLnBrk="0" hangingPunct="1">
              <a:lnSpc>
                <a:spcPct val="110000"/>
              </a:lnSpc>
              <a:spcBef>
                <a:spcPts val="1000"/>
              </a:spcBef>
              <a:spcAft>
                <a:spcPts val="1000"/>
              </a:spcAft>
              <a:buClr>
                <a:schemeClr val="accent1"/>
              </a:buClr>
              <a:buSzPct val="100000"/>
              <a:buFont typeface="+mj-lt"/>
              <a:buAutoNum type="arabicPeriod"/>
              <a:tabLst/>
              <a:defRPr sz="1800" b="0" baseline="0">
                <a:solidFill>
                  <a:schemeClr val="bg1"/>
                </a:solidFill>
                <a:latin typeface="+mn-lt"/>
                <a:cs typeface="Poppins Light" panose="00000400000000000000" pitchFamily="2" charset="0"/>
              </a:defRPr>
            </a:lvl1pPr>
          </a:lstStyle>
          <a:p>
            <a:pPr lvl="0"/>
            <a:r>
              <a:rPr lang="en-AU"/>
              <a:t>Section title here</a:t>
            </a:r>
            <a:br>
              <a:rPr lang="en-AU"/>
            </a:br>
            <a:r>
              <a:rPr lang="en-AU"/>
              <a:t>Short description of content.</a:t>
            </a:r>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p:txBody>
      </p:sp>
      <p:pic>
        <p:nvPicPr>
          <p:cNvPr id="4" name="Picture 3">
            <a:extLst>
              <a:ext uri="{FF2B5EF4-FFF2-40B4-BE49-F238E27FC236}">
                <a16:creationId xmlns:a16="http://schemas.microsoft.com/office/drawing/2014/main" id="{A5C6F84D-BF3B-9FC0-EEE5-7E9322228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3" name="Title Placeholder 22">
            <a:extLst>
              <a:ext uri="{FF2B5EF4-FFF2-40B4-BE49-F238E27FC236}">
                <a16:creationId xmlns:a16="http://schemas.microsoft.com/office/drawing/2014/main" id="{026999D3-06C6-674F-93EA-EEC72767C005}"/>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an agenda slide</a:t>
            </a:r>
          </a:p>
        </p:txBody>
      </p:sp>
      <p:sp>
        <p:nvSpPr>
          <p:cNvPr id="13" name="Slide Number Placeholder 5">
            <a:extLst>
              <a:ext uri="{FF2B5EF4-FFF2-40B4-BE49-F238E27FC236}">
                <a16:creationId xmlns:a16="http://schemas.microsoft.com/office/drawing/2014/main" id="{42AABF2E-84A7-A689-2C98-6497FB041AFD}"/>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14" name="Picture 13" descr="Icon&#10;&#10;Description automatically generated with medium confidence">
            <a:extLst>
              <a:ext uri="{FF2B5EF4-FFF2-40B4-BE49-F238E27FC236}">
                <a16:creationId xmlns:a16="http://schemas.microsoft.com/office/drawing/2014/main" id="{22B72B1E-7A0A-4C75-BC37-68AA84154F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686130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 Subheadline | Body cop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188EB-BE84-DBA0-8F54-99800F9A55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5" name="Text Placeholder 4"/>
          <p:cNvSpPr>
            <a:spLocks noGrp="1"/>
          </p:cNvSpPr>
          <p:nvPr>
            <p:ph type="body" sz="quarter" idx="16" hasCustomPrompt="1"/>
          </p:nvPr>
        </p:nvSpPr>
        <p:spPr>
          <a:xfrm>
            <a:off x="731838" y="1898812"/>
            <a:ext cx="10985032" cy="3129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4">
            <a:extLst>
              <a:ext uri="{FF2B5EF4-FFF2-40B4-BE49-F238E27FC236}">
                <a16:creationId xmlns:a16="http://schemas.microsoft.com/office/drawing/2014/main" id="{03D83A36-7091-E445-90BB-3EE0E0CD1816}"/>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12" name="Title Placeholder 22">
            <a:extLst>
              <a:ext uri="{FF2B5EF4-FFF2-40B4-BE49-F238E27FC236}">
                <a16:creationId xmlns:a16="http://schemas.microsoft.com/office/drawing/2014/main" id="{57ED2DA4-AB58-104B-857F-AF0DD002870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8" name="Slide Number Placeholder 5">
            <a:extLst>
              <a:ext uri="{FF2B5EF4-FFF2-40B4-BE49-F238E27FC236}">
                <a16:creationId xmlns:a16="http://schemas.microsoft.com/office/drawing/2014/main" id="{DB069873-C536-38E8-74C2-66D4F3D97AE5}"/>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9" name="Picture 8" descr="Icon&#10;&#10;Description automatically generated with medium confidence">
            <a:extLst>
              <a:ext uri="{FF2B5EF4-FFF2-40B4-BE49-F238E27FC236}">
                <a16:creationId xmlns:a16="http://schemas.microsoft.com/office/drawing/2014/main" id="{0C45307A-FD6F-53AC-30E0-EED03EA9575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1072018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43342D-0796-F9C6-B77A-90CD3A8C30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3" name="Title Placeholder 22">
            <a:extLst>
              <a:ext uri="{FF2B5EF4-FFF2-40B4-BE49-F238E27FC236}">
                <a16:creationId xmlns:a16="http://schemas.microsoft.com/office/drawing/2014/main" id="{58759C36-EF8B-4B5F-8F31-05A58AE3963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8" name="Slide Number Placeholder 5">
            <a:extLst>
              <a:ext uri="{FF2B5EF4-FFF2-40B4-BE49-F238E27FC236}">
                <a16:creationId xmlns:a16="http://schemas.microsoft.com/office/drawing/2014/main" id="{7EFF84A4-39A6-C82F-81FF-881089D9798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9" name="Picture 8" descr="Icon&#10;&#10;Description automatically generated with medium confidence">
            <a:extLst>
              <a:ext uri="{FF2B5EF4-FFF2-40B4-BE49-F238E27FC236}">
                <a16:creationId xmlns:a16="http://schemas.microsoft.com/office/drawing/2014/main" id="{101F74DC-1BDB-3D72-0F27-43C7825FDE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3788863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 Subheading | Left Aligned">
    <p:spTree>
      <p:nvGrpSpPr>
        <p:cNvPr id="1" name=""/>
        <p:cNvGrpSpPr/>
        <p:nvPr/>
      </p:nvGrpSpPr>
      <p:grpSpPr>
        <a:xfrm>
          <a:off x="0" y="0"/>
          <a:ext cx="0" cy="0"/>
          <a:chOff x="0" y="0"/>
          <a:chExt cx="0" cy="0"/>
        </a:xfrm>
      </p:grpSpPr>
      <p:sp>
        <p:nvSpPr>
          <p:cNvPr id="3" name="Text Placeholder 20">
            <a:extLst>
              <a:ext uri="{FF2B5EF4-FFF2-40B4-BE49-F238E27FC236}">
                <a16:creationId xmlns:a16="http://schemas.microsoft.com/office/drawing/2014/main" id="{855DBCE4-21A6-D97F-F7B0-A38549D854FA}"/>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01982034-8F68-05AA-C1C6-76267CBF2CF1}"/>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8" name="Slide Number Placeholder 5">
            <a:extLst>
              <a:ext uri="{FF2B5EF4-FFF2-40B4-BE49-F238E27FC236}">
                <a16:creationId xmlns:a16="http://schemas.microsoft.com/office/drawing/2014/main" id="{2B1BC3B0-85E6-59B0-5411-8035D3DD810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9" name="Picture 8" descr="Icon&#10;&#10;Description automatically generated with medium confidence">
            <a:extLst>
              <a:ext uri="{FF2B5EF4-FFF2-40B4-BE49-F238E27FC236}">
                <a16:creationId xmlns:a16="http://schemas.microsoft.com/office/drawing/2014/main" id="{646809AF-D2A1-2448-5BA5-EE2287E72D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pic>
        <p:nvPicPr>
          <p:cNvPr id="2" name="Picture 1">
            <a:extLst>
              <a:ext uri="{FF2B5EF4-FFF2-40B4-BE49-F238E27FC236}">
                <a16:creationId xmlns:a16="http://schemas.microsoft.com/office/drawing/2014/main" id="{F402147F-F4DD-2EBB-7B23-6967E79E04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Tree>
    <p:extLst>
      <p:ext uri="{BB962C8B-B14F-4D97-AF65-F5344CB8AC3E}">
        <p14:creationId xmlns:p14="http://schemas.microsoft.com/office/powerpoint/2010/main" val="1716391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 Subheading | Image">
    <p:spTree>
      <p:nvGrpSpPr>
        <p:cNvPr id="1" name=""/>
        <p:cNvGrpSpPr/>
        <p:nvPr/>
      </p:nvGrpSpPr>
      <p:grpSpPr>
        <a:xfrm>
          <a:off x="0" y="0"/>
          <a:ext cx="0" cy="0"/>
          <a:chOff x="0" y="0"/>
          <a:chExt cx="0" cy="0"/>
        </a:xfrm>
      </p:grpSpPr>
      <p:sp>
        <p:nvSpPr>
          <p:cNvPr id="12" name="Picture Placeholder 15"/>
          <p:cNvSpPr>
            <a:spLocks noGrp="1"/>
          </p:cNvSpPr>
          <p:nvPr>
            <p:ph type="pic" sz="quarter" idx="16" hasCustomPrompt="1"/>
          </p:nvPr>
        </p:nvSpPr>
        <p:spPr>
          <a:xfrm>
            <a:off x="5556250" y="-4"/>
            <a:ext cx="6635750" cy="6858004"/>
          </a:xfrm>
          <a:prstGeom prst="rect">
            <a:avLst/>
          </a:prstGeom>
          <a:solidFill>
            <a:schemeClr val="bg2"/>
          </a:solidFill>
        </p:spPr>
        <p:txBody>
          <a:bodyPr bIns="1404000" anchor="ctr"/>
          <a:lstStyle>
            <a:lvl1pPr marL="0" indent="0" algn="ctr">
              <a:buNone/>
              <a:defRPr sz="1800">
                <a:solidFill>
                  <a:schemeClr val="tx2"/>
                </a:solidFill>
                <a:latin typeface="Poppins" panose="00000500000000000000" pitchFamily="2" charset="0"/>
                <a:cs typeface="Poppins" panose="00000500000000000000" pitchFamily="2" charset="0"/>
              </a:defRPr>
            </a:lvl1pPr>
          </a:lstStyle>
          <a:p>
            <a:r>
              <a:rPr lang="en-AU"/>
              <a:t>Insert Image</a:t>
            </a:r>
            <a:endParaRPr lang="en-US"/>
          </a:p>
        </p:txBody>
      </p:sp>
      <p:sp>
        <p:nvSpPr>
          <p:cNvPr id="3" name="Text Placeholder 20">
            <a:extLst>
              <a:ext uri="{FF2B5EF4-FFF2-40B4-BE49-F238E27FC236}">
                <a16:creationId xmlns:a16="http://schemas.microsoft.com/office/drawing/2014/main" id="{9EF8E354-BD11-3DFE-5808-3B2DAE3281C6}"/>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B8BB0EFF-3BFB-E17A-E9D0-652AC4E00E87}"/>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6" name="Slide Number Placeholder 5">
            <a:extLst>
              <a:ext uri="{FF2B5EF4-FFF2-40B4-BE49-F238E27FC236}">
                <a16:creationId xmlns:a16="http://schemas.microsoft.com/office/drawing/2014/main" id="{0104AB59-2672-E1EC-D343-B2453FD8ADDA}"/>
              </a:ext>
            </a:extLst>
          </p:cNvPr>
          <p:cNvSpPr>
            <a:spLocks noGrp="1"/>
          </p:cNvSpPr>
          <p:nvPr>
            <p:ph type="sldNum" sz="quarter" idx="4"/>
          </p:nvPr>
        </p:nvSpPr>
        <p:spPr>
          <a:xfrm>
            <a:off x="5029200"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9" name="Picture 8" descr="Icon&#10;&#10;Description automatically generated with medium confidence">
            <a:extLst>
              <a:ext uri="{FF2B5EF4-FFF2-40B4-BE49-F238E27FC236}">
                <a16:creationId xmlns:a16="http://schemas.microsoft.com/office/drawing/2014/main" id="{BCD6F1C1-7808-5AB0-DD94-1F0F657011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pic>
        <p:nvPicPr>
          <p:cNvPr id="2" name="Picture 1">
            <a:extLst>
              <a:ext uri="{FF2B5EF4-FFF2-40B4-BE49-F238E27FC236}">
                <a16:creationId xmlns:a16="http://schemas.microsoft.com/office/drawing/2014/main" id="{72D84E37-C9A1-6FB8-7D87-5898266012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6350" y="0"/>
            <a:ext cx="5549900" cy="851574"/>
          </a:xfrm>
          <a:prstGeom prst="rect">
            <a:avLst/>
          </a:prstGeom>
        </p:spPr>
      </p:pic>
    </p:spTree>
    <p:extLst>
      <p:ext uri="{BB962C8B-B14F-4D97-AF65-F5344CB8AC3E}">
        <p14:creationId xmlns:p14="http://schemas.microsoft.com/office/powerpoint/2010/main" val="586633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 Subheadline | Two Columns Body">
    <p:spTree>
      <p:nvGrpSpPr>
        <p:cNvPr id="1" name=""/>
        <p:cNvGrpSpPr/>
        <p:nvPr/>
      </p:nvGrpSpPr>
      <p:grpSpPr>
        <a:xfrm>
          <a:off x="0" y="0"/>
          <a:ext cx="0" cy="0"/>
          <a:chOff x="0" y="0"/>
          <a:chExt cx="0" cy="0"/>
        </a:xfrm>
      </p:grpSpPr>
      <p:sp>
        <p:nvSpPr>
          <p:cNvPr id="21" name="Text Placeholder 23">
            <a:extLst>
              <a:ext uri="{FF2B5EF4-FFF2-40B4-BE49-F238E27FC236}">
                <a16:creationId xmlns:a16="http://schemas.microsoft.com/office/drawing/2014/main" id="{C7CF9425-5972-274D-ABF4-EEC2542503EA}"/>
              </a:ext>
            </a:extLst>
          </p:cNvPr>
          <p:cNvSpPr>
            <a:spLocks noGrp="1"/>
          </p:cNvSpPr>
          <p:nvPr>
            <p:ph idx="1"/>
          </p:nvPr>
        </p:nvSpPr>
        <p:spPr>
          <a:xfrm>
            <a:off x="731837" y="2528888"/>
            <a:ext cx="5292724" cy="18312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3">
            <a:extLst>
              <a:ext uri="{FF2B5EF4-FFF2-40B4-BE49-F238E27FC236}">
                <a16:creationId xmlns:a16="http://schemas.microsoft.com/office/drawing/2014/main" id="{F5E24032-F81C-744B-8878-B00BE5F3C6E7}"/>
              </a:ext>
            </a:extLst>
          </p:cNvPr>
          <p:cNvSpPr>
            <a:spLocks noGrp="1"/>
          </p:cNvSpPr>
          <p:nvPr>
            <p:ph idx="16"/>
          </p:nvPr>
        </p:nvSpPr>
        <p:spPr>
          <a:xfrm>
            <a:off x="6167438" y="2528888"/>
            <a:ext cx="5292726" cy="18312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4">
            <a:extLst>
              <a:ext uri="{FF2B5EF4-FFF2-40B4-BE49-F238E27FC236}">
                <a16:creationId xmlns:a16="http://schemas.microsoft.com/office/drawing/2014/main" id="{E179A0EB-4A50-2281-79E0-CF23F771B1E8}"/>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pic>
        <p:nvPicPr>
          <p:cNvPr id="2" name="Picture 1">
            <a:extLst>
              <a:ext uri="{FF2B5EF4-FFF2-40B4-BE49-F238E27FC236}">
                <a16:creationId xmlns:a16="http://schemas.microsoft.com/office/drawing/2014/main" id="{E91034E3-9245-E27F-114B-2D3724D1D7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4" name="Title Placeholder 22">
            <a:extLst>
              <a:ext uri="{FF2B5EF4-FFF2-40B4-BE49-F238E27FC236}">
                <a16:creationId xmlns:a16="http://schemas.microsoft.com/office/drawing/2014/main" id="{09A82B3A-1C94-B242-71D5-2EF9F5001AD5}"/>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8" name="Slide Number Placeholder 5">
            <a:extLst>
              <a:ext uri="{FF2B5EF4-FFF2-40B4-BE49-F238E27FC236}">
                <a16:creationId xmlns:a16="http://schemas.microsoft.com/office/drawing/2014/main" id="{1F696DCA-73AD-9BC4-3735-89BE92EB710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9" name="Picture 8" descr="Icon&#10;&#10;Description automatically generated with medium confidence">
            <a:extLst>
              <a:ext uri="{FF2B5EF4-FFF2-40B4-BE49-F238E27FC236}">
                <a16:creationId xmlns:a16="http://schemas.microsoft.com/office/drawing/2014/main" id="{06812B56-D4A1-DF19-9620-F6A7482A22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62245973"/>
      </p:ext>
    </p:extLst>
  </p:cSld>
  <p:clrMapOvr>
    <a:masterClrMapping/>
  </p:clrMapOvr>
  <p:extLst>
    <p:ext uri="{DCECCB84-F9BA-43D5-87BE-67443E8EF086}">
      <p15:sldGuideLst xmlns:p15="http://schemas.microsoft.com/office/powerpoint/2012/main">
        <p15:guide id="1" pos="3795">
          <p15:clr>
            <a:srgbClr val="5ACBF0"/>
          </p15:clr>
        </p15:guide>
        <p15:guide id="2" pos="388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 Subheadline | Three Column Body">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7856AF3E-B090-5F45-9D26-46D031177A88}"/>
              </a:ext>
            </a:extLst>
          </p:cNvPr>
          <p:cNvSpPr>
            <a:spLocks noGrp="1"/>
          </p:cNvSpPr>
          <p:nvPr>
            <p:ph type="pic" sz="quarter" idx="18"/>
          </p:nvPr>
        </p:nvSpPr>
        <p:spPr>
          <a:xfrm>
            <a:off x="719604" y="2500276"/>
            <a:ext cx="3480360" cy="3312138"/>
          </a:xfrm>
          <a:solidFill>
            <a:schemeClr val="tx2">
              <a:lumMod val="90000"/>
              <a:lumOff val="10000"/>
            </a:schemeClr>
          </a:solidFill>
        </p:spPr>
        <p:txBody>
          <a:bodyPr bIns="972000" anchor="ctr">
            <a:noAutofit/>
          </a:bodyPr>
          <a:lstStyle>
            <a:lvl1pPr algn="ctr">
              <a:buNone/>
              <a:defRPr sz="1600"/>
            </a:lvl1pPr>
          </a:lstStyle>
          <a:p>
            <a:endParaRPr lang="en-US"/>
          </a:p>
        </p:txBody>
      </p:sp>
      <p:sp>
        <p:nvSpPr>
          <p:cNvPr id="25" name="Text Placeholder 23">
            <a:extLst>
              <a:ext uri="{FF2B5EF4-FFF2-40B4-BE49-F238E27FC236}">
                <a16:creationId xmlns:a16="http://schemas.microsoft.com/office/drawing/2014/main" id="{D95CDF08-3C0A-8545-9972-CA8FFF8F45DA}"/>
              </a:ext>
            </a:extLst>
          </p:cNvPr>
          <p:cNvSpPr>
            <a:spLocks noGrp="1"/>
          </p:cNvSpPr>
          <p:nvPr>
            <p:ph idx="1"/>
          </p:nvPr>
        </p:nvSpPr>
        <p:spPr>
          <a:xfrm>
            <a:off x="4369268" y="2501993"/>
            <a:ext cx="3480360" cy="18312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3">
            <a:extLst>
              <a:ext uri="{FF2B5EF4-FFF2-40B4-BE49-F238E27FC236}">
                <a16:creationId xmlns:a16="http://schemas.microsoft.com/office/drawing/2014/main" id="{F9734DB7-4573-E54D-99BE-47F24BC6743C}"/>
              </a:ext>
            </a:extLst>
          </p:cNvPr>
          <p:cNvSpPr>
            <a:spLocks noGrp="1"/>
          </p:cNvSpPr>
          <p:nvPr>
            <p:ph idx="19"/>
          </p:nvPr>
        </p:nvSpPr>
        <p:spPr>
          <a:xfrm>
            <a:off x="7979804" y="2501993"/>
            <a:ext cx="3480360" cy="1831271"/>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4">
            <a:extLst>
              <a:ext uri="{FF2B5EF4-FFF2-40B4-BE49-F238E27FC236}">
                <a16:creationId xmlns:a16="http://schemas.microsoft.com/office/drawing/2014/main" id="{085D77F4-AEF8-559D-7E53-B1ED1CC28554}"/>
              </a:ext>
            </a:extLst>
          </p:cNvPr>
          <p:cNvSpPr>
            <a:spLocks noGrp="1"/>
          </p:cNvSpPr>
          <p:nvPr>
            <p:ph type="body" sz="quarter" idx="15" hasCustomPrompt="1"/>
          </p:nvPr>
        </p:nvSpPr>
        <p:spPr>
          <a:xfrm>
            <a:off x="731838" y="1157783"/>
            <a:ext cx="10728323"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pic>
        <p:nvPicPr>
          <p:cNvPr id="5" name="Picture 4">
            <a:extLst>
              <a:ext uri="{FF2B5EF4-FFF2-40B4-BE49-F238E27FC236}">
                <a16:creationId xmlns:a16="http://schemas.microsoft.com/office/drawing/2014/main" id="{0CAAE25E-43F4-3231-5D98-DA6CEC4847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10" name="Title Placeholder 22">
            <a:extLst>
              <a:ext uri="{FF2B5EF4-FFF2-40B4-BE49-F238E27FC236}">
                <a16:creationId xmlns:a16="http://schemas.microsoft.com/office/drawing/2014/main" id="{2679C80B-0D61-368A-9AF5-385915E1928D}"/>
              </a:ext>
            </a:extLst>
          </p:cNvPr>
          <p:cNvSpPr>
            <a:spLocks noGrp="1"/>
          </p:cNvSpPr>
          <p:nvPr>
            <p:ph type="title" hasCustomPrompt="1"/>
          </p:nvPr>
        </p:nvSpPr>
        <p:spPr>
          <a:xfrm>
            <a:off x="731838" y="630659"/>
            <a:ext cx="10728322" cy="455509"/>
          </a:xfrm>
          <a:prstGeom prst="rect">
            <a:avLst/>
          </a:prstGeom>
        </p:spPr>
        <p:txBody>
          <a:bodyPr vert="horz" wrap="square" lIns="0" tIns="0" rIns="0" bIns="0" rtlCol="0" anchor="ctr">
            <a:spAutoFit/>
          </a:bodyPr>
          <a:lstStyle/>
          <a:p>
            <a:r>
              <a:rPr lang="en-US"/>
              <a:t>This is a headline</a:t>
            </a:r>
          </a:p>
        </p:txBody>
      </p:sp>
      <p:sp>
        <p:nvSpPr>
          <p:cNvPr id="3" name="Slide Number Placeholder 5">
            <a:extLst>
              <a:ext uri="{FF2B5EF4-FFF2-40B4-BE49-F238E27FC236}">
                <a16:creationId xmlns:a16="http://schemas.microsoft.com/office/drawing/2014/main" id="{CAE5BADF-F096-733D-A790-59E7FBB5493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4" name="Picture 3" descr="Icon&#10;&#10;Description automatically generated with medium confidence">
            <a:extLst>
              <a:ext uri="{FF2B5EF4-FFF2-40B4-BE49-F238E27FC236}">
                <a16:creationId xmlns:a16="http://schemas.microsoft.com/office/drawing/2014/main" id="{3D67DF2B-3EE6-FC99-7709-124922DDFC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146471593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Side-by-side">
    <p:spTree>
      <p:nvGrpSpPr>
        <p:cNvPr id="1" name=""/>
        <p:cNvGrpSpPr/>
        <p:nvPr/>
      </p:nvGrpSpPr>
      <p:grpSpPr>
        <a:xfrm>
          <a:off x="0" y="0"/>
          <a:ext cx="0" cy="0"/>
          <a:chOff x="0" y="0"/>
          <a:chExt cx="0" cy="0"/>
        </a:xfrm>
      </p:grpSpPr>
      <p:sp>
        <p:nvSpPr>
          <p:cNvPr id="35" name="Text Placeholder 24">
            <a:extLst>
              <a:ext uri="{FF2B5EF4-FFF2-40B4-BE49-F238E27FC236}">
                <a16:creationId xmlns:a16="http://schemas.microsoft.com/office/drawing/2014/main" id="{EAA18613-A8C9-F645-A452-420108D0E4D7}"/>
              </a:ext>
            </a:extLst>
          </p:cNvPr>
          <p:cNvSpPr>
            <a:spLocks noGrp="1"/>
          </p:cNvSpPr>
          <p:nvPr>
            <p:ph type="body" sz="quarter" idx="15" hasCustomPrompt="1"/>
          </p:nvPr>
        </p:nvSpPr>
        <p:spPr>
          <a:xfrm>
            <a:off x="731838" y="1822168"/>
            <a:ext cx="9518650" cy="3207032"/>
          </a:xfrm>
          <a:prstGeom prst="rect">
            <a:avLst/>
          </a:prstGeom>
        </p:spPr>
        <p:txBody>
          <a:bodyPr wrap="square" lIns="0" tIns="0" rIns="0" bIns="0">
            <a:spAutoFit/>
          </a:bodyPr>
          <a:lstStyle>
            <a:lvl1pPr marL="342900" marR="0" indent="-342900" algn="l" defTabSz="914400" rtl="0" eaLnBrk="1" fontAlgn="auto" latinLnBrk="0" hangingPunct="1">
              <a:lnSpc>
                <a:spcPct val="110000"/>
              </a:lnSpc>
              <a:spcBef>
                <a:spcPts val="1000"/>
              </a:spcBef>
              <a:spcAft>
                <a:spcPts val="1000"/>
              </a:spcAft>
              <a:buClr>
                <a:schemeClr val="accent1"/>
              </a:buClr>
              <a:buSzPct val="100000"/>
              <a:buFont typeface="+mj-lt"/>
              <a:buAutoNum type="arabicPeriod"/>
              <a:tabLst/>
              <a:defRPr sz="1800" b="0" baseline="0">
                <a:solidFill>
                  <a:schemeClr val="tx1"/>
                </a:solidFill>
                <a:latin typeface="+mn-lt"/>
                <a:cs typeface="Poppins Light" panose="00000400000000000000" pitchFamily="2" charset="0"/>
              </a:defRPr>
            </a:lvl1pPr>
          </a:lstStyle>
          <a:p>
            <a:pPr lvl="0"/>
            <a:r>
              <a:rPr lang="en-AU"/>
              <a:t>Section title here</a:t>
            </a:r>
            <a:br>
              <a:rPr lang="en-AU"/>
            </a:br>
            <a:r>
              <a:rPr lang="en-AU"/>
              <a:t>Short description of content.</a:t>
            </a:r>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a:p>
            <a:pPr marL="342900" marR="0" lvl="0" indent="-342900" algn="l" defTabSz="914400" rtl="0" eaLnBrk="1" fontAlgn="auto" latinLnBrk="0" hangingPunct="1">
              <a:lnSpc>
                <a:spcPct val="110000"/>
              </a:lnSpc>
              <a:spcBef>
                <a:spcPts val="1000"/>
              </a:spcBef>
              <a:spcAft>
                <a:spcPts val="1000"/>
              </a:spcAft>
              <a:buClr>
                <a:schemeClr val="accent2"/>
              </a:buClr>
              <a:buSzPct val="100000"/>
              <a:buFont typeface="+mj-lt"/>
              <a:buAutoNum type="arabicPeriod"/>
              <a:tabLst/>
              <a:defRPr/>
            </a:pPr>
            <a:r>
              <a:rPr lang="en-AU"/>
              <a:t>Section title here</a:t>
            </a:r>
            <a:br>
              <a:rPr lang="en-AU"/>
            </a:br>
            <a:r>
              <a:rPr lang="en-AU"/>
              <a:t>Short description of content.</a:t>
            </a:r>
            <a:endParaRPr lang="en-US"/>
          </a:p>
        </p:txBody>
      </p:sp>
      <p:sp>
        <p:nvSpPr>
          <p:cNvPr id="3" name="Title Placeholder 22">
            <a:extLst>
              <a:ext uri="{FF2B5EF4-FFF2-40B4-BE49-F238E27FC236}">
                <a16:creationId xmlns:a16="http://schemas.microsoft.com/office/drawing/2014/main" id="{026999D3-06C6-674F-93EA-EEC72767C005}"/>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an agenda slide</a:t>
            </a:r>
          </a:p>
        </p:txBody>
      </p:sp>
      <p:sp>
        <p:nvSpPr>
          <p:cNvPr id="6" name="Slide Number Placeholder 5">
            <a:extLst>
              <a:ext uri="{FF2B5EF4-FFF2-40B4-BE49-F238E27FC236}">
                <a16:creationId xmlns:a16="http://schemas.microsoft.com/office/drawing/2014/main" id="{D754F709-A838-E565-C049-F13E6DC376F3}"/>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solidFill>
                <a:latin typeface="Poppins SemiBold" panose="00000700000000000000" pitchFamily="2" charset="0"/>
                <a:cs typeface="Poppins SemiBold" panose="00000700000000000000" pitchFamily="2" charset="0"/>
              </a:defRPr>
            </a:lvl1pPr>
          </a:lstStyle>
          <a:p>
            <a:pPr algn="r"/>
            <a:fld id="{866D8E11-A83D-46AC-BA35-C493C365AC69}" type="slidenum">
              <a:rPr lang="en-US" smtClean="0"/>
              <a:pPr algn="r"/>
              <a:t>‹#›</a:t>
            </a:fld>
            <a:endParaRPr lang="en-US"/>
          </a:p>
        </p:txBody>
      </p:sp>
      <p:pic>
        <p:nvPicPr>
          <p:cNvPr id="2" name="Picture 2">
            <a:extLst>
              <a:ext uri="{FF2B5EF4-FFF2-40B4-BE49-F238E27FC236}">
                <a16:creationId xmlns:a16="http://schemas.microsoft.com/office/drawing/2014/main" id="{A07C8F27-81A6-1F6C-DBAF-1DB7C0591D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4295" y="217900"/>
            <a:ext cx="719637" cy="71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193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Subheadline | Four Column Bod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4030DB-A3E4-31EC-63D8-26AA585DF9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25" name="Text Placeholder 23">
            <a:extLst>
              <a:ext uri="{FF2B5EF4-FFF2-40B4-BE49-F238E27FC236}">
                <a16:creationId xmlns:a16="http://schemas.microsoft.com/office/drawing/2014/main" id="{46DEE2DA-84D2-6941-8A88-E29564D30A67}"/>
              </a:ext>
            </a:extLst>
          </p:cNvPr>
          <p:cNvSpPr>
            <a:spLocks noGrp="1"/>
          </p:cNvSpPr>
          <p:nvPr>
            <p:ph idx="1"/>
          </p:nvPr>
        </p:nvSpPr>
        <p:spPr>
          <a:xfrm>
            <a:off x="731837" y="2501993"/>
            <a:ext cx="2574926" cy="273844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4">
            <a:extLst>
              <a:ext uri="{FF2B5EF4-FFF2-40B4-BE49-F238E27FC236}">
                <a16:creationId xmlns:a16="http://schemas.microsoft.com/office/drawing/2014/main" id="{AB28221D-35A3-512A-39A9-153193ACF180}"/>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4" name="Title Placeholder 22">
            <a:extLst>
              <a:ext uri="{FF2B5EF4-FFF2-40B4-BE49-F238E27FC236}">
                <a16:creationId xmlns:a16="http://schemas.microsoft.com/office/drawing/2014/main" id="{ED76C56A-969D-E833-0D7E-F8F80A93870E}"/>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5" name="Text Placeholder 23">
            <a:extLst>
              <a:ext uri="{FF2B5EF4-FFF2-40B4-BE49-F238E27FC236}">
                <a16:creationId xmlns:a16="http://schemas.microsoft.com/office/drawing/2014/main" id="{08458916-0C65-5D8B-BE29-3C949E1109A1}"/>
              </a:ext>
            </a:extLst>
          </p:cNvPr>
          <p:cNvSpPr>
            <a:spLocks noGrp="1"/>
          </p:cNvSpPr>
          <p:nvPr>
            <p:ph idx="16"/>
          </p:nvPr>
        </p:nvSpPr>
        <p:spPr>
          <a:xfrm>
            <a:off x="3465097" y="2501993"/>
            <a:ext cx="2574926" cy="273844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3">
            <a:extLst>
              <a:ext uri="{FF2B5EF4-FFF2-40B4-BE49-F238E27FC236}">
                <a16:creationId xmlns:a16="http://schemas.microsoft.com/office/drawing/2014/main" id="{EE61B9A0-C08F-33E8-B4D3-E65AA92BEC9E}"/>
              </a:ext>
            </a:extLst>
          </p:cNvPr>
          <p:cNvSpPr>
            <a:spLocks noGrp="1"/>
          </p:cNvSpPr>
          <p:nvPr>
            <p:ph idx="17"/>
          </p:nvPr>
        </p:nvSpPr>
        <p:spPr>
          <a:xfrm>
            <a:off x="6172200" y="2501993"/>
            <a:ext cx="2574926" cy="273844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3">
            <a:extLst>
              <a:ext uri="{FF2B5EF4-FFF2-40B4-BE49-F238E27FC236}">
                <a16:creationId xmlns:a16="http://schemas.microsoft.com/office/drawing/2014/main" id="{1F824149-6C8B-DB0A-67EE-529C29E403F9}"/>
              </a:ext>
            </a:extLst>
          </p:cNvPr>
          <p:cNvSpPr>
            <a:spLocks noGrp="1"/>
          </p:cNvSpPr>
          <p:nvPr>
            <p:ph idx="18"/>
          </p:nvPr>
        </p:nvSpPr>
        <p:spPr>
          <a:xfrm>
            <a:off x="8905460" y="2501993"/>
            <a:ext cx="2574926" cy="273844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6E815E2-32E4-BD4D-A4A4-8C39B0BDBE86}"/>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12" name="Picture 11" descr="Icon&#10;&#10;Description automatically generated with medium confidence">
            <a:extLst>
              <a:ext uri="{FF2B5EF4-FFF2-40B4-BE49-F238E27FC236}">
                <a16:creationId xmlns:a16="http://schemas.microsoft.com/office/drawing/2014/main" id="{C791730D-8C98-B1B8-46D2-2A4681BCD4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3565340986"/>
      </p:ext>
    </p:extLst>
  </p:cSld>
  <p:clrMapOvr>
    <a:masterClrMapping/>
  </p:clrMapOvr>
  <p:extLst>
    <p:ext uri="{DCECCB84-F9BA-43D5-87BE-67443E8EF086}">
      <p15:sldGuideLst xmlns:p15="http://schemas.microsoft.com/office/powerpoint/2012/main">
        <p15:guide id="1" pos="3795">
          <p15:clr>
            <a:srgbClr val="5ACBF0"/>
          </p15:clr>
        </p15:guide>
        <p15:guide id="2" pos="3885">
          <p15:clr>
            <a:srgbClr val="5ACBF0"/>
          </p15:clr>
        </p15:guide>
        <p15:guide id="3" pos="2083">
          <p15:clr>
            <a:srgbClr val="5ACBF0"/>
          </p15:clr>
        </p15:guide>
        <p15:guide id="4" pos="2170">
          <p15:clr>
            <a:srgbClr val="5ACBF0"/>
          </p15:clr>
        </p15:guide>
        <p15:guide id="5" pos="5505">
          <p15:clr>
            <a:srgbClr val="5ACBF0"/>
          </p15:clr>
        </p15:guide>
        <p15:guide id="6" pos="560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03ADC8-9150-01FA-3173-A179CC7A200F}"/>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7" name="Picture 6" descr="Icon&#10;&#10;Description automatically generated with medium confidence">
            <a:extLst>
              <a:ext uri="{FF2B5EF4-FFF2-40B4-BE49-F238E27FC236}">
                <a16:creationId xmlns:a16="http://schemas.microsoft.com/office/drawing/2014/main" id="{34B9114E-5BAF-EAA6-7078-30F7911818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pic>
        <p:nvPicPr>
          <p:cNvPr id="2" name="Picture 1">
            <a:extLst>
              <a:ext uri="{FF2B5EF4-FFF2-40B4-BE49-F238E27FC236}">
                <a16:creationId xmlns:a16="http://schemas.microsoft.com/office/drawing/2014/main" id="{02BF75A8-D09A-A855-FD93-AE2901B2EA2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6350" y="0"/>
            <a:ext cx="12188952" cy="313247"/>
          </a:xfrm>
          <a:prstGeom prst="rect">
            <a:avLst/>
          </a:prstGeom>
        </p:spPr>
      </p:pic>
    </p:spTree>
    <p:extLst>
      <p:ext uri="{BB962C8B-B14F-4D97-AF65-F5344CB8AC3E}">
        <p14:creationId xmlns:p14="http://schemas.microsoft.com/office/powerpoint/2010/main" val="313205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Photos | Large">
    <p:spTree>
      <p:nvGrpSpPr>
        <p:cNvPr id="1" name=""/>
        <p:cNvGrpSpPr/>
        <p:nvPr/>
      </p:nvGrpSpPr>
      <p:grpSpPr>
        <a:xfrm>
          <a:off x="0" y="0"/>
          <a:ext cx="0" cy="0"/>
          <a:chOff x="0" y="0"/>
          <a:chExt cx="0" cy="0"/>
        </a:xfrm>
      </p:grpSpPr>
      <p:sp>
        <p:nvSpPr>
          <p:cNvPr id="7" name="Rectangle 6"/>
          <p:cNvSpPr/>
          <p:nvPr userDrawn="1"/>
        </p:nvSpPr>
        <p:spPr>
          <a:xfrm>
            <a:off x="731838" y="3919130"/>
            <a:ext cx="2284412" cy="22102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5"/>
          </p:nvPr>
        </p:nvSpPr>
        <p:spPr>
          <a:xfrm>
            <a:off x="731838" y="1299515"/>
            <a:ext cx="2284412" cy="2619616"/>
          </a:xfrm>
          <a:solidFill>
            <a:schemeClr val="bg2"/>
          </a:solidFill>
        </p:spPr>
        <p:txBody>
          <a:bodyPr bIns="1008000" anchor="ctr">
            <a:noAutofit/>
          </a:bodyPr>
          <a:lstStyle>
            <a:lvl1pPr algn="ctr">
              <a:buNone/>
              <a:defRPr sz="1600"/>
            </a:lvl1pPr>
          </a:lstStyle>
          <a:p>
            <a:endParaRPr lang="en-US"/>
          </a:p>
        </p:txBody>
      </p:sp>
      <p:sp>
        <p:nvSpPr>
          <p:cNvPr id="6" name="Text Placeholder 5"/>
          <p:cNvSpPr>
            <a:spLocks noGrp="1"/>
          </p:cNvSpPr>
          <p:nvPr>
            <p:ph type="body" sz="quarter" idx="16" hasCustomPrompt="1"/>
          </p:nvPr>
        </p:nvSpPr>
        <p:spPr>
          <a:xfrm>
            <a:off x="861238" y="4102068"/>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chemeClr val="bg1"/>
                </a:solidFill>
                <a:latin typeface="+mj-lt"/>
              </a:defRPr>
            </a:lvl1pPr>
          </a:lstStyle>
          <a:p>
            <a:pPr lvl="0"/>
            <a:r>
              <a:rPr lang="en-US"/>
              <a:t>First name </a:t>
            </a:r>
            <a:br>
              <a:rPr lang="en-US"/>
            </a:br>
            <a:r>
              <a:rPr lang="en-US"/>
              <a:t>Last Name</a:t>
            </a:r>
          </a:p>
        </p:txBody>
      </p:sp>
      <p:sp>
        <p:nvSpPr>
          <p:cNvPr id="22" name="Text Placeholder 5"/>
          <p:cNvSpPr>
            <a:spLocks noGrp="1"/>
          </p:cNvSpPr>
          <p:nvPr>
            <p:ph type="body" sz="quarter" idx="17" hasCustomPrompt="1"/>
          </p:nvPr>
        </p:nvSpPr>
        <p:spPr>
          <a:xfrm>
            <a:off x="861238" y="4947668"/>
            <a:ext cx="2030818"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24" name="Text Placeholder 5"/>
          <p:cNvSpPr>
            <a:spLocks noGrp="1"/>
          </p:cNvSpPr>
          <p:nvPr>
            <p:ph type="body" sz="quarter" idx="18" hasCustomPrompt="1"/>
          </p:nvPr>
        </p:nvSpPr>
        <p:spPr>
          <a:xfrm>
            <a:off x="861238" y="5176031"/>
            <a:ext cx="2030818"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26" name="Rectangle 25"/>
          <p:cNvSpPr/>
          <p:nvPr userDrawn="1"/>
        </p:nvSpPr>
        <p:spPr>
          <a:xfrm>
            <a:off x="3143250" y="3919130"/>
            <a:ext cx="2284412" cy="221020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
          <p:cNvSpPr>
            <a:spLocks noGrp="1"/>
          </p:cNvSpPr>
          <p:nvPr>
            <p:ph type="pic" sz="quarter" idx="19"/>
          </p:nvPr>
        </p:nvSpPr>
        <p:spPr>
          <a:xfrm>
            <a:off x="3143250" y="1299515"/>
            <a:ext cx="2284412" cy="2619616"/>
          </a:xfrm>
          <a:solidFill>
            <a:schemeClr val="bg2"/>
          </a:solidFill>
        </p:spPr>
        <p:txBody>
          <a:bodyPr bIns="1008000" anchor="ctr">
            <a:noAutofit/>
          </a:bodyPr>
          <a:lstStyle>
            <a:lvl1pPr algn="ctr">
              <a:buNone/>
              <a:defRPr sz="1600"/>
            </a:lvl1pPr>
          </a:lstStyle>
          <a:p>
            <a:endParaRPr lang="en-US"/>
          </a:p>
        </p:txBody>
      </p:sp>
      <p:sp>
        <p:nvSpPr>
          <p:cNvPr id="33" name="Rectangle 32"/>
          <p:cNvSpPr/>
          <p:nvPr userDrawn="1"/>
        </p:nvSpPr>
        <p:spPr>
          <a:xfrm>
            <a:off x="5556251" y="3919130"/>
            <a:ext cx="2284412" cy="221020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2"/>
          <p:cNvSpPr>
            <a:spLocks noGrp="1"/>
          </p:cNvSpPr>
          <p:nvPr>
            <p:ph type="pic" sz="quarter" idx="23"/>
          </p:nvPr>
        </p:nvSpPr>
        <p:spPr>
          <a:xfrm>
            <a:off x="5556251" y="1299515"/>
            <a:ext cx="2284412" cy="2619616"/>
          </a:xfrm>
          <a:solidFill>
            <a:schemeClr val="bg2"/>
          </a:solidFill>
        </p:spPr>
        <p:txBody>
          <a:bodyPr bIns="1008000" anchor="ctr">
            <a:noAutofit/>
          </a:bodyPr>
          <a:lstStyle>
            <a:lvl1pPr algn="ctr">
              <a:buNone/>
              <a:defRPr sz="1600"/>
            </a:lvl1pPr>
          </a:lstStyle>
          <a:p>
            <a:endParaRPr lang="en-US"/>
          </a:p>
        </p:txBody>
      </p:sp>
      <p:sp>
        <p:nvSpPr>
          <p:cNvPr id="38" name="Rectangle 37"/>
          <p:cNvSpPr/>
          <p:nvPr userDrawn="1"/>
        </p:nvSpPr>
        <p:spPr>
          <a:xfrm>
            <a:off x="7969250" y="3919130"/>
            <a:ext cx="2284412" cy="221020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Placeholder 2"/>
          <p:cNvSpPr>
            <a:spLocks noGrp="1"/>
          </p:cNvSpPr>
          <p:nvPr>
            <p:ph type="pic" sz="quarter" idx="27"/>
          </p:nvPr>
        </p:nvSpPr>
        <p:spPr>
          <a:xfrm>
            <a:off x="7969250" y="1299515"/>
            <a:ext cx="2284412" cy="2619616"/>
          </a:xfrm>
          <a:solidFill>
            <a:schemeClr val="bg2"/>
          </a:solidFill>
        </p:spPr>
        <p:txBody>
          <a:bodyPr bIns="1008000" anchor="ctr">
            <a:noAutofit/>
          </a:bodyPr>
          <a:lstStyle>
            <a:lvl1pPr algn="ctr">
              <a:buNone/>
              <a:defRPr sz="1600"/>
            </a:lvl1pPr>
          </a:lstStyle>
          <a:p>
            <a:endParaRPr lang="en-US"/>
          </a:p>
        </p:txBody>
      </p:sp>
      <p:sp>
        <p:nvSpPr>
          <p:cNvPr id="2" name="Text Placeholder 5">
            <a:extLst>
              <a:ext uri="{FF2B5EF4-FFF2-40B4-BE49-F238E27FC236}">
                <a16:creationId xmlns:a16="http://schemas.microsoft.com/office/drawing/2014/main" id="{5EE15B75-E3E1-4961-E053-5C297F63CC66}"/>
              </a:ext>
            </a:extLst>
          </p:cNvPr>
          <p:cNvSpPr>
            <a:spLocks noGrp="1"/>
          </p:cNvSpPr>
          <p:nvPr>
            <p:ph type="body" sz="quarter" idx="31" hasCustomPrompt="1"/>
          </p:nvPr>
        </p:nvSpPr>
        <p:spPr>
          <a:xfrm>
            <a:off x="861238" y="4673348"/>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0" name="Text Placeholder 5">
            <a:extLst>
              <a:ext uri="{FF2B5EF4-FFF2-40B4-BE49-F238E27FC236}">
                <a16:creationId xmlns:a16="http://schemas.microsoft.com/office/drawing/2014/main" id="{B7327D7A-5FFE-54C6-52D5-19A545BF1928}"/>
              </a:ext>
            </a:extLst>
          </p:cNvPr>
          <p:cNvSpPr>
            <a:spLocks noGrp="1"/>
          </p:cNvSpPr>
          <p:nvPr>
            <p:ph type="body" sz="quarter" idx="32" hasCustomPrompt="1"/>
          </p:nvPr>
        </p:nvSpPr>
        <p:spPr>
          <a:xfrm>
            <a:off x="3272206" y="4099440"/>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chemeClr val="bg1"/>
                </a:solidFill>
                <a:latin typeface="+mj-lt"/>
              </a:defRPr>
            </a:lvl1pPr>
          </a:lstStyle>
          <a:p>
            <a:pPr lvl="0"/>
            <a:r>
              <a:rPr lang="en-US"/>
              <a:t>First name </a:t>
            </a:r>
            <a:br>
              <a:rPr lang="en-US"/>
            </a:br>
            <a:r>
              <a:rPr lang="en-US"/>
              <a:t>Last Name</a:t>
            </a:r>
          </a:p>
        </p:txBody>
      </p:sp>
      <p:sp>
        <p:nvSpPr>
          <p:cNvPr id="11" name="Text Placeholder 5">
            <a:extLst>
              <a:ext uri="{FF2B5EF4-FFF2-40B4-BE49-F238E27FC236}">
                <a16:creationId xmlns:a16="http://schemas.microsoft.com/office/drawing/2014/main" id="{BEFCFB91-7C25-4B82-4687-1622B28EF0AE}"/>
              </a:ext>
            </a:extLst>
          </p:cNvPr>
          <p:cNvSpPr>
            <a:spLocks noGrp="1"/>
          </p:cNvSpPr>
          <p:nvPr>
            <p:ph type="body" sz="quarter" idx="33" hasCustomPrompt="1"/>
          </p:nvPr>
        </p:nvSpPr>
        <p:spPr>
          <a:xfrm>
            <a:off x="3272206" y="4945040"/>
            <a:ext cx="2030818"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2" name="Text Placeholder 5">
            <a:extLst>
              <a:ext uri="{FF2B5EF4-FFF2-40B4-BE49-F238E27FC236}">
                <a16:creationId xmlns:a16="http://schemas.microsoft.com/office/drawing/2014/main" id="{85CD1E33-AA54-49DC-A544-B5DF00980405}"/>
              </a:ext>
            </a:extLst>
          </p:cNvPr>
          <p:cNvSpPr>
            <a:spLocks noGrp="1"/>
          </p:cNvSpPr>
          <p:nvPr>
            <p:ph type="body" sz="quarter" idx="34" hasCustomPrompt="1"/>
          </p:nvPr>
        </p:nvSpPr>
        <p:spPr>
          <a:xfrm>
            <a:off x="3272206" y="5173403"/>
            <a:ext cx="2030818"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3" name="Text Placeholder 5">
            <a:extLst>
              <a:ext uri="{FF2B5EF4-FFF2-40B4-BE49-F238E27FC236}">
                <a16:creationId xmlns:a16="http://schemas.microsoft.com/office/drawing/2014/main" id="{2C732304-9121-D28C-FE3D-A2D38A854A40}"/>
              </a:ext>
            </a:extLst>
          </p:cNvPr>
          <p:cNvSpPr>
            <a:spLocks noGrp="1"/>
          </p:cNvSpPr>
          <p:nvPr>
            <p:ph type="body" sz="quarter" idx="35" hasCustomPrompt="1"/>
          </p:nvPr>
        </p:nvSpPr>
        <p:spPr>
          <a:xfrm>
            <a:off x="3272206" y="4670720"/>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4" name="Text Placeholder 5">
            <a:extLst>
              <a:ext uri="{FF2B5EF4-FFF2-40B4-BE49-F238E27FC236}">
                <a16:creationId xmlns:a16="http://schemas.microsoft.com/office/drawing/2014/main" id="{F1FAB5BA-6781-C5AA-2FF3-4903075E9643}"/>
              </a:ext>
            </a:extLst>
          </p:cNvPr>
          <p:cNvSpPr>
            <a:spLocks noGrp="1"/>
          </p:cNvSpPr>
          <p:nvPr>
            <p:ph type="body" sz="quarter" idx="36" hasCustomPrompt="1"/>
          </p:nvPr>
        </p:nvSpPr>
        <p:spPr>
          <a:xfrm>
            <a:off x="5686222" y="4099440"/>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chemeClr val="bg1"/>
                </a:solidFill>
                <a:latin typeface="+mj-lt"/>
              </a:defRPr>
            </a:lvl1pPr>
          </a:lstStyle>
          <a:p>
            <a:pPr lvl="0"/>
            <a:r>
              <a:rPr lang="en-US"/>
              <a:t>First name </a:t>
            </a:r>
            <a:br>
              <a:rPr lang="en-US"/>
            </a:br>
            <a:r>
              <a:rPr lang="en-US"/>
              <a:t>Last Name</a:t>
            </a:r>
          </a:p>
        </p:txBody>
      </p:sp>
      <p:sp>
        <p:nvSpPr>
          <p:cNvPr id="15" name="Text Placeholder 5">
            <a:extLst>
              <a:ext uri="{FF2B5EF4-FFF2-40B4-BE49-F238E27FC236}">
                <a16:creationId xmlns:a16="http://schemas.microsoft.com/office/drawing/2014/main" id="{C56CC3A9-87F5-F0E2-2150-FB5C4B64C02D}"/>
              </a:ext>
            </a:extLst>
          </p:cNvPr>
          <p:cNvSpPr>
            <a:spLocks noGrp="1"/>
          </p:cNvSpPr>
          <p:nvPr>
            <p:ph type="body" sz="quarter" idx="37" hasCustomPrompt="1"/>
          </p:nvPr>
        </p:nvSpPr>
        <p:spPr>
          <a:xfrm>
            <a:off x="5686222" y="4945040"/>
            <a:ext cx="2030818"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6" name="Text Placeholder 5">
            <a:extLst>
              <a:ext uri="{FF2B5EF4-FFF2-40B4-BE49-F238E27FC236}">
                <a16:creationId xmlns:a16="http://schemas.microsoft.com/office/drawing/2014/main" id="{7C39CD7A-E226-E7E7-600D-A0D460C36CE2}"/>
              </a:ext>
            </a:extLst>
          </p:cNvPr>
          <p:cNvSpPr>
            <a:spLocks noGrp="1"/>
          </p:cNvSpPr>
          <p:nvPr>
            <p:ph type="body" sz="quarter" idx="38" hasCustomPrompt="1"/>
          </p:nvPr>
        </p:nvSpPr>
        <p:spPr>
          <a:xfrm>
            <a:off x="5686222" y="5173403"/>
            <a:ext cx="2030818"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7" name="Text Placeholder 5">
            <a:extLst>
              <a:ext uri="{FF2B5EF4-FFF2-40B4-BE49-F238E27FC236}">
                <a16:creationId xmlns:a16="http://schemas.microsoft.com/office/drawing/2014/main" id="{B4CD4AB6-1C6E-FE31-0A29-9330119CBAA4}"/>
              </a:ext>
            </a:extLst>
          </p:cNvPr>
          <p:cNvSpPr>
            <a:spLocks noGrp="1"/>
          </p:cNvSpPr>
          <p:nvPr>
            <p:ph type="body" sz="quarter" idx="39" hasCustomPrompt="1"/>
          </p:nvPr>
        </p:nvSpPr>
        <p:spPr>
          <a:xfrm>
            <a:off x="5686222" y="4670720"/>
            <a:ext cx="2030818"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8" name="Text Placeholder 5">
            <a:extLst>
              <a:ext uri="{FF2B5EF4-FFF2-40B4-BE49-F238E27FC236}">
                <a16:creationId xmlns:a16="http://schemas.microsoft.com/office/drawing/2014/main" id="{EC2096A7-AC50-5C22-047A-058E08BE2B6B}"/>
              </a:ext>
            </a:extLst>
          </p:cNvPr>
          <p:cNvSpPr>
            <a:spLocks noGrp="1"/>
          </p:cNvSpPr>
          <p:nvPr>
            <p:ph type="body" sz="quarter" idx="40" hasCustomPrompt="1"/>
          </p:nvPr>
        </p:nvSpPr>
        <p:spPr>
          <a:xfrm>
            <a:off x="8091094" y="4099440"/>
            <a:ext cx="2030818" cy="541687"/>
          </a:xfrm>
        </p:spPr>
        <p:txBody>
          <a:bodyPr>
            <a:spAutoFit/>
          </a:bodyPr>
          <a:lstStyle>
            <a:lvl1pPr marL="0" indent="0">
              <a:spcBef>
                <a:spcPts val="0"/>
              </a:spcBef>
              <a:spcAft>
                <a:spcPts val="0"/>
              </a:spcAft>
              <a:buFont typeface="Arial" panose="020B0604020202020204" pitchFamily="34" charset="0"/>
              <a:buNone/>
              <a:defRPr sz="1600" baseline="0">
                <a:solidFill>
                  <a:sysClr val="windowText" lastClr="000000"/>
                </a:solidFill>
                <a:latin typeface="+mj-lt"/>
              </a:defRPr>
            </a:lvl1pPr>
          </a:lstStyle>
          <a:p>
            <a:pPr lvl="0"/>
            <a:r>
              <a:rPr lang="en-US"/>
              <a:t>First name </a:t>
            </a:r>
            <a:br>
              <a:rPr lang="en-US"/>
            </a:br>
            <a:r>
              <a:rPr lang="en-US"/>
              <a:t>Last Name</a:t>
            </a:r>
          </a:p>
        </p:txBody>
      </p:sp>
      <p:sp>
        <p:nvSpPr>
          <p:cNvPr id="19" name="Text Placeholder 5">
            <a:extLst>
              <a:ext uri="{FF2B5EF4-FFF2-40B4-BE49-F238E27FC236}">
                <a16:creationId xmlns:a16="http://schemas.microsoft.com/office/drawing/2014/main" id="{6DB58443-0C68-9B50-02D8-0239CE23222C}"/>
              </a:ext>
            </a:extLst>
          </p:cNvPr>
          <p:cNvSpPr>
            <a:spLocks noGrp="1"/>
          </p:cNvSpPr>
          <p:nvPr>
            <p:ph type="body" sz="quarter" idx="41" hasCustomPrompt="1"/>
          </p:nvPr>
        </p:nvSpPr>
        <p:spPr>
          <a:xfrm>
            <a:off x="8091094" y="4945040"/>
            <a:ext cx="2030818" cy="181973"/>
          </a:xfrm>
        </p:spPr>
        <p:txBody>
          <a:bodyPr/>
          <a:lstStyle>
            <a:lvl1pPr>
              <a:spcBef>
                <a:spcPts val="0"/>
              </a:spcBef>
              <a:spcAft>
                <a:spcPts val="0"/>
              </a:spcAft>
              <a:buNone/>
              <a:defRPr sz="1100" baseline="0">
                <a:solidFill>
                  <a:sysClr val="windowText" lastClr="000000"/>
                </a:solidFill>
                <a:latin typeface="+mn-lt"/>
              </a:defRPr>
            </a:lvl1pPr>
          </a:lstStyle>
          <a:p>
            <a:pPr lvl="0"/>
            <a:r>
              <a:rPr lang="en-US"/>
              <a:t>Job Title</a:t>
            </a:r>
          </a:p>
        </p:txBody>
      </p:sp>
      <p:sp>
        <p:nvSpPr>
          <p:cNvPr id="20" name="Text Placeholder 5">
            <a:extLst>
              <a:ext uri="{FF2B5EF4-FFF2-40B4-BE49-F238E27FC236}">
                <a16:creationId xmlns:a16="http://schemas.microsoft.com/office/drawing/2014/main" id="{2972F08B-0C2D-AB69-BAA8-1AF69990693A}"/>
              </a:ext>
            </a:extLst>
          </p:cNvPr>
          <p:cNvSpPr>
            <a:spLocks noGrp="1"/>
          </p:cNvSpPr>
          <p:nvPr>
            <p:ph type="body" sz="quarter" idx="42" hasCustomPrompt="1"/>
          </p:nvPr>
        </p:nvSpPr>
        <p:spPr>
          <a:xfrm>
            <a:off x="8091094" y="5173403"/>
            <a:ext cx="2030818" cy="368178"/>
          </a:xfrm>
        </p:spPr>
        <p:txBody>
          <a:bodyPr/>
          <a:lstStyle>
            <a:lvl1pPr>
              <a:spcBef>
                <a:spcPts val="0"/>
              </a:spcBef>
              <a:spcAft>
                <a:spcPts val="0"/>
              </a:spcAft>
              <a:buNone/>
              <a:defRPr sz="1100" baseline="0">
                <a:solidFill>
                  <a:sysClr val="windowText" lastClr="000000"/>
                </a:solidFill>
                <a:latin typeface="+mn-lt"/>
              </a:defRPr>
            </a:lvl1pPr>
          </a:lstStyle>
          <a:p>
            <a:pPr lvl="0"/>
            <a:r>
              <a:rPr lang="en-US" noProof="0" err="1"/>
              <a:t>name.surename@suse.com</a:t>
            </a:r>
            <a:endParaRPr lang="en-US" noProof="0"/>
          </a:p>
          <a:p>
            <a:pPr lvl="0"/>
            <a:r>
              <a:rPr lang="en-US" noProof="0"/>
              <a:t>+49 123 456 789</a:t>
            </a:r>
          </a:p>
        </p:txBody>
      </p:sp>
      <p:sp>
        <p:nvSpPr>
          <p:cNvPr id="21" name="Text Placeholder 5">
            <a:extLst>
              <a:ext uri="{FF2B5EF4-FFF2-40B4-BE49-F238E27FC236}">
                <a16:creationId xmlns:a16="http://schemas.microsoft.com/office/drawing/2014/main" id="{56DDE890-ADA1-CD4D-C2BD-4C3B09A3EF7A}"/>
              </a:ext>
            </a:extLst>
          </p:cNvPr>
          <p:cNvSpPr>
            <a:spLocks noGrp="1"/>
          </p:cNvSpPr>
          <p:nvPr>
            <p:ph type="body" sz="quarter" idx="43" hasCustomPrompt="1"/>
          </p:nvPr>
        </p:nvSpPr>
        <p:spPr>
          <a:xfrm>
            <a:off x="8091094" y="4670720"/>
            <a:ext cx="2030818" cy="169277"/>
          </a:xfrm>
        </p:spPr>
        <p:txBody>
          <a:bodyPr/>
          <a:lstStyle>
            <a:lvl1pPr>
              <a:spcBef>
                <a:spcPts val="0"/>
              </a:spcBef>
              <a:spcAft>
                <a:spcPts val="0"/>
              </a:spcAft>
              <a:buNone/>
              <a:defRPr sz="1000" baseline="0">
                <a:solidFill>
                  <a:sysClr val="windowText" lastClr="000000"/>
                </a:solidFill>
                <a:latin typeface="+mn-lt"/>
              </a:defRPr>
            </a:lvl1pPr>
          </a:lstStyle>
          <a:p>
            <a:pPr lvl="0"/>
            <a:r>
              <a:rPr lang="en-US"/>
              <a:t>Pronouns</a:t>
            </a:r>
          </a:p>
        </p:txBody>
      </p:sp>
      <p:pic>
        <p:nvPicPr>
          <p:cNvPr id="4" name="Picture 3">
            <a:extLst>
              <a:ext uri="{FF2B5EF4-FFF2-40B4-BE49-F238E27FC236}">
                <a16:creationId xmlns:a16="http://schemas.microsoft.com/office/drawing/2014/main" id="{C4C8B5AD-0B22-E82A-B701-2D8EC0DB50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8" name="Title Placeholder 22">
            <a:extLst>
              <a:ext uri="{FF2B5EF4-FFF2-40B4-BE49-F238E27FC236}">
                <a16:creationId xmlns:a16="http://schemas.microsoft.com/office/drawing/2014/main" id="{A872DE26-D831-CC97-CB44-FB07FCE03970}"/>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9" name="Slide Number Placeholder 5">
            <a:extLst>
              <a:ext uri="{FF2B5EF4-FFF2-40B4-BE49-F238E27FC236}">
                <a16:creationId xmlns:a16="http://schemas.microsoft.com/office/drawing/2014/main" id="{1B4C186D-8E72-F307-118B-60AA8A6429A2}"/>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23" name="Picture 22" descr="Icon&#10;&#10;Description automatically generated with medium confidence">
            <a:extLst>
              <a:ext uri="{FF2B5EF4-FFF2-40B4-BE49-F238E27FC236}">
                <a16:creationId xmlns:a16="http://schemas.microsoft.com/office/drawing/2014/main" id="{552DBC80-E6F6-DC37-B3C3-504EF07B8A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3884396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Photos | Smal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BD771A0-4162-AF42-A7E2-19E42D407FD2}"/>
              </a:ext>
            </a:extLst>
          </p:cNvPr>
          <p:cNvCxnSpPr/>
          <p:nvPr userDrawn="1"/>
        </p:nvCxnSpPr>
        <p:spPr>
          <a:xfrm>
            <a:off x="731837" y="1379940"/>
            <a:ext cx="34909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818425" y="1808551"/>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5"/>
          </p:nvPr>
        </p:nvSpPr>
        <p:spPr>
          <a:xfrm>
            <a:off x="738926" y="1808551"/>
            <a:ext cx="1079500" cy="1317870"/>
          </a:xfrm>
          <a:solidFill>
            <a:schemeClr val="bg2"/>
          </a:solidFill>
        </p:spPr>
        <p:txBody>
          <a:bodyPr bIns="503998" anchor="ctr">
            <a:noAutofit/>
          </a:bodyPr>
          <a:lstStyle>
            <a:lvl1pPr algn="ctr">
              <a:buNone/>
              <a:defRPr sz="1200"/>
            </a:lvl1pPr>
          </a:lstStyle>
          <a:p>
            <a:endParaRPr lang="en-US"/>
          </a:p>
        </p:txBody>
      </p:sp>
      <p:sp>
        <p:nvSpPr>
          <p:cNvPr id="6" name="Text Placeholder 5"/>
          <p:cNvSpPr>
            <a:spLocks noGrp="1"/>
          </p:cNvSpPr>
          <p:nvPr>
            <p:ph type="body" sz="quarter" idx="16" hasCustomPrompt="1"/>
          </p:nvPr>
        </p:nvSpPr>
        <p:spPr>
          <a:xfrm>
            <a:off x="1947825" y="1887242"/>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22" name="Text Placeholder 5"/>
          <p:cNvSpPr>
            <a:spLocks noGrp="1"/>
          </p:cNvSpPr>
          <p:nvPr>
            <p:ph type="body" sz="quarter" idx="17" hasCustomPrompt="1"/>
          </p:nvPr>
        </p:nvSpPr>
        <p:spPr>
          <a:xfrm>
            <a:off x="1947825" y="245104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24" name="Text Placeholder 5"/>
          <p:cNvSpPr>
            <a:spLocks noGrp="1"/>
          </p:cNvSpPr>
          <p:nvPr>
            <p:ph type="body" sz="quarter" idx="18" hasCustomPrompt="1"/>
          </p:nvPr>
        </p:nvSpPr>
        <p:spPr>
          <a:xfrm>
            <a:off x="1947825" y="267423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39" name="Picture Placeholder 2"/>
          <p:cNvSpPr>
            <a:spLocks noGrp="1"/>
          </p:cNvSpPr>
          <p:nvPr>
            <p:ph type="pic" sz="quarter" idx="27"/>
          </p:nvPr>
        </p:nvSpPr>
        <p:spPr>
          <a:xfrm>
            <a:off x="4351647" y="1807464"/>
            <a:ext cx="1080000" cy="1317871"/>
          </a:xfrm>
          <a:solidFill>
            <a:schemeClr val="bg2"/>
          </a:solidFill>
        </p:spPr>
        <p:txBody>
          <a:bodyPr bIns="503998" anchor="ctr">
            <a:noAutofit/>
          </a:bodyPr>
          <a:lstStyle>
            <a:lvl1pPr algn="ctr">
              <a:buNone/>
              <a:defRPr sz="1200"/>
            </a:lvl1pPr>
          </a:lstStyle>
          <a:p>
            <a:endParaRPr lang="en-US"/>
          </a:p>
        </p:txBody>
      </p:sp>
      <p:sp>
        <p:nvSpPr>
          <p:cNvPr id="55" name="Rectangle 54">
            <a:extLst>
              <a:ext uri="{FF2B5EF4-FFF2-40B4-BE49-F238E27FC236}">
                <a16:creationId xmlns:a16="http://schemas.microsoft.com/office/drawing/2014/main" id="{D6A0A0D9-4F63-1347-A485-D48CB5FCE08E}"/>
              </a:ext>
            </a:extLst>
          </p:cNvPr>
          <p:cNvSpPr/>
          <p:nvPr userDrawn="1"/>
        </p:nvSpPr>
        <p:spPr>
          <a:xfrm>
            <a:off x="5431647" y="1807465"/>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 Placeholder 5">
            <a:extLst>
              <a:ext uri="{FF2B5EF4-FFF2-40B4-BE49-F238E27FC236}">
                <a16:creationId xmlns:a16="http://schemas.microsoft.com/office/drawing/2014/main" id="{1FE73530-0F23-7C47-B980-CB5D4FC30383}"/>
              </a:ext>
            </a:extLst>
          </p:cNvPr>
          <p:cNvSpPr>
            <a:spLocks noGrp="1"/>
          </p:cNvSpPr>
          <p:nvPr>
            <p:ph type="body" sz="quarter" idx="39" hasCustomPrompt="1"/>
          </p:nvPr>
        </p:nvSpPr>
        <p:spPr>
          <a:xfrm>
            <a:off x="5567227" y="1886784"/>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57" name="Text Placeholder 5">
            <a:extLst>
              <a:ext uri="{FF2B5EF4-FFF2-40B4-BE49-F238E27FC236}">
                <a16:creationId xmlns:a16="http://schemas.microsoft.com/office/drawing/2014/main" id="{2C20F2BC-7D0A-9C41-A26D-FF2723EDE56A}"/>
              </a:ext>
            </a:extLst>
          </p:cNvPr>
          <p:cNvSpPr>
            <a:spLocks noGrp="1"/>
          </p:cNvSpPr>
          <p:nvPr>
            <p:ph type="body" sz="quarter" idx="40" hasCustomPrompt="1"/>
          </p:nvPr>
        </p:nvSpPr>
        <p:spPr>
          <a:xfrm>
            <a:off x="5567227" y="245104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58" name="Text Placeholder 5">
            <a:extLst>
              <a:ext uri="{FF2B5EF4-FFF2-40B4-BE49-F238E27FC236}">
                <a16:creationId xmlns:a16="http://schemas.microsoft.com/office/drawing/2014/main" id="{F73FE073-C169-1C42-A33B-4CDA6E8F5BE0}"/>
              </a:ext>
            </a:extLst>
          </p:cNvPr>
          <p:cNvSpPr>
            <a:spLocks noGrp="1"/>
          </p:cNvSpPr>
          <p:nvPr>
            <p:ph type="body" sz="quarter" idx="41" hasCustomPrompt="1"/>
          </p:nvPr>
        </p:nvSpPr>
        <p:spPr>
          <a:xfrm>
            <a:off x="5567227" y="267423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5" name="Text Placeholder 4">
            <a:extLst>
              <a:ext uri="{FF2B5EF4-FFF2-40B4-BE49-F238E27FC236}">
                <a16:creationId xmlns:a16="http://schemas.microsoft.com/office/drawing/2014/main" id="{1825A1DF-3F53-0B42-BF73-DE55C795DE79}"/>
              </a:ext>
            </a:extLst>
          </p:cNvPr>
          <p:cNvSpPr>
            <a:spLocks noGrp="1"/>
          </p:cNvSpPr>
          <p:nvPr>
            <p:ph type="body" sz="quarter" idx="60" hasCustomPrompt="1"/>
          </p:nvPr>
        </p:nvSpPr>
        <p:spPr>
          <a:xfrm>
            <a:off x="1649116" y="1251835"/>
            <a:ext cx="1703684" cy="264688"/>
          </a:xfrm>
          <a:solidFill>
            <a:srgbClr val="08221E"/>
          </a:solidFill>
        </p:spPr>
        <p:txBody>
          <a:bodyPr lIns="108000" rIns="108000"/>
          <a:lstStyle>
            <a:lvl1pPr algn="ctr">
              <a:buNone/>
              <a:defRPr sz="1600"/>
            </a:lvl1pPr>
          </a:lstStyle>
          <a:p>
            <a:pPr lvl="0"/>
            <a:r>
              <a:rPr lang="en-GB"/>
              <a:t>Leadership</a:t>
            </a:r>
            <a:endParaRPr lang="en-US"/>
          </a:p>
        </p:txBody>
      </p:sp>
      <p:cxnSp>
        <p:nvCxnSpPr>
          <p:cNvPr id="82" name="Straight Connector 81">
            <a:extLst>
              <a:ext uri="{FF2B5EF4-FFF2-40B4-BE49-F238E27FC236}">
                <a16:creationId xmlns:a16="http://schemas.microsoft.com/office/drawing/2014/main" id="{4F5EBE28-D1E8-4E4A-8840-5AA60F92A86C}"/>
              </a:ext>
            </a:extLst>
          </p:cNvPr>
          <p:cNvCxnSpPr>
            <a:cxnSpLocks/>
          </p:cNvCxnSpPr>
          <p:nvPr userDrawn="1"/>
        </p:nvCxnSpPr>
        <p:spPr>
          <a:xfrm>
            <a:off x="4351647" y="1379940"/>
            <a:ext cx="70816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3" name="Text Placeholder 4">
            <a:extLst>
              <a:ext uri="{FF2B5EF4-FFF2-40B4-BE49-F238E27FC236}">
                <a16:creationId xmlns:a16="http://schemas.microsoft.com/office/drawing/2014/main" id="{8F30C5BE-16C7-C540-BC7B-360C6B3F5D03}"/>
              </a:ext>
            </a:extLst>
          </p:cNvPr>
          <p:cNvSpPr>
            <a:spLocks noGrp="1"/>
          </p:cNvSpPr>
          <p:nvPr>
            <p:ph type="body" sz="quarter" idx="61" hasCustomPrompt="1"/>
          </p:nvPr>
        </p:nvSpPr>
        <p:spPr>
          <a:xfrm>
            <a:off x="7541750" y="1251834"/>
            <a:ext cx="764050" cy="264688"/>
          </a:xfrm>
          <a:solidFill>
            <a:srgbClr val="08221E"/>
          </a:solidFill>
        </p:spPr>
        <p:txBody>
          <a:bodyPr lIns="108000" rIns="108000"/>
          <a:lstStyle>
            <a:lvl1pPr algn="ctr">
              <a:buNone/>
              <a:defRPr sz="1600"/>
            </a:lvl1pPr>
          </a:lstStyle>
          <a:p>
            <a:pPr lvl="0"/>
            <a:r>
              <a:rPr lang="en-GB"/>
              <a:t>Staff</a:t>
            </a:r>
            <a:endParaRPr lang="en-US"/>
          </a:p>
        </p:txBody>
      </p:sp>
      <p:sp>
        <p:nvSpPr>
          <p:cNvPr id="4" name="Text Placeholder 5">
            <a:extLst>
              <a:ext uri="{FF2B5EF4-FFF2-40B4-BE49-F238E27FC236}">
                <a16:creationId xmlns:a16="http://schemas.microsoft.com/office/drawing/2014/main" id="{DF492A3D-CF61-FBED-289E-90520B0B5A97}"/>
              </a:ext>
            </a:extLst>
          </p:cNvPr>
          <p:cNvSpPr>
            <a:spLocks noGrp="1"/>
          </p:cNvSpPr>
          <p:nvPr>
            <p:ph type="body" sz="quarter" idx="62" hasCustomPrompt="1"/>
          </p:nvPr>
        </p:nvSpPr>
        <p:spPr>
          <a:xfrm>
            <a:off x="1947825" y="218557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9" name="Text Placeholder 5">
            <a:extLst>
              <a:ext uri="{FF2B5EF4-FFF2-40B4-BE49-F238E27FC236}">
                <a16:creationId xmlns:a16="http://schemas.microsoft.com/office/drawing/2014/main" id="{5FB70155-6653-5A68-B830-C403CCFF17E5}"/>
              </a:ext>
            </a:extLst>
          </p:cNvPr>
          <p:cNvSpPr>
            <a:spLocks noGrp="1"/>
          </p:cNvSpPr>
          <p:nvPr>
            <p:ph type="body" sz="quarter" idx="63" hasCustomPrompt="1"/>
          </p:nvPr>
        </p:nvSpPr>
        <p:spPr>
          <a:xfrm>
            <a:off x="5567227" y="218557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1" name="Picture Placeholder 2">
            <a:extLst>
              <a:ext uri="{FF2B5EF4-FFF2-40B4-BE49-F238E27FC236}">
                <a16:creationId xmlns:a16="http://schemas.microsoft.com/office/drawing/2014/main" id="{F97E474D-0F02-2A63-0EEE-FD064FB745D3}"/>
              </a:ext>
            </a:extLst>
          </p:cNvPr>
          <p:cNvSpPr>
            <a:spLocks noGrp="1"/>
          </p:cNvSpPr>
          <p:nvPr>
            <p:ph type="pic" sz="quarter" idx="64"/>
          </p:nvPr>
        </p:nvSpPr>
        <p:spPr>
          <a:xfrm>
            <a:off x="7964277" y="1816798"/>
            <a:ext cx="1080000" cy="1317871"/>
          </a:xfrm>
          <a:solidFill>
            <a:schemeClr val="bg2"/>
          </a:solidFill>
        </p:spPr>
        <p:txBody>
          <a:bodyPr bIns="503998" anchor="ctr">
            <a:noAutofit/>
          </a:bodyPr>
          <a:lstStyle>
            <a:lvl1pPr algn="ctr">
              <a:buNone/>
              <a:defRPr sz="1200"/>
            </a:lvl1pPr>
          </a:lstStyle>
          <a:p>
            <a:endParaRPr lang="en-US"/>
          </a:p>
        </p:txBody>
      </p:sp>
      <p:sp>
        <p:nvSpPr>
          <p:cNvPr id="12" name="Rectangle 11">
            <a:extLst>
              <a:ext uri="{FF2B5EF4-FFF2-40B4-BE49-F238E27FC236}">
                <a16:creationId xmlns:a16="http://schemas.microsoft.com/office/drawing/2014/main" id="{D7FC6ACC-ED37-1D8E-9C60-6E13AA4D5B12}"/>
              </a:ext>
            </a:extLst>
          </p:cNvPr>
          <p:cNvSpPr/>
          <p:nvPr userDrawn="1"/>
        </p:nvSpPr>
        <p:spPr>
          <a:xfrm>
            <a:off x="9044277" y="1816799"/>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a:extLst>
              <a:ext uri="{FF2B5EF4-FFF2-40B4-BE49-F238E27FC236}">
                <a16:creationId xmlns:a16="http://schemas.microsoft.com/office/drawing/2014/main" id="{E891DC85-A883-753C-5190-D93ACBD0A285}"/>
              </a:ext>
            </a:extLst>
          </p:cNvPr>
          <p:cNvSpPr>
            <a:spLocks noGrp="1"/>
          </p:cNvSpPr>
          <p:nvPr>
            <p:ph type="body" sz="quarter" idx="65" hasCustomPrompt="1"/>
          </p:nvPr>
        </p:nvSpPr>
        <p:spPr>
          <a:xfrm>
            <a:off x="9179857" y="1896118"/>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4" name="Text Placeholder 5">
            <a:extLst>
              <a:ext uri="{FF2B5EF4-FFF2-40B4-BE49-F238E27FC236}">
                <a16:creationId xmlns:a16="http://schemas.microsoft.com/office/drawing/2014/main" id="{18B57F76-E0A4-A16B-6C15-BD7C4774B2AA}"/>
              </a:ext>
            </a:extLst>
          </p:cNvPr>
          <p:cNvSpPr>
            <a:spLocks noGrp="1"/>
          </p:cNvSpPr>
          <p:nvPr>
            <p:ph type="body" sz="quarter" idx="66" hasCustomPrompt="1"/>
          </p:nvPr>
        </p:nvSpPr>
        <p:spPr>
          <a:xfrm>
            <a:off x="9179857" y="2460382"/>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5" name="Text Placeholder 5">
            <a:extLst>
              <a:ext uri="{FF2B5EF4-FFF2-40B4-BE49-F238E27FC236}">
                <a16:creationId xmlns:a16="http://schemas.microsoft.com/office/drawing/2014/main" id="{DDA05A0C-022E-9F45-3344-C0056A33A64E}"/>
              </a:ext>
            </a:extLst>
          </p:cNvPr>
          <p:cNvSpPr>
            <a:spLocks noGrp="1"/>
          </p:cNvSpPr>
          <p:nvPr>
            <p:ph type="body" sz="quarter" idx="67" hasCustomPrompt="1"/>
          </p:nvPr>
        </p:nvSpPr>
        <p:spPr>
          <a:xfrm>
            <a:off x="9179857" y="2683570"/>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6" name="Text Placeholder 5">
            <a:extLst>
              <a:ext uri="{FF2B5EF4-FFF2-40B4-BE49-F238E27FC236}">
                <a16:creationId xmlns:a16="http://schemas.microsoft.com/office/drawing/2014/main" id="{65C9C1CB-BB14-D388-F7E6-5EB0375916B8}"/>
              </a:ext>
            </a:extLst>
          </p:cNvPr>
          <p:cNvSpPr>
            <a:spLocks noGrp="1"/>
          </p:cNvSpPr>
          <p:nvPr>
            <p:ph type="body" sz="quarter" idx="68" hasCustomPrompt="1"/>
          </p:nvPr>
        </p:nvSpPr>
        <p:spPr>
          <a:xfrm>
            <a:off x="9179857" y="2194911"/>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45" name="Picture Placeholder 2">
            <a:extLst>
              <a:ext uri="{FF2B5EF4-FFF2-40B4-BE49-F238E27FC236}">
                <a16:creationId xmlns:a16="http://schemas.microsoft.com/office/drawing/2014/main" id="{E56E5D52-24AD-3508-E788-203D3AA1BE9C}"/>
              </a:ext>
            </a:extLst>
          </p:cNvPr>
          <p:cNvSpPr>
            <a:spLocks noGrp="1"/>
          </p:cNvSpPr>
          <p:nvPr>
            <p:ph type="pic" sz="quarter" idx="69"/>
          </p:nvPr>
        </p:nvSpPr>
        <p:spPr>
          <a:xfrm>
            <a:off x="4351647" y="3291490"/>
            <a:ext cx="1080000" cy="1317871"/>
          </a:xfrm>
          <a:solidFill>
            <a:schemeClr val="bg2"/>
          </a:solidFill>
        </p:spPr>
        <p:txBody>
          <a:bodyPr bIns="503998" anchor="ctr">
            <a:noAutofit/>
          </a:bodyPr>
          <a:lstStyle>
            <a:lvl1pPr algn="ctr">
              <a:buNone/>
              <a:defRPr sz="1200"/>
            </a:lvl1pPr>
          </a:lstStyle>
          <a:p>
            <a:endParaRPr lang="en-US"/>
          </a:p>
        </p:txBody>
      </p:sp>
      <p:sp>
        <p:nvSpPr>
          <p:cNvPr id="92" name="Rectangle 91">
            <a:extLst>
              <a:ext uri="{FF2B5EF4-FFF2-40B4-BE49-F238E27FC236}">
                <a16:creationId xmlns:a16="http://schemas.microsoft.com/office/drawing/2014/main" id="{210C333B-5440-48A0-D9DE-5BB0734B4A5D}"/>
              </a:ext>
            </a:extLst>
          </p:cNvPr>
          <p:cNvSpPr/>
          <p:nvPr userDrawn="1"/>
        </p:nvSpPr>
        <p:spPr>
          <a:xfrm>
            <a:off x="5431647" y="3291491"/>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 Placeholder 5">
            <a:extLst>
              <a:ext uri="{FF2B5EF4-FFF2-40B4-BE49-F238E27FC236}">
                <a16:creationId xmlns:a16="http://schemas.microsoft.com/office/drawing/2014/main" id="{719E7602-0426-693B-933D-6A93F407C613}"/>
              </a:ext>
            </a:extLst>
          </p:cNvPr>
          <p:cNvSpPr>
            <a:spLocks noGrp="1"/>
          </p:cNvSpPr>
          <p:nvPr>
            <p:ph type="body" sz="quarter" idx="70" hasCustomPrompt="1"/>
          </p:nvPr>
        </p:nvSpPr>
        <p:spPr>
          <a:xfrm>
            <a:off x="5567227" y="3370810"/>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94" name="Text Placeholder 5">
            <a:extLst>
              <a:ext uri="{FF2B5EF4-FFF2-40B4-BE49-F238E27FC236}">
                <a16:creationId xmlns:a16="http://schemas.microsoft.com/office/drawing/2014/main" id="{C64792ED-EAE3-B3F4-8D2B-C7CA7FFA5B46}"/>
              </a:ext>
            </a:extLst>
          </p:cNvPr>
          <p:cNvSpPr>
            <a:spLocks noGrp="1"/>
          </p:cNvSpPr>
          <p:nvPr>
            <p:ph type="body" sz="quarter" idx="71" hasCustomPrompt="1"/>
          </p:nvPr>
        </p:nvSpPr>
        <p:spPr>
          <a:xfrm>
            <a:off x="5567227" y="3935074"/>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95" name="Text Placeholder 5">
            <a:extLst>
              <a:ext uri="{FF2B5EF4-FFF2-40B4-BE49-F238E27FC236}">
                <a16:creationId xmlns:a16="http://schemas.microsoft.com/office/drawing/2014/main" id="{30857E89-81D4-F346-4778-26BDC8BFEA27}"/>
              </a:ext>
            </a:extLst>
          </p:cNvPr>
          <p:cNvSpPr>
            <a:spLocks noGrp="1"/>
          </p:cNvSpPr>
          <p:nvPr>
            <p:ph type="body" sz="quarter" idx="72" hasCustomPrompt="1"/>
          </p:nvPr>
        </p:nvSpPr>
        <p:spPr>
          <a:xfrm>
            <a:off x="5567227" y="4158262"/>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96" name="Text Placeholder 5">
            <a:extLst>
              <a:ext uri="{FF2B5EF4-FFF2-40B4-BE49-F238E27FC236}">
                <a16:creationId xmlns:a16="http://schemas.microsoft.com/office/drawing/2014/main" id="{AD053EF8-9228-73A9-8C4C-49A6BAAC5596}"/>
              </a:ext>
            </a:extLst>
          </p:cNvPr>
          <p:cNvSpPr>
            <a:spLocks noGrp="1"/>
          </p:cNvSpPr>
          <p:nvPr>
            <p:ph type="body" sz="quarter" idx="73" hasCustomPrompt="1"/>
          </p:nvPr>
        </p:nvSpPr>
        <p:spPr>
          <a:xfrm>
            <a:off x="5567227" y="3669603"/>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98" name="Picture Placeholder 2">
            <a:extLst>
              <a:ext uri="{FF2B5EF4-FFF2-40B4-BE49-F238E27FC236}">
                <a16:creationId xmlns:a16="http://schemas.microsoft.com/office/drawing/2014/main" id="{6C7E2B2F-6446-998F-B2D6-6209A7E1A0C2}"/>
              </a:ext>
            </a:extLst>
          </p:cNvPr>
          <p:cNvSpPr>
            <a:spLocks noGrp="1"/>
          </p:cNvSpPr>
          <p:nvPr>
            <p:ph type="pic" sz="quarter" idx="74"/>
          </p:nvPr>
        </p:nvSpPr>
        <p:spPr>
          <a:xfrm>
            <a:off x="7964277" y="3300824"/>
            <a:ext cx="1080000" cy="1317871"/>
          </a:xfrm>
          <a:solidFill>
            <a:schemeClr val="bg2"/>
          </a:solidFill>
        </p:spPr>
        <p:txBody>
          <a:bodyPr bIns="503998" anchor="ctr">
            <a:noAutofit/>
          </a:bodyPr>
          <a:lstStyle>
            <a:lvl1pPr algn="ctr">
              <a:buNone/>
              <a:defRPr sz="1200"/>
            </a:lvl1pPr>
          </a:lstStyle>
          <a:p>
            <a:endParaRPr lang="en-US"/>
          </a:p>
        </p:txBody>
      </p:sp>
      <p:sp>
        <p:nvSpPr>
          <p:cNvPr id="99" name="Rectangle 98">
            <a:extLst>
              <a:ext uri="{FF2B5EF4-FFF2-40B4-BE49-F238E27FC236}">
                <a16:creationId xmlns:a16="http://schemas.microsoft.com/office/drawing/2014/main" id="{03EACC84-9FE1-7C80-61DE-50C59A529258}"/>
              </a:ext>
            </a:extLst>
          </p:cNvPr>
          <p:cNvSpPr/>
          <p:nvPr userDrawn="1"/>
        </p:nvSpPr>
        <p:spPr>
          <a:xfrm>
            <a:off x="9044277" y="3300825"/>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 Placeholder 5">
            <a:extLst>
              <a:ext uri="{FF2B5EF4-FFF2-40B4-BE49-F238E27FC236}">
                <a16:creationId xmlns:a16="http://schemas.microsoft.com/office/drawing/2014/main" id="{08592E65-DBF8-2F72-4702-F8D2A1A483C4}"/>
              </a:ext>
            </a:extLst>
          </p:cNvPr>
          <p:cNvSpPr>
            <a:spLocks noGrp="1"/>
          </p:cNvSpPr>
          <p:nvPr>
            <p:ph type="body" sz="quarter" idx="75" hasCustomPrompt="1"/>
          </p:nvPr>
        </p:nvSpPr>
        <p:spPr>
          <a:xfrm>
            <a:off x="9179857" y="3380144"/>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01" name="Text Placeholder 5">
            <a:extLst>
              <a:ext uri="{FF2B5EF4-FFF2-40B4-BE49-F238E27FC236}">
                <a16:creationId xmlns:a16="http://schemas.microsoft.com/office/drawing/2014/main" id="{0F04E3A1-59D7-F811-2D1E-4DBDDA404548}"/>
              </a:ext>
            </a:extLst>
          </p:cNvPr>
          <p:cNvSpPr>
            <a:spLocks noGrp="1"/>
          </p:cNvSpPr>
          <p:nvPr>
            <p:ph type="body" sz="quarter" idx="76" hasCustomPrompt="1"/>
          </p:nvPr>
        </p:nvSpPr>
        <p:spPr>
          <a:xfrm>
            <a:off x="9179857" y="3944408"/>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02" name="Text Placeholder 5">
            <a:extLst>
              <a:ext uri="{FF2B5EF4-FFF2-40B4-BE49-F238E27FC236}">
                <a16:creationId xmlns:a16="http://schemas.microsoft.com/office/drawing/2014/main" id="{5BE297AF-F205-50B0-5807-E8A9751CEF80}"/>
              </a:ext>
            </a:extLst>
          </p:cNvPr>
          <p:cNvSpPr>
            <a:spLocks noGrp="1"/>
          </p:cNvSpPr>
          <p:nvPr>
            <p:ph type="body" sz="quarter" idx="77" hasCustomPrompt="1"/>
          </p:nvPr>
        </p:nvSpPr>
        <p:spPr>
          <a:xfrm>
            <a:off x="9179857" y="4167596"/>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03" name="Text Placeholder 5">
            <a:extLst>
              <a:ext uri="{FF2B5EF4-FFF2-40B4-BE49-F238E27FC236}">
                <a16:creationId xmlns:a16="http://schemas.microsoft.com/office/drawing/2014/main" id="{B8A261D6-3D1C-9BF8-5E7A-BB17FC472486}"/>
              </a:ext>
            </a:extLst>
          </p:cNvPr>
          <p:cNvSpPr>
            <a:spLocks noGrp="1"/>
          </p:cNvSpPr>
          <p:nvPr>
            <p:ph type="body" sz="quarter" idx="78" hasCustomPrompt="1"/>
          </p:nvPr>
        </p:nvSpPr>
        <p:spPr>
          <a:xfrm>
            <a:off x="9179857" y="3678937"/>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04" name="Picture Placeholder 2">
            <a:extLst>
              <a:ext uri="{FF2B5EF4-FFF2-40B4-BE49-F238E27FC236}">
                <a16:creationId xmlns:a16="http://schemas.microsoft.com/office/drawing/2014/main" id="{C4CD56BB-DBA3-FBDF-609D-4D93EB2C493A}"/>
              </a:ext>
            </a:extLst>
          </p:cNvPr>
          <p:cNvSpPr>
            <a:spLocks noGrp="1"/>
          </p:cNvSpPr>
          <p:nvPr>
            <p:ph type="pic" sz="quarter" idx="79"/>
          </p:nvPr>
        </p:nvSpPr>
        <p:spPr>
          <a:xfrm>
            <a:off x="4351647" y="4774427"/>
            <a:ext cx="1080000" cy="1317871"/>
          </a:xfrm>
          <a:solidFill>
            <a:schemeClr val="bg2"/>
          </a:solidFill>
        </p:spPr>
        <p:txBody>
          <a:bodyPr bIns="503998" anchor="ctr">
            <a:noAutofit/>
          </a:bodyPr>
          <a:lstStyle>
            <a:lvl1pPr algn="ctr">
              <a:buNone/>
              <a:defRPr sz="1200"/>
            </a:lvl1pPr>
          </a:lstStyle>
          <a:p>
            <a:endParaRPr lang="en-US"/>
          </a:p>
        </p:txBody>
      </p:sp>
      <p:sp>
        <p:nvSpPr>
          <p:cNvPr id="105" name="Rectangle 104">
            <a:extLst>
              <a:ext uri="{FF2B5EF4-FFF2-40B4-BE49-F238E27FC236}">
                <a16:creationId xmlns:a16="http://schemas.microsoft.com/office/drawing/2014/main" id="{5DB703E8-0DBA-BA01-FFAE-59155B515960}"/>
              </a:ext>
            </a:extLst>
          </p:cNvPr>
          <p:cNvSpPr/>
          <p:nvPr userDrawn="1"/>
        </p:nvSpPr>
        <p:spPr>
          <a:xfrm>
            <a:off x="5431647" y="4774428"/>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Placeholder 5">
            <a:extLst>
              <a:ext uri="{FF2B5EF4-FFF2-40B4-BE49-F238E27FC236}">
                <a16:creationId xmlns:a16="http://schemas.microsoft.com/office/drawing/2014/main" id="{AE034105-3C43-8EA4-9C86-C10AA8D14D3D}"/>
              </a:ext>
            </a:extLst>
          </p:cNvPr>
          <p:cNvSpPr>
            <a:spLocks noGrp="1"/>
          </p:cNvSpPr>
          <p:nvPr>
            <p:ph type="body" sz="quarter" idx="80" hasCustomPrompt="1"/>
          </p:nvPr>
        </p:nvSpPr>
        <p:spPr>
          <a:xfrm>
            <a:off x="5567227" y="4853747"/>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07" name="Text Placeholder 5">
            <a:extLst>
              <a:ext uri="{FF2B5EF4-FFF2-40B4-BE49-F238E27FC236}">
                <a16:creationId xmlns:a16="http://schemas.microsoft.com/office/drawing/2014/main" id="{748ADEFC-1436-32CF-6C68-0684B108D60C}"/>
              </a:ext>
            </a:extLst>
          </p:cNvPr>
          <p:cNvSpPr>
            <a:spLocks noGrp="1"/>
          </p:cNvSpPr>
          <p:nvPr>
            <p:ph type="body" sz="quarter" idx="81" hasCustomPrompt="1"/>
          </p:nvPr>
        </p:nvSpPr>
        <p:spPr>
          <a:xfrm>
            <a:off x="5567227" y="5418011"/>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08" name="Text Placeholder 5">
            <a:extLst>
              <a:ext uri="{FF2B5EF4-FFF2-40B4-BE49-F238E27FC236}">
                <a16:creationId xmlns:a16="http://schemas.microsoft.com/office/drawing/2014/main" id="{5B30C36D-F365-DF92-A4EC-3200586545C5}"/>
              </a:ext>
            </a:extLst>
          </p:cNvPr>
          <p:cNvSpPr>
            <a:spLocks noGrp="1"/>
          </p:cNvSpPr>
          <p:nvPr>
            <p:ph type="body" sz="quarter" idx="82" hasCustomPrompt="1"/>
          </p:nvPr>
        </p:nvSpPr>
        <p:spPr>
          <a:xfrm>
            <a:off x="5567227" y="5641199"/>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09" name="Text Placeholder 5">
            <a:extLst>
              <a:ext uri="{FF2B5EF4-FFF2-40B4-BE49-F238E27FC236}">
                <a16:creationId xmlns:a16="http://schemas.microsoft.com/office/drawing/2014/main" id="{AF3B4F3C-D33B-DE79-9517-1317F29AB828}"/>
              </a:ext>
            </a:extLst>
          </p:cNvPr>
          <p:cNvSpPr>
            <a:spLocks noGrp="1"/>
          </p:cNvSpPr>
          <p:nvPr>
            <p:ph type="body" sz="quarter" idx="83" hasCustomPrompt="1"/>
          </p:nvPr>
        </p:nvSpPr>
        <p:spPr>
          <a:xfrm>
            <a:off x="5567227" y="5152540"/>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10" name="Picture Placeholder 2">
            <a:extLst>
              <a:ext uri="{FF2B5EF4-FFF2-40B4-BE49-F238E27FC236}">
                <a16:creationId xmlns:a16="http://schemas.microsoft.com/office/drawing/2014/main" id="{C87AE433-14DF-6738-AD09-D0DD6DA1A5F1}"/>
              </a:ext>
            </a:extLst>
          </p:cNvPr>
          <p:cNvSpPr>
            <a:spLocks noGrp="1"/>
          </p:cNvSpPr>
          <p:nvPr>
            <p:ph type="pic" sz="quarter" idx="84"/>
          </p:nvPr>
        </p:nvSpPr>
        <p:spPr>
          <a:xfrm>
            <a:off x="7964277" y="4783761"/>
            <a:ext cx="1080000" cy="1317871"/>
          </a:xfrm>
          <a:solidFill>
            <a:schemeClr val="bg2"/>
          </a:solidFill>
        </p:spPr>
        <p:txBody>
          <a:bodyPr bIns="503998" anchor="ctr">
            <a:noAutofit/>
          </a:bodyPr>
          <a:lstStyle>
            <a:lvl1pPr algn="ctr">
              <a:buNone/>
              <a:defRPr sz="1200"/>
            </a:lvl1pPr>
          </a:lstStyle>
          <a:p>
            <a:endParaRPr lang="en-US"/>
          </a:p>
        </p:txBody>
      </p:sp>
      <p:sp>
        <p:nvSpPr>
          <p:cNvPr id="111" name="Rectangle 110">
            <a:extLst>
              <a:ext uri="{FF2B5EF4-FFF2-40B4-BE49-F238E27FC236}">
                <a16:creationId xmlns:a16="http://schemas.microsoft.com/office/drawing/2014/main" id="{9F27FA5B-C332-B43A-400D-F38D24D5C803}"/>
              </a:ext>
            </a:extLst>
          </p:cNvPr>
          <p:cNvSpPr/>
          <p:nvPr userDrawn="1"/>
        </p:nvSpPr>
        <p:spPr>
          <a:xfrm>
            <a:off x="9044277" y="4783762"/>
            <a:ext cx="2411411" cy="1318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 Placeholder 5">
            <a:extLst>
              <a:ext uri="{FF2B5EF4-FFF2-40B4-BE49-F238E27FC236}">
                <a16:creationId xmlns:a16="http://schemas.microsoft.com/office/drawing/2014/main" id="{4C82FB3A-2C07-7CFB-070C-869967273A88}"/>
              </a:ext>
            </a:extLst>
          </p:cNvPr>
          <p:cNvSpPr>
            <a:spLocks noGrp="1"/>
          </p:cNvSpPr>
          <p:nvPr>
            <p:ph type="body" sz="quarter" idx="85" hasCustomPrompt="1"/>
          </p:nvPr>
        </p:nvSpPr>
        <p:spPr>
          <a:xfrm>
            <a:off x="9179857" y="4863081"/>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13" name="Text Placeholder 5">
            <a:extLst>
              <a:ext uri="{FF2B5EF4-FFF2-40B4-BE49-F238E27FC236}">
                <a16:creationId xmlns:a16="http://schemas.microsoft.com/office/drawing/2014/main" id="{DFAC9918-0C5A-699B-7B7B-F33BEF2E4FD1}"/>
              </a:ext>
            </a:extLst>
          </p:cNvPr>
          <p:cNvSpPr>
            <a:spLocks noGrp="1"/>
          </p:cNvSpPr>
          <p:nvPr>
            <p:ph type="body" sz="quarter" idx="86" hasCustomPrompt="1"/>
          </p:nvPr>
        </p:nvSpPr>
        <p:spPr>
          <a:xfrm>
            <a:off x="9179857" y="5427345"/>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14" name="Text Placeholder 5">
            <a:extLst>
              <a:ext uri="{FF2B5EF4-FFF2-40B4-BE49-F238E27FC236}">
                <a16:creationId xmlns:a16="http://schemas.microsoft.com/office/drawing/2014/main" id="{4C2DEFCC-9D09-C3D9-8060-D4AC598908D4}"/>
              </a:ext>
            </a:extLst>
          </p:cNvPr>
          <p:cNvSpPr>
            <a:spLocks noGrp="1"/>
          </p:cNvSpPr>
          <p:nvPr>
            <p:ph type="body" sz="quarter" idx="87" hasCustomPrompt="1"/>
          </p:nvPr>
        </p:nvSpPr>
        <p:spPr>
          <a:xfrm>
            <a:off x="9179857" y="5650533"/>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15" name="Text Placeholder 5">
            <a:extLst>
              <a:ext uri="{FF2B5EF4-FFF2-40B4-BE49-F238E27FC236}">
                <a16:creationId xmlns:a16="http://schemas.microsoft.com/office/drawing/2014/main" id="{E610C3C1-34A0-BFD2-95CC-2BBC88F0774B}"/>
              </a:ext>
            </a:extLst>
          </p:cNvPr>
          <p:cNvSpPr>
            <a:spLocks noGrp="1"/>
          </p:cNvSpPr>
          <p:nvPr>
            <p:ph type="body" sz="quarter" idx="88" hasCustomPrompt="1"/>
          </p:nvPr>
        </p:nvSpPr>
        <p:spPr>
          <a:xfrm>
            <a:off x="9179857" y="5161874"/>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16" name="Rectangle 115">
            <a:extLst>
              <a:ext uri="{FF2B5EF4-FFF2-40B4-BE49-F238E27FC236}">
                <a16:creationId xmlns:a16="http://schemas.microsoft.com/office/drawing/2014/main" id="{FB369D8B-4BDA-4FD0-6E97-15717C00F5E2}"/>
              </a:ext>
            </a:extLst>
          </p:cNvPr>
          <p:cNvSpPr/>
          <p:nvPr userDrawn="1"/>
        </p:nvSpPr>
        <p:spPr>
          <a:xfrm>
            <a:off x="1818425" y="3276572"/>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Picture Placeholder 2">
            <a:extLst>
              <a:ext uri="{FF2B5EF4-FFF2-40B4-BE49-F238E27FC236}">
                <a16:creationId xmlns:a16="http://schemas.microsoft.com/office/drawing/2014/main" id="{424D7FE2-CA24-F03E-B06F-1C5E946FB4C6}"/>
              </a:ext>
            </a:extLst>
          </p:cNvPr>
          <p:cNvSpPr>
            <a:spLocks noGrp="1"/>
          </p:cNvSpPr>
          <p:nvPr>
            <p:ph type="pic" sz="quarter" idx="89"/>
          </p:nvPr>
        </p:nvSpPr>
        <p:spPr>
          <a:xfrm>
            <a:off x="738926" y="3276572"/>
            <a:ext cx="1079500" cy="1317870"/>
          </a:xfrm>
          <a:solidFill>
            <a:schemeClr val="bg2"/>
          </a:solidFill>
        </p:spPr>
        <p:txBody>
          <a:bodyPr bIns="503998" anchor="ctr">
            <a:noAutofit/>
          </a:bodyPr>
          <a:lstStyle>
            <a:lvl1pPr algn="ctr">
              <a:buNone/>
              <a:defRPr sz="1200"/>
            </a:lvl1pPr>
          </a:lstStyle>
          <a:p>
            <a:endParaRPr lang="en-US"/>
          </a:p>
        </p:txBody>
      </p:sp>
      <p:sp>
        <p:nvSpPr>
          <p:cNvPr id="118" name="Text Placeholder 5">
            <a:extLst>
              <a:ext uri="{FF2B5EF4-FFF2-40B4-BE49-F238E27FC236}">
                <a16:creationId xmlns:a16="http://schemas.microsoft.com/office/drawing/2014/main" id="{19F6D98C-906B-CF16-9181-DC0083FA046B}"/>
              </a:ext>
            </a:extLst>
          </p:cNvPr>
          <p:cNvSpPr>
            <a:spLocks noGrp="1"/>
          </p:cNvSpPr>
          <p:nvPr>
            <p:ph type="body" sz="quarter" idx="90" hasCustomPrompt="1"/>
          </p:nvPr>
        </p:nvSpPr>
        <p:spPr>
          <a:xfrm>
            <a:off x="1947825" y="3355263"/>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19" name="Text Placeholder 5">
            <a:extLst>
              <a:ext uri="{FF2B5EF4-FFF2-40B4-BE49-F238E27FC236}">
                <a16:creationId xmlns:a16="http://schemas.microsoft.com/office/drawing/2014/main" id="{B4BD1D02-F14D-23F3-787A-C85CD8922806}"/>
              </a:ext>
            </a:extLst>
          </p:cNvPr>
          <p:cNvSpPr>
            <a:spLocks noGrp="1"/>
          </p:cNvSpPr>
          <p:nvPr>
            <p:ph type="body" sz="quarter" idx="91" hasCustomPrompt="1"/>
          </p:nvPr>
        </p:nvSpPr>
        <p:spPr>
          <a:xfrm>
            <a:off x="1947825" y="3919069"/>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20" name="Text Placeholder 5">
            <a:extLst>
              <a:ext uri="{FF2B5EF4-FFF2-40B4-BE49-F238E27FC236}">
                <a16:creationId xmlns:a16="http://schemas.microsoft.com/office/drawing/2014/main" id="{6520A6C8-0D94-78C8-CE26-C18E14FFCC1B}"/>
              </a:ext>
            </a:extLst>
          </p:cNvPr>
          <p:cNvSpPr>
            <a:spLocks noGrp="1"/>
          </p:cNvSpPr>
          <p:nvPr>
            <p:ph type="body" sz="quarter" idx="92" hasCustomPrompt="1"/>
          </p:nvPr>
        </p:nvSpPr>
        <p:spPr>
          <a:xfrm>
            <a:off x="1947825" y="4142257"/>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21" name="Text Placeholder 5">
            <a:extLst>
              <a:ext uri="{FF2B5EF4-FFF2-40B4-BE49-F238E27FC236}">
                <a16:creationId xmlns:a16="http://schemas.microsoft.com/office/drawing/2014/main" id="{073B814F-4E7C-CD92-40FA-F7199F4CB777}"/>
              </a:ext>
            </a:extLst>
          </p:cNvPr>
          <p:cNvSpPr>
            <a:spLocks noGrp="1"/>
          </p:cNvSpPr>
          <p:nvPr>
            <p:ph type="body" sz="quarter" idx="93" hasCustomPrompt="1"/>
          </p:nvPr>
        </p:nvSpPr>
        <p:spPr>
          <a:xfrm>
            <a:off x="1947825" y="3653598"/>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sp>
        <p:nvSpPr>
          <p:cNvPr id="122" name="Rectangle 121">
            <a:extLst>
              <a:ext uri="{FF2B5EF4-FFF2-40B4-BE49-F238E27FC236}">
                <a16:creationId xmlns:a16="http://schemas.microsoft.com/office/drawing/2014/main" id="{0469FF46-5283-A073-6F33-048D61BCE5C9}"/>
              </a:ext>
            </a:extLst>
          </p:cNvPr>
          <p:cNvSpPr/>
          <p:nvPr userDrawn="1"/>
        </p:nvSpPr>
        <p:spPr>
          <a:xfrm>
            <a:off x="1818425" y="4744594"/>
            <a:ext cx="2411411" cy="1317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icture Placeholder 2">
            <a:extLst>
              <a:ext uri="{FF2B5EF4-FFF2-40B4-BE49-F238E27FC236}">
                <a16:creationId xmlns:a16="http://schemas.microsoft.com/office/drawing/2014/main" id="{A2663F72-9909-B83C-A783-65E7B9A273C4}"/>
              </a:ext>
            </a:extLst>
          </p:cNvPr>
          <p:cNvSpPr>
            <a:spLocks noGrp="1"/>
          </p:cNvSpPr>
          <p:nvPr>
            <p:ph type="pic" sz="quarter" idx="94"/>
          </p:nvPr>
        </p:nvSpPr>
        <p:spPr>
          <a:xfrm>
            <a:off x="738926" y="4744594"/>
            <a:ext cx="1079500" cy="1317870"/>
          </a:xfrm>
          <a:solidFill>
            <a:schemeClr val="bg2"/>
          </a:solidFill>
        </p:spPr>
        <p:txBody>
          <a:bodyPr bIns="503998" anchor="ctr">
            <a:noAutofit/>
          </a:bodyPr>
          <a:lstStyle>
            <a:lvl1pPr algn="ctr">
              <a:buNone/>
              <a:defRPr sz="1200"/>
            </a:lvl1pPr>
          </a:lstStyle>
          <a:p>
            <a:endParaRPr lang="en-US"/>
          </a:p>
        </p:txBody>
      </p:sp>
      <p:sp>
        <p:nvSpPr>
          <p:cNvPr id="124" name="Text Placeholder 5">
            <a:extLst>
              <a:ext uri="{FF2B5EF4-FFF2-40B4-BE49-F238E27FC236}">
                <a16:creationId xmlns:a16="http://schemas.microsoft.com/office/drawing/2014/main" id="{49893098-9173-9D37-52B9-38E99E3FB18F}"/>
              </a:ext>
            </a:extLst>
          </p:cNvPr>
          <p:cNvSpPr>
            <a:spLocks noGrp="1"/>
          </p:cNvSpPr>
          <p:nvPr>
            <p:ph type="body" sz="quarter" idx="95" hasCustomPrompt="1"/>
          </p:nvPr>
        </p:nvSpPr>
        <p:spPr>
          <a:xfrm>
            <a:off x="1947825" y="4823285"/>
            <a:ext cx="2162487" cy="231602"/>
          </a:xfrm>
        </p:spPr>
        <p:txBody>
          <a:bodyPr wrap="square">
            <a:spAutoFit/>
          </a:bodyPr>
          <a:lstStyle>
            <a:lvl1pPr marL="0" indent="0">
              <a:spcBef>
                <a:spcPts val="0"/>
              </a:spcBef>
              <a:spcAft>
                <a:spcPts val="0"/>
              </a:spcAft>
              <a:buFont typeface="Arial" panose="020B0604020202020204" pitchFamily="34" charset="0"/>
              <a:buNone/>
              <a:defRPr sz="1400" baseline="0">
                <a:solidFill>
                  <a:schemeClr val="bg1"/>
                </a:solidFill>
                <a:latin typeface="+mj-lt"/>
              </a:defRPr>
            </a:lvl1pPr>
          </a:lstStyle>
          <a:p>
            <a:pPr lvl="0"/>
            <a:r>
              <a:rPr lang="en-US"/>
              <a:t>First name Last Name</a:t>
            </a:r>
          </a:p>
        </p:txBody>
      </p:sp>
      <p:sp>
        <p:nvSpPr>
          <p:cNvPr id="125" name="Text Placeholder 5">
            <a:extLst>
              <a:ext uri="{FF2B5EF4-FFF2-40B4-BE49-F238E27FC236}">
                <a16:creationId xmlns:a16="http://schemas.microsoft.com/office/drawing/2014/main" id="{5FF3D508-C534-AB58-566D-50D9EAF28D66}"/>
              </a:ext>
            </a:extLst>
          </p:cNvPr>
          <p:cNvSpPr>
            <a:spLocks noGrp="1"/>
          </p:cNvSpPr>
          <p:nvPr>
            <p:ph type="body" sz="quarter" idx="96" hasCustomPrompt="1"/>
          </p:nvPr>
        </p:nvSpPr>
        <p:spPr>
          <a:xfrm>
            <a:off x="1947825" y="5387091"/>
            <a:ext cx="2162487" cy="181973"/>
          </a:xfrm>
        </p:spPr>
        <p:txBody>
          <a:bodyPr/>
          <a:lstStyle>
            <a:lvl1pPr>
              <a:spcBef>
                <a:spcPts val="0"/>
              </a:spcBef>
              <a:spcAft>
                <a:spcPts val="0"/>
              </a:spcAft>
              <a:buNone/>
              <a:defRPr sz="1100" baseline="0">
                <a:solidFill>
                  <a:schemeClr val="bg1"/>
                </a:solidFill>
                <a:latin typeface="+mn-lt"/>
              </a:defRPr>
            </a:lvl1pPr>
          </a:lstStyle>
          <a:p>
            <a:pPr lvl="0"/>
            <a:r>
              <a:rPr lang="en-US"/>
              <a:t>Job Title</a:t>
            </a:r>
          </a:p>
        </p:txBody>
      </p:sp>
      <p:sp>
        <p:nvSpPr>
          <p:cNvPr id="126" name="Text Placeholder 5">
            <a:extLst>
              <a:ext uri="{FF2B5EF4-FFF2-40B4-BE49-F238E27FC236}">
                <a16:creationId xmlns:a16="http://schemas.microsoft.com/office/drawing/2014/main" id="{650E3168-779C-3D50-7AF7-DE6DE93F6A86}"/>
              </a:ext>
            </a:extLst>
          </p:cNvPr>
          <p:cNvSpPr>
            <a:spLocks noGrp="1"/>
          </p:cNvSpPr>
          <p:nvPr>
            <p:ph type="body" sz="quarter" idx="97" hasCustomPrompt="1"/>
          </p:nvPr>
        </p:nvSpPr>
        <p:spPr>
          <a:xfrm>
            <a:off x="1947825" y="5610279"/>
            <a:ext cx="2162487" cy="368178"/>
          </a:xfrm>
        </p:spPr>
        <p:txBody>
          <a:bodyPr/>
          <a:lstStyle>
            <a:lvl1pPr>
              <a:spcBef>
                <a:spcPts val="0"/>
              </a:spcBef>
              <a:spcAft>
                <a:spcPts val="0"/>
              </a:spcAft>
              <a:buNone/>
              <a:defRPr sz="1100" baseline="0">
                <a:solidFill>
                  <a:schemeClr val="bg1"/>
                </a:solidFill>
                <a:latin typeface="+mn-lt"/>
              </a:defRPr>
            </a:lvl1pPr>
          </a:lstStyle>
          <a:p>
            <a:pPr lvl="0"/>
            <a:r>
              <a:rPr lang="en-US" noProof="0" err="1"/>
              <a:t>name.surename@suse.com</a:t>
            </a:r>
            <a:endParaRPr lang="en-US" noProof="0"/>
          </a:p>
          <a:p>
            <a:pPr lvl="0"/>
            <a:r>
              <a:rPr lang="en-US" noProof="0"/>
              <a:t>+49 123 456 789</a:t>
            </a:r>
          </a:p>
        </p:txBody>
      </p:sp>
      <p:sp>
        <p:nvSpPr>
          <p:cNvPr id="127" name="Text Placeholder 5">
            <a:extLst>
              <a:ext uri="{FF2B5EF4-FFF2-40B4-BE49-F238E27FC236}">
                <a16:creationId xmlns:a16="http://schemas.microsoft.com/office/drawing/2014/main" id="{2316C21A-BE68-638C-09C9-589F314A04AF}"/>
              </a:ext>
            </a:extLst>
          </p:cNvPr>
          <p:cNvSpPr>
            <a:spLocks noGrp="1"/>
          </p:cNvSpPr>
          <p:nvPr>
            <p:ph type="body" sz="quarter" idx="98" hasCustomPrompt="1"/>
          </p:nvPr>
        </p:nvSpPr>
        <p:spPr>
          <a:xfrm>
            <a:off x="1947825" y="5121620"/>
            <a:ext cx="2162487" cy="169277"/>
          </a:xfrm>
        </p:spPr>
        <p:txBody>
          <a:bodyPr/>
          <a:lstStyle>
            <a:lvl1pPr>
              <a:spcBef>
                <a:spcPts val="0"/>
              </a:spcBef>
              <a:spcAft>
                <a:spcPts val="0"/>
              </a:spcAft>
              <a:buNone/>
              <a:defRPr sz="1000" baseline="0">
                <a:solidFill>
                  <a:schemeClr val="bg1"/>
                </a:solidFill>
                <a:latin typeface="+mn-lt"/>
              </a:defRPr>
            </a:lvl1pPr>
          </a:lstStyle>
          <a:p>
            <a:pPr lvl="0"/>
            <a:r>
              <a:rPr lang="en-US"/>
              <a:t>Pronouns</a:t>
            </a:r>
          </a:p>
        </p:txBody>
      </p:sp>
      <p:pic>
        <p:nvPicPr>
          <p:cNvPr id="8" name="Picture 7">
            <a:extLst>
              <a:ext uri="{FF2B5EF4-FFF2-40B4-BE49-F238E27FC236}">
                <a16:creationId xmlns:a16="http://schemas.microsoft.com/office/drawing/2014/main" id="{7C6A8BF9-B2B1-4C1E-1795-82CF5D59E0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6350" y="0"/>
            <a:ext cx="12188952" cy="851574"/>
          </a:xfrm>
          <a:prstGeom prst="rect">
            <a:avLst/>
          </a:prstGeom>
        </p:spPr>
      </p:pic>
      <p:sp>
        <p:nvSpPr>
          <p:cNvPr id="18" name="Title Placeholder 22">
            <a:extLst>
              <a:ext uri="{FF2B5EF4-FFF2-40B4-BE49-F238E27FC236}">
                <a16:creationId xmlns:a16="http://schemas.microsoft.com/office/drawing/2014/main" id="{C48C6C08-5E2B-8ABB-5B03-028EC9678C5D}"/>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21" name="Slide Number Placeholder 5">
            <a:extLst>
              <a:ext uri="{FF2B5EF4-FFF2-40B4-BE49-F238E27FC236}">
                <a16:creationId xmlns:a16="http://schemas.microsoft.com/office/drawing/2014/main" id="{3B785F93-5361-2A12-57B3-B8FF0644A101}"/>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23" name="Picture 22" descr="Icon&#10;&#10;Description automatically generated with medium confidence">
            <a:extLst>
              <a:ext uri="{FF2B5EF4-FFF2-40B4-BE49-F238E27FC236}">
                <a16:creationId xmlns:a16="http://schemas.microsoft.com/office/drawing/2014/main" id="{162A7A5E-F1F6-67D9-16E6-4EE443C619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2718665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 Image | Green">
    <p:bg>
      <p:bgPr>
        <a:solidFill>
          <a:srgbClr val="0C322C"/>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5556250" y="-4"/>
            <a:ext cx="6635750" cy="6858004"/>
          </a:xfrm>
          <a:prstGeom prst="rect">
            <a:avLst/>
          </a:prstGeom>
          <a:solidFill>
            <a:srgbClr val="175D51"/>
          </a:solidFill>
        </p:spPr>
        <p:txBody>
          <a:bodyPr bIns="1404000" anchor="ctr"/>
          <a:lstStyle>
            <a:lvl1pPr marL="0" indent="0" algn="ctr">
              <a:buNone/>
              <a:defRPr sz="1800">
                <a:solidFill>
                  <a:schemeClr val="bg1"/>
                </a:solidFill>
                <a:latin typeface="Poppins" panose="00000500000000000000" pitchFamily="2" charset="0"/>
                <a:cs typeface="Poppins" panose="00000500000000000000" pitchFamily="2" charset="0"/>
              </a:defRPr>
            </a:lvl1pPr>
          </a:lstStyle>
          <a:p>
            <a:r>
              <a:rPr lang="en-AU"/>
              <a:t>Insert Image</a:t>
            </a:r>
            <a:endParaRPr lang="en-US"/>
          </a:p>
        </p:txBody>
      </p:sp>
      <p:sp>
        <p:nvSpPr>
          <p:cNvPr id="18" name="Text Placeholder 24"/>
          <p:cNvSpPr>
            <a:spLocks noGrp="1"/>
          </p:cNvSpPr>
          <p:nvPr>
            <p:ph type="body" sz="quarter" idx="15" hasCustomPrompt="1"/>
          </p:nvPr>
        </p:nvSpPr>
        <p:spPr>
          <a:xfrm>
            <a:off x="731838" y="2514904"/>
            <a:ext cx="3227823" cy="914096"/>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19" name="Text Placeholder 20"/>
          <p:cNvSpPr>
            <a:spLocks noGrp="1"/>
          </p:cNvSpPr>
          <p:nvPr>
            <p:ph type="body" sz="quarter" idx="16" hasCustomPrompt="1"/>
          </p:nvPr>
        </p:nvSpPr>
        <p:spPr>
          <a:xfrm>
            <a:off x="731838" y="637485"/>
            <a:ext cx="4443063"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divider.</a:t>
            </a:r>
          </a:p>
        </p:txBody>
      </p:sp>
      <p:sp>
        <p:nvSpPr>
          <p:cNvPr id="2" name="TextBox 1">
            <a:extLst>
              <a:ext uri="{FF2B5EF4-FFF2-40B4-BE49-F238E27FC236}">
                <a16:creationId xmlns:a16="http://schemas.microsoft.com/office/drawing/2014/main" id="{87E448CC-7AE5-A0C6-7CAA-D167B0247B78}"/>
              </a:ext>
            </a:extLst>
          </p:cNvPr>
          <p:cNvSpPr txBox="1"/>
          <p:nvPr userDrawn="1"/>
        </p:nvSpPr>
        <p:spPr>
          <a:xfrm>
            <a:off x="1066800" y="6353889"/>
            <a:ext cx="1230164" cy="123111"/>
          </a:xfrm>
          <a:prstGeom prst="rect">
            <a:avLst/>
          </a:prstGeom>
          <a:noFill/>
        </p:spPr>
        <p:txBody>
          <a:bodyPr wrap="square" lIns="0" tIns="0" rIns="0" bIns="0" rtlCol="0" anchor="t">
            <a:spAutoFit/>
          </a:bodyPr>
          <a:lstStyle/>
          <a:p>
            <a:r>
              <a:rPr lang="en-AU" sz="800">
                <a:solidFill>
                  <a:schemeClr val="bg1">
                    <a:lumMod val="65000"/>
                  </a:schemeClr>
                </a:solidFill>
                <a:latin typeface="Poppins" panose="00000500000000000000" pitchFamily="2" charset="0"/>
                <a:cs typeface="Poppins" panose="00000500000000000000" pitchFamily="2" charset="0"/>
              </a:rPr>
              <a:t>Copyright © SUSE</a:t>
            </a:r>
          </a:p>
        </p:txBody>
      </p:sp>
      <p:pic>
        <p:nvPicPr>
          <p:cNvPr id="4" name="Picture 3" descr="Icon&#10;&#10;Description automatically generated with medium confidence">
            <a:extLst>
              <a:ext uri="{FF2B5EF4-FFF2-40B4-BE49-F238E27FC236}">
                <a16:creationId xmlns:a16="http://schemas.microsoft.com/office/drawing/2014/main" id="{7A3D90FC-E076-8CE0-5D2F-BCC2D032A0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pic>
        <p:nvPicPr>
          <p:cNvPr id="6" name="Picture 5" descr="Background pattern&#10;&#10;Description automatically generated">
            <a:extLst>
              <a:ext uri="{FF2B5EF4-FFF2-40B4-BE49-F238E27FC236}">
                <a16:creationId xmlns:a16="http://schemas.microsoft.com/office/drawing/2014/main" id="{E3FE4573-201B-96F3-7A8E-D684E27EC4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50" y="4290568"/>
            <a:ext cx="5549900" cy="2567432"/>
          </a:xfrm>
          <a:prstGeom prst="rect">
            <a:avLst/>
          </a:prstGeom>
        </p:spPr>
      </p:pic>
    </p:spTree>
    <p:extLst>
      <p:ext uri="{BB962C8B-B14F-4D97-AF65-F5344CB8AC3E}">
        <p14:creationId xmlns:p14="http://schemas.microsoft.com/office/powerpoint/2010/main" val="2134765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Slide | Image | Blue">
    <p:bg>
      <p:bgPr>
        <a:solidFill>
          <a:schemeClr val="accent3"/>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5556250" y="-4"/>
            <a:ext cx="6635750" cy="6858004"/>
          </a:xfrm>
          <a:prstGeom prst="rect">
            <a:avLst/>
          </a:prstGeom>
          <a:solidFill>
            <a:schemeClr val="accent3">
              <a:lumMod val="75000"/>
            </a:schemeClr>
          </a:solidFill>
        </p:spPr>
        <p:txBody>
          <a:bodyPr bIns="1404000" anchor="ctr"/>
          <a:lstStyle>
            <a:lvl1pPr marL="0" indent="0" algn="ctr">
              <a:buNone/>
              <a:defRPr sz="1800">
                <a:solidFill>
                  <a:schemeClr val="bg1"/>
                </a:solidFill>
                <a:latin typeface="Poppins" panose="00000500000000000000" pitchFamily="2" charset="0"/>
                <a:cs typeface="Poppins" panose="00000500000000000000" pitchFamily="2" charset="0"/>
              </a:defRPr>
            </a:lvl1pPr>
          </a:lstStyle>
          <a:p>
            <a:r>
              <a:rPr lang="en-AU"/>
              <a:t>Insert Image</a:t>
            </a:r>
            <a:endParaRPr lang="en-US"/>
          </a:p>
        </p:txBody>
      </p:sp>
      <p:sp>
        <p:nvSpPr>
          <p:cNvPr id="18" name="Text Placeholder 24"/>
          <p:cNvSpPr>
            <a:spLocks noGrp="1"/>
          </p:cNvSpPr>
          <p:nvPr>
            <p:ph type="body" sz="quarter" idx="15" hasCustomPrompt="1"/>
          </p:nvPr>
        </p:nvSpPr>
        <p:spPr>
          <a:xfrm>
            <a:off x="671750" y="2514904"/>
            <a:ext cx="3287911" cy="914096"/>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19" name="Text Placeholder 20"/>
          <p:cNvSpPr>
            <a:spLocks noGrp="1"/>
          </p:cNvSpPr>
          <p:nvPr>
            <p:ph type="body" sz="quarter" idx="16" hasCustomPrompt="1"/>
          </p:nvPr>
        </p:nvSpPr>
        <p:spPr>
          <a:xfrm>
            <a:off x="731838" y="637485"/>
            <a:ext cx="4443063"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divider.</a:t>
            </a:r>
          </a:p>
        </p:txBody>
      </p:sp>
      <p:sp>
        <p:nvSpPr>
          <p:cNvPr id="21" name="TextBox 20"/>
          <p:cNvSpPr txBox="1"/>
          <p:nvPr userDrawn="1"/>
        </p:nvSpPr>
        <p:spPr>
          <a:xfrm>
            <a:off x="1194060" y="6294735"/>
            <a:ext cx="1230164" cy="123111"/>
          </a:xfrm>
          <a:prstGeom prst="rect">
            <a:avLst/>
          </a:prstGeom>
          <a:noFill/>
        </p:spPr>
        <p:txBody>
          <a:bodyPr wrap="square" lIns="0" tIns="0" rIns="0" bIns="0" rtlCol="0" anchor="t">
            <a:spAutoFit/>
          </a:bodyPr>
          <a:lstStyle/>
          <a:p>
            <a:r>
              <a:rPr lang="en-AU" sz="800">
                <a:solidFill>
                  <a:schemeClr val="bg1"/>
                </a:solidFill>
                <a:latin typeface="Poppins" panose="00000500000000000000" pitchFamily="2" charset="0"/>
                <a:cs typeface="Poppins" panose="00000500000000000000" pitchFamily="2" charset="0"/>
              </a:rPr>
              <a:t>Copyright © SUSE</a:t>
            </a:r>
          </a:p>
        </p:txBody>
      </p:sp>
      <p:pic>
        <p:nvPicPr>
          <p:cNvPr id="13" name="Graphic 12">
            <a:extLst>
              <a:ext uri="{FF2B5EF4-FFF2-40B4-BE49-F238E27FC236}">
                <a16:creationId xmlns:a16="http://schemas.microsoft.com/office/drawing/2014/main" id="{1A1EE5D5-02E9-2C40-A48B-2FEF7B721A3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67542" y="6184072"/>
            <a:ext cx="465932" cy="268806"/>
          </a:xfrm>
          <a:prstGeom prst="rect">
            <a:avLst/>
          </a:prstGeom>
        </p:spPr>
      </p:pic>
      <p:pic>
        <p:nvPicPr>
          <p:cNvPr id="4" name="Picture 3" descr="Background pattern&#10;&#10;Description automatically generated">
            <a:extLst>
              <a:ext uri="{FF2B5EF4-FFF2-40B4-BE49-F238E27FC236}">
                <a16:creationId xmlns:a16="http://schemas.microsoft.com/office/drawing/2014/main" id="{A56B2A98-9555-E854-F019-7DD3E6BF90E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4290568"/>
            <a:ext cx="5556250" cy="2567432"/>
          </a:xfrm>
          <a:prstGeom prst="rect">
            <a:avLst/>
          </a:prstGeom>
        </p:spPr>
      </p:pic>
      <p:sp>
        <p:nvSpPr>
          <p:cNvPr id="2" name="TextBox 1">
            <a:extLst>
              <a:ext uri="{FF2B5EF4-FFF2-40B4-BE49-F238E27FC236}">
                <a16:creationId xmlns:a16="http://schemas.microsoft.com/office/drawing/2014/main" id="{B1058A42-E97A-435A-4AB9-B30025156361}"/>
              </a:ext>
            </a:extLst>
          </p:cNvPr>
          <p:cNvSpPr txBox="1"/>
          <p:nvPr userDrawn="1"/>
        </p:nvSpPr>
        <p:spPr>
          <a:xfrm>
            <a:off x="1066800" y="6353889"/>
            <a:ext cx="1230164" cy="123111"/>
          </a:xfrm>
          <a:prstGeom prst="rect">
            <a:avLst/>
          </a:prstGeom>
          <a:noFill/>
        </p:spPr>
        <p:txBody>
          <a:bodyPr wrap="square" lIns="0" tIns="0" rIns="0" bIns="0" rtlCol="0" anchor="t">
            <a:spAutoFit/>
          </a:bodyPr>
          <a:lstStyle/>
          <a:p>
            <a:r>
              <a:rPr lang="en-AU" sz="800">
                <a:solidFill>
                  <a:schemeClr val="bg1"/>
                </a:solidFill>
                <a:latin typeface="Poppins" panose="00000500000000000000" pitchFamily="2" charset="0"/>
                <a:cs typeface="Poppins" panose="00000500000000000000" pitchFamily="2" charset="0"/>
              </a:rPr>
              <a:t>Copyright © SUSE</a:t>
            </a:r>
          </a:p>
        </p:txBody>
      </p:sp>
      <p:pic>
        <p:nvPicPr>
          <p:cNvPr id="5" name="Picture 4" descr="Logo&#10;&#10;Description automatically generated with medium confidence">
            <a:extLst>
              <a:ext uri="{FF2B5EF4-FFF2-40B4-BE49-F238E27FC236}">
                <a16:creationId xmlns:a16="http://schemas.microsoft.com/office/drawing/2014/main" id="{333918E1-DEE8-49CD-5C5E-35AFE40AC2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4554133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b Divider Slide | Blue">
    <p:bg>
      <p:bgPr>
        <a:solidFill>
          <a:schemeClr val="accent3"/>
        </a:solidFill>
        <a:effectLst/>
      </p:bgPr>
    </p:bg>
    <p:spTree>
      <p:nvGrpSpPr>
        <p:cNvPr id="1" name=""/>
        <p:cNvGrpSpPr/>
        <p:nvPr/>
      </p:nvGrpSpPr>
      <p:grpSpPr>
        <a:xfrm>
          <a:off x="0" y="0"/>
          <a:ext cx="0" cy="0"/>
          <a:chOff x="0" y="0"/>
          <a:chExt cx="0" cy="0"/>
        </a:xfrm>
      </p:grpSpPr>
      <p:sp>
        <p:nvSpPr>
          <p:cNvPr id="5" name="Text Placeholder 24">
            <a:extLst>
              <a:ext uri="{FF2B5EF4-FFF2-40B4-BE49-F238E27FC236}">
                <a16:creationId xmlns:a16="http://schemas.microsoft.com/office/drawing/2014/main" id="{56798B5F-1B53-F2D8-977C-5F0AC8E7CA4E}"/>
              </a:ext>
            </a:extLst>
          </p:cNvPr>
          <p:cNvSpPr>
            <a:spLocks noGrp="1"/>
          </p:cNvSpPr>
          <p:nvPr>
            <p:ph type="body" sz="quarter" idx="15" hasCustomPrompt="1"/>
          </p:nvPr>
        </p:nvSpPr>
        <p:spPr>
          <a:xfrm>
            <a:off x="731837" y="4254629"/>
            <a:ext cx="4695825" cy="602473"/>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6" name="Text Placeholder 20">
            <a:extLst>
              <a:ext uri="{FF2B5EF4-FFF2-40B4-BE49-F238E27FC236}">
                <a16:creationId xmlns:a16="http://schemas.microsoft.com/office/drawing/2014/main" id="{FB46C06B-83D7-C24F-5206-452625BC102B}"/>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pic>
        <p:nvPicPr>
          <p:cNvPr id="10" name="Picture 9" descr="Background pattern&#10;&#10;Description automatically generated">
            <a:extLst>
              <a:ext uri="{FF2B5EF4-FFF2-40B4-BE49-F238E27FC236}">
                <a16:creationId xmlns:a16="http://schemas.microsoft.com/office/drawing/2014/main" id="{3D02908E-3A93-122E-BC0D-46581B025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1"/>
            <a:ext cx="12185650" cy="1702686"/>
          </a:xfrm>
          <a:prstGeom prst="rect">
            <a:avLst/>
          </a:prstGeom>
        </p:spPr>
      </p:pic>
      <p:sp>
        <p:nvSpPr>
          <p:cNvPr id="11" name="Slide Number Placeholder 5">
            <a:extLst>
              <a:ext uri="{FF2B5EF4-FFF2-40B4-BE49-F238E27FC236}">
                <a16:creationId xmlns:a16="http://schemas.microsoft.com/office/drawing/2014/main" id="{7BFA91E5-D4D4-25DA-CAB3-FD3A78C5815E}"/>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12" name="Picture 11" descr="Icon&#10;&#10;Description automatically generated with medium confidence">
            <a:extLst>
              <a:ext uri="{FF2B5EF4-FFF2-40B4-BE49-F238E27FC236}">
                <a16:creationId xmlns:a16="http://schemas.microsoft.com/office/drawing/2014/main" id="{CF06DF9B-B1F5-16A9-459C-53844F3B37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1771363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b Divider Slide | Blue">
    <p:bg>
      <p:bgPr>
        <a:solidFill>
          <a:schemeClr val="tx2"/>
        </a:solidFill>
        <a:effectLst/>
      </p:bgPr>
    </p:bg>
    <p:spTree>
      <p:nvGrpSpPr>
        <p:cNvPr id="1" name=""/>
        <p:cNvGrpSpPr/>
        <p:nvPr/>
      </p:nvGrpSpPr>
      <p:grpSpPr>
        <a:xfrm>
          <a:off x="0" y="0"/>
          <a:ext cx="0" cy="0"/>
          <a:chOff x="0" y="0"/>
          <a:chExt cx="0" cy="0"/>
        </a:xfrm>
      </p:grpSpPr>
      <p:sp>
        <p:nvSpPr>
          <p:cNvPr id="5" name="Text Placeholder 24">
            <a:extLst>
              <a:ext uri="{FF2B5EF4-FFF2-40B4-BE49-F238E27FC236}">
                <a16:creationId xmlns:a16="http://schemas.microsoft.com/office/drawing/2014/main" id="{56798B5F-1B53-F2D8-977C-5F0AC8E7CA4E}"/>
              </a:ext>
            </a:extLst>
          </p:cNvPr>
          <p:cNvSpPr>
            <a:spLocks noGrp="1"/>
          </p:cNvSpPr>
          <p:nvPr>
            <p:ph type="body" sz="quarter" idx="15" hasCustomPrompt="1"/>
          </p:nvPr>
        </p:nvSpPr>
        <p:spPr>
          <a:xfrm>
            <a:off x="731837" y="4254629"/>
            <a:ext cx="4695825" cy="602473"/>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6" name="Text Placeholder 20">
            <a:extLst>
              <a:ext uri="{FF2B5EF4-FFF2-40B4-BE49-F238E27FC236}">
                <a16:creationId xmlns:a16="http://schemas.microsoft.com/office/drawing/2014/main" id="{FB46C06B-83D7-C24F-5206-452625BC102B}"/>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accent1"/>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sp>
        <p:nvSpPr>
          <p:cNvPr id="11" name="Slide Number Placeholder 5">
            <a:extLst>
              <a:ext uri="{FF2B5EF4-FFF2-40B4-BE49-F238E27FC236}">
                <a16:creationId xmlns:a16="http://schemas.microsoft.com/office/drawing/2014/main" id="{E1CFBD2B-733F-E3B0-5D51-B2D53B3ACB9D}"/>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12" name="Picture 11" descr="Icon&#10;&#10;Description automatically generated with medium confidence">
            <a:extLst>
              <a:ext uri="{FF2B5EF4-FFF2-40B4-BE49-F238E27FC236}">
                <a16:creationId xmlns:a16="http://schemas.microsoft.com/office/drawing/2014/main" id="{BCFC17A7-5C73-2948-8F6B-D1F84185C6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pic>
        <p:nvPicPr>
          <p:cNvPr id="3" name="Picture 2" descr="Background pattern&#10;&#10;Description automatically generated">
            <a:extLst>
              <a:ext uri="{FF2B5EF4-FFF2-40B4-BE49-F238E27FC236}">
                <a16:creationId xmlns:a16="http://schemas.microsoft.com/office/drawing/2014/main" id="{A58934DE-A112-E986-D879-FAB016433A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 y="0"/>
            <a:ext cx="12188952" cy="1703147"/>
          </a:xfrm>
          <a:prstGeom prst="rect">
            <a:avLst/>
          </a:prstGeom>
        </p:spPr>
      </p:pic>
    </p:spTree>
    <p:extLst>
      <p:ext uri="{BB962C8B-B14F-4D97-AF65-F5344CB8AC3E}">
        <p14:creationId xmlns:p14="http://schemas.microsoft.com/office/powerpoint/2010/main" val="2995475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Image ">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1" y="0"/>
            <a:ext cx="12192000" cy="6129337"/>
          </a:xfrm>
          <a:solidFill>
            <a:schemeClr val="tx2">
              <a:lumMod val="90000"/>
              <a:lumOff val="10000"/>
            </a:schemeClr>
          </a:solidFill>
        </p:spPr>
        <p:txBody>
          <a:bodyPr bIns="900000" anchor="ctr">
            <a:noAutofit/>
          </a:bodyPr>
          <a:lstStyle>
            <a:lvl1pPr algn="ctr">
              <a:buNone/>
              <a:defRPr sz="1600"/>
            </a:lvl1pPr>
          </a:lstStyle>
          <a:p>
            <a:endParaRPr lang="en-US"/>
          </a:p>
        </p:txBody>
      </p:sp>
      <p:sp>
        <p:nvSpPr>
          <p:cNvPr id="2" name="Slide Number Placeholder 5">
            <a:extLst>
              <a:ext uri="{FF2B5EF4-FFF2-40B4-BE49-F238E27FC236}">
                <a16:creationId xmlns:a16="http://schemas.microsoft.com/office/drawing/2014/main" id="{E88B6726-1E70-75DB-16F7-056DA58A25B1}"/>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4" name="Picture 3" descr="Icon&#10;&#10;Description automatically generated with medium confidence">
            <a:extLst>
              <a:ext uri="{FF2B5EF4-FFF2-40B4-BE49-F238E27FC236}">
                <a16:creationId xmlns:a16="http://schemas.microsoft.com/office/drawing/2014/main" id="{CE0F4959-C635-8281-BD2A-930DAE8CB6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286135"/>
            <a:ext cx="457200" cy="258618"/>
          </a:xfrm>
          <a:prstGeom prst="rect">
            <a:avLst/>
          </a:prstGeom>
        </p:spPr>
      </p:pic>
    </p:spTree>
    <p:extLst>
      <p:ext uri="{BB962C8B-B14F-4D97-AF65-F5344CB8AC3E}">
        <p14:creationId xmlns:p14="http://schemas.microsoft.com/office/powerpoint/2010/main" val="1854843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 Infinity Image">
    <p:bg>
      <p:bgPr>
        <a:solidFill>
          <a:srgbClr val="0C322C"/>
        </a:solidFill>
        <a:effectLst/>
      </p:bgPr>
    </p:bg>
    <p:spTree>
      <p:nvGrpSpPr>
        <p:cNvPr id="1" name=""/>
        <p:cNvGrpSpPr/>
        <p:nvPr/>
      </p:nvGrpSpPr>
      <p:grpSpPr>
        <a:xfrm>
          <a:off x="0" y="0"/>
          <a:ext cx="0" cy="0"/>
          <a:chOff x="0" y="0"/>
          <a:chExt cx="0" cy="0"/>
        </a:xfrm>
      </p:grpSpPr>
      <p:sp>
        <p:nvSpPr>
          <p:cNvPr id="72" name="Picture Placeholder 71"/>
          <p:cNvSpPr>
            <a:spLocks noGrp="1"/>
          </p:cNvSpPr>
          <p:nvPr>
            <p:ph type="pic" sz="quarter" idx="15" hasCustomPrompt="1"/>
          </p:nvPr>
        </p:nvSpPr>
        <p:spPr>
          <a:xfrm>
            <a:off x="0" y="3968750"/>
            <a:ext cx="12192000" cy="2889249"/>
          </a:xfrm>
          <a:prstGeom prst="rect">
            <a:avLst/>
          </a:prstGeom>
          <a:solidFill>
            <a:srgbClr val="175D51"/>
          </a:solidFill>
        </p:spPr>
        <p:txBody>
          <a:bodyPr bIns="1260000" anchor="ctr">
            <a:noAutofit/>
          </a:bodyPr>
          <a:lstStyle>
            <a:lvl1pPr marL="0" indent="0" algn="ctr">
              <a:buNone/>
              <a:defRPr sz="1800">
                <a:solidFill>
                  <a:schemeClr val="bg1"/>
                </a:solidFill>
                <a:latin typeface="Poppins" panose="00000500000000000000" pitchFamily="2" charset="0"/>
                <a:cs typeface="Poppins" panose="00000500000000000000" pitchFamily="2" charset="0"/>
              </a:defRPr>
            </a:lvl1pPr>
          </a:lstStyle>
          <a:p>
            <a:r>
              <a:rPr lang="en-AU"/>
              <a:t>Click to insert zoom picture</a:t>
            </a:r>
            <a:endParaRPr lang="en-US"/>
          </a:p>
        </p:txBody>
      </p:sp>
      <p:sp>
        <p:nvSpPr>
          <p:cNvPr id="8" name="TextBox 7">
            <a:extLst>
              <a:ext uri="{FF2B5EF4-FFF2-40B4-BE49-F238E27FC236}">
                <a16:creationId xmlns:a16="http://schemas.microsoft.com/office/drawing/2014/main" id="{B1ACC082-A99B-3449-8CA4-F3A0D6BE410C}"/>
              </a:ext>
            </a:extLst>
          </p:cNvPr>
          <p:cNvSpPr txBox="1"/>
          <p:nvPr userDrawn="1"/>
        </p:nvSpPr>
        <p:spPr>
          <a:xfrm>
            <a:off x="9170988" y="2660564"/>
            <a:ext cx="2289175" cy="615553"/>
          </a:xfrm>
          <a:prstGeom prst="rect">
            <a:avLst/>
          </a:prstGeom>
          <a:noFill/>
        </p:spPr>
        <p:txBody>
          <a:bodyPr wrap="square" lIns="0" tIns="0" rIns="0" bIns="0" rtlCol="0">
            <a:spAutoFit/>
          </a:bodyPr>
          <a:lstStyle/>
          <a:p>
            <a:pPr lvl="0">
              <a:spcAft>
                <a:spcPts val="1000"/>
              </a:spcAft>
            </a:pPr>
            <a:r>
              <a:rPr lang="en-US" sz="800" noProof="0">
                <a:solidFill>
                  <a:schemeClr val="bg1"/>
                </a:solidFill>
              </a:rPr>
              <a:t>© SUSE LLC. All Rights Reserved. SUSE and the SUSE logo are registered trademarks of SUSE LLC in the United States and other countries. All third-party trademarks are the property of their respective owners.</a:t>
            </a:r>
          </a:p>
        </p:txBody>
      </p:sp>
      <p:sp>
        <p:nvSpPr>
          <p:cNvPr id="9" name="Rectangle 8">
            <a:extLst>
              <a:ext uri="{FF2B5EF4-FFF2-40B4-BE49-F238E27FC236}">
                <a16:creationId xmlns:a16="http://schemas.microsoft.com/office/drawing/2014/main" id="{C93DF57D-FF80-1347-8E0E-B23D401BB2E2}"/>
              </a:ext>
            </a:extLst>
          </p:cNvPr>
          <p:cNvSpPr/>
          <p:nvPr userDrawn="1"/>
        </p:nvSpPr>
        <p:spPr>
          <a:xfrm>
            <a:off x="4351338" y="2660564"/>
            <a:ext cx="2352675" cy="37446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For more information, contact SUSE at: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+1 800 796 3700 (U.S./Canada)</a:t>
            </a:r>
          </a:p>
        </p:txBody>
      </p:sp>
      <p:sp>
        <p:nvSpPr>
          <p:cNvPr id="10" name="Rectangle 9">
            <a:extLst>
              <a:ext uri="{FF2B5EF4-FFF2-40B4-BE49-F238E27FC236}">
                <a16:creationId xmlns:a16="http://schemas.microsoft.com/office/drawing/2014/main" id="{2CF4126A-7F46-E940-A968-BF81BD0AC8F1}"/>
              </a:ext>
            </a:extLst>
          </p:cNvPr>
          <p:cNvSpPr/>
          <p:nvPr userDrawn="1"/>
        </p:nvSpPr>
        <p:spPr>
          <a:xfrm>
            <a:off x="6796087" y="2660564"/>
            <a:ext cx="1044576" cy="538609"/>
          </a:xfrm>
          <a:prstGeom prst="rect">
            <a:avLst/>
          </a:prstGeom>
        </p:spPr>
        <p:txBody>
          <a:bodyPr wrap="square" lIns="0" tIns="0" rIns="0" bIns="0">
            <a:spAutoFit/>
          </a:bodyPr>
          <a:lstStyle/>
          <a:p>
            <a:pPr>
              <a:lnSpc>
                <a:spcPct val="150000"/>
              </a:lnSpc>
            </a:pPr>
            <a:r>
              <a:rPr lang="en-US" sz="800" err="1">
                <a:solidFill>
                  <a:schemeClr val="bg1"/>
                </a:solidFill>
              </a:rPr>
              <a:t>Frankenstrasse</a:t>
            </a:r>
            <a:r>
              <a:rPr lang="en-US" sz="800">
                <a:solidFill>
                  <a:schemeClr val="bg1"/>
                </a:solidFill>
              </a:rPr>
              <a:t> 146</a:t>
            </a:r>
          </a:p>
          <a:p>
            <a:pPr>
              <a:lnSpc>
                <a:spcPct val="150000"/>
              </a:lnSpc>
            </a:pPr>
            <a:r>
              <a:rPr lang="en-US" sz="800">
                <a:solidFill>
                  <a:schemeClr val="bg1"/>
                </a:solidFill>
              </a:rPr>
              <a:t>90461 Nürnberg</a:t>
            </a:r>
          </a:p>
          <a:p>
            <a:pPr marL="0" marR="0" lvl="0" indent="0" algn="l" defTabSz="914400" rtl="0" eaLnBrk="1" fontAlgn="auto" latinLnBrk="0" hangingPunct="1">
              <a:lnSpc>
                <a:spcPct val="150000"/>
              </a:lnSpc>
              <a:spcBef>
                <a:spcPts val="0"/>
              </a:spcBef>
              <a:spcAft>
                <a:spcPts val="100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mn-lt"/>
                <a:ea typeface="+mn-ea"/>
                <a:cs typeface="+mn-cs"/>
              </a:rPr>
              <a:t>www.suse.com</a:t>
            </a:r>
            <a:endParaRPr kumimoji="0" lang="en-US" sz="800" b="0" i="0" u="none" strike="noStrike" kern="1200" cap="none" spc="0" normalizeH="0" baseline="0" noProof="0">
              <a:ln>
                <a:noFill/>
              </a:ln>
              <a:solidFill>
                <a:prstClr val="white"/>
              </a:solidFill>
              <a:effectLst/>
              <a:uLnTx/>
              <a:uFillTx/>
              <a:latin typeface="+mn-lt"/>
              <a:ea typeface="+mn-ea"/>
              <a:cs typeface="+mn-cs"/>
            </a:endParaRPr>
          </a:p>
        </p:txBody>
      </p:sp>
      <p:sp>
        <p:nvSpPr>
          <p:cNvPr id="11" name="Rectangle 10">
            <a:extLst>
              <a:ext uri="{FF2B5EF4-FFF2-40B4-BE49-F238E27FC236}">
                <a16:creationId xmlns:a16="http://schemas.microsoft.com/office/drawing/2014/main" id="{F9E5AF68-33F6-524E-9983-774F5EE73286}"/>
              </a:ext>
            </a:extLst>
          </p:cNvPr>
          <p:cNvSpPr/>
          <p:nvPr userDrawn="1"/>
        </p:nvSpPr>
        <p:spPr>
          <a:xfrm>
            <a:off x="731838" y="2871269"/>
            <a:ext cx="2143215" cy="492443"/>
          </a:xfrm>
          <a:prstGeom prst="rect">
            <a:avLst/>
          </a:prstGeom>
        </p:spPr>
        <p:txBody>
          <a:bodyPr wrap="none" lIns="0" tIns="0" rIns="0" bIns="0">
            <a:spAutoFit/>
          </a:bodyPr>
          <a:lstStyle/>
          <a:p>
            <a:pPr lvl="0"/>
            <a:r>
              <a:rPr lang="en-US" sz="3200">
                <a:solidFill>
                  <a:schemeClr val="bg1"/>
                </a:solidFill>
                <a:latin typeface="+mj-lt"/>
              </a:rPr>
              <a:t>Thank you</a:t>
            </a:r>
          </a:p>
        </p:txBody>
      </p:sp>
      <p:pic>
        <p:nvPicPr>
          <p:cNvPr id="12" name="Graphic 11">
            <a:extLst>
              <a:ext uri="{FF2B5EF4-FFF2-40B4-BE49-F238E27FC236}">
                <a16:creationId xmlns:a16="http://schemas.microsoft.com/office/drawing/2014/main" id="{26772750-C7C0-2D41-890B-8821CB4137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977" y="525818"/>
            <a:ext cx="1907339" cy="632632"/>
          </a:xfrm>
          <a:prstGeom prst="rect">
            <a:avLst/>
          </a:prstGeom>
        </p:spPr>
      </p:pic>
    </p:spTree>
    <p:extLst>
      <p:ext uri="{BB962C8B-B14F-4D97-AF65-F5344CB8AC3E}">
        <p14:creationId xmlns:p14="http://schemas.microsoft.com/office/powerpoint/2010/main" val="3059792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 Subheadline | Body cop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F4E13-E83D-77AA-F43B-AA170FF7C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5" name="Text Placeholder 4"/>
          <p:cNvSpPr>
            <a:spLocks noGrp="1"/>
          </p:cNvSpPr>
          <p:nvPr>
            <p:ph type="body" sz="quarter" idx="16" hasCustomPrompt="1"/>
          </p:nvPr>
        </p:nvSpPr>
        <p:spPr>
          <a:xfrm>
            <a:off x="731838" y="1898812"/>
            <a:ext cx="10985032" cy="3129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4">
            <a:extLst>
              <a:ext uri="{FF2B5EF4-FFF2-40B4-BE49-F238E27FC236}">
                <a16:creationId xmlns:a16="http://schemas.microsoft.com/office/drawing/2014/main" id="{03D83A36-7091-E445-90BB-3EE0E0CD1816}"/>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12" name="Title Placeholder 22">
            <a:extLst>
              <a:ext uri="{FF2B5EF4-FFF2-40B4-BE49-F238E27FC236}">
                <a16:creationId xmlns:a16="http://schemas.microsoft.com/office/drawing/2014/main" id="{57ED2DA4-AB58-104B-857F-AF0DD002870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8" name="Slide Number Placeholder 5">
            <a:extLst>
              <a:ext uri="{FF2B5EF4-FFF2-40B4-BE49-F238E27FC236}">
                <a16:creationId xmlns:a16="http://schemas.microsoft.com/office/drawing/2014/main" id="{6295B2A6-C501-9F94-464F-D734DB19589C}"/>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38013122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 Infinity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ACC082-A99B-3449-8CA4-F3A0D6BE410C}"/>
              </a:ext>
            </a:extLst>
          </p:cNvPr>
          <p:cNvSpPr txBox="1"/>
          <p:nvPr userDrawn="1"/>
        </p:nvSpPr>
        <p:spPr>
          <a:xfrm>
            <a:off x="9170988" y="2641542"/>
            <a:ext cx="228917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 SUSE LLC. All Rights Reserved. SUSE and the SUSE logo are registered trademarks of SUSE LLC in the United States and other countries. All third-party trademarks are the property of their respective owners.</a:t>
            </a:r>
          </a:p>
        </p:txBody>
      </p:sp>
      <p:sp>
        <p:nvSpPr>
          <p:cNvPr id="9" name="Rectangle 8">
            <a:extLst>
              <a:ext uri="{FF2B5EF4-FFF2-40B4-BE49-F238E27FC236}">
                <a16:creationId xmlns:a16="http://schemas.microsoft.com/office/drawing/2014/main" id="{C93DF57D-FF80-1347-8E0E-B23D401BB2E2}"/>
              </a:ext>
            </a:extLst>
          </p:cNvPr>
          <p:cNvSpPr/>
          <p:nvPr userDrawn="1"/>
        </p:nvSpPr>
        <p:spPr>
          <a:xfrm>
            <a:off x="9191308" y="3623467"/>
            <a:ext cx="2352675" cy="37446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For more information, contact SUSE at: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+1 800 796 3700 (U.S./Canada)</a:t>
            </a:r>
          </a:p>
        </p:txBody>
      </p:sp>
      <p:sp>
        <p:nvSpPr>
          <p:cNvPr id="10" name="Rectangle 9">
            <a:extLst>
              <a:ext uri="{FF2B5EF4-FFF2-40B4-BE49-F238E27FC236}">
                <a16:creationId xmlns:a16="http://schemas.microsoft.com/office/drawing/2014/main" id="{2CF4126A-7F46-E940-A968-BF81BD0AC8F1}"/>
              </a:ext>
            </a:extLst>
          </p:cNvPr>
          <p:cNvSpPr/>
          <p:nvPr userDrawn="1"/>
        </p:nvSpPr>
        <p:spPr>
          <a:xfrm>
            <a:off x="9191308" y="4711644"/>
            <a:ext cx="1738313" cy="62581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err="1">
                <a:ln>
                  <a:noFill/>
                </a:ln>
                <a:solidFill>
                  <a:prstClr val="white"/>
                </a:solidFill>
                <a:effectLst/>
                <a:uLnTx/>
                <a:uFillTx/>
                <a:latin typeface="+mn-lt"/>
                <a:ea typeface="+mn-ea"/>
                <a:cs typeface="+mn-cs"/>
              </a:rPr>
              <a:t>Frankenstrasse</a:t>
            </a:r>
            <a:r>
              <a:rPr kumimoji="0" lang="en-US" sz="800" b="0" i="0" u="none" strike="noStrike" kern="1200" cap="none" spc="0" normalizeH="0" baseline="0">
                <a:ln>
                  <a:noFill/>
                </a:ln>
                <a:solidFill>
                  <a:prstClr val="white"/>
                </a:solidFill>
                <a:effectLst/>
                <a:uLnTx/>
                <a:uFillTx/>
                <a:latin typeface="+mn-lt"/>
                <a:ea typeface="+mn-ea"/>
                <a:cs typeface="+mn-cs"/>
              </a:rPr>
              <a:t> 146</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a:ln>
                  <a:noFill/>
                </a:ln>
                <a:solidFill>
                  <a:prstClr val="white"/>
                </a:solidFill>
                <a:effectLst/>
                <a:uLnTx/>
                <a:uFillTx/>
                <a:latin typeface="+mn-lt"/>
                <a:ea typeface="+mn-ea"/>
                <a:cs typeface="+mn-cs"/>
              </a:rPr>
              <a:t>90461 Nürnberg</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mn-lt"/>
                <a:ea typeface="+mn-ea"/>
                <a:cs typeface="+mn-cs"/>
              </a:rPr>
              <a:t>www.suse.com</a:t>
            </a:r>
            <a:endParaRPr kumimoji="0" lang="en-US" sz="800" b="0" i="0" u="none" strike="noStrike" kern="1200" cap="none" spc="0" normalizeH="0" baseline="0" noProof="0">
              <a:ln>
                <a:noFill/>
              </a:ln>
              <a:solidFill>
                <a:prstClr val="white"/>
              </a:solidFill>
              <a:effectLst/>
              <a:uLnTx/>
              <a:uFillTx/>
              <a:latin typeface="+mn-lt"/>
              <a:ea typeface="+mn-ea"/>
              <a:cs typeface="+mn-cs"/>
            </a:endParaRPr>
          </a:p>
        </p:txBody>
      </p:sp>
      <p:sp>
        <p:nvSpPr>
          <p:cNvPr id="11" name="Rectangle 10">
            <a:extLst>
              <a:ext uri="{FF2B5EF4-FFF2-40B4-BE49-F238E27FC236}">
                <a16:creationId xmlns:a16="http://schemas.microsoft.com/office/drawing/2014/main" id="{F9E5AF68-33F6-524E-9983-774F5EE73286}"/>
              </a:ext>
            </a:extLst>
          </p:cNvPr>
          <p:cNvSpPr/>
          <p:nvPr userDrawn="1"/>
        </p:nvSpPr>
        <p:spPr>
          <a:xfrm>
            <a:off x="731838" y="2813447"/>
            <a:ext cx="5355633" cy="1231106"/>
          </a:xfrm>
          <a:prstGeom prst="rect">
            <a:avLst/>
          </a:prstGeom>
        </p:spPr>
        <p:txBody>
          <a:bodyPr wrap="none" lIns="0" tIns="0" rIns="0" bIns="0" anchor="ctr">
            <a:spAutoFit/>
          </a:bodyPr>
          <a:lstStyle/>
          <a:p>
            <a:pPr lvl="0"/>
            <a:r>
              <a:rPr lang="en-US" sz="8000">
                <a:solidFill>
                  <a:schemeClr val="bg1"/>
                </a:solidFill>
                <a:latin typeface="+mj-lt"/>
              </a:rPr>
              <a:t>Thank you</a:t>
            </a:r>
          </a:p>
        </p:txBody>
      </p:sp>
      <p:pic>
        <p:nvPicPr>
          <p:cNvPr id="12" name="Graphic 11">
            <a:extLst>
              <a:ext uri="{FF2B5EF4-FFF2-40B4-BE49-F238E27FC236}">
                <a16:creationId xmlns:a16="http://schemas.microsoft.com/office/drawing/2014/main" id="{26772750-C7C0-2D41-890B-8821CB41372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8977" y="525818"/>
            <a:ext cx="1907339" cy="632632"/>
          </a:xfrm>
          <a:prstGeom prst="rect">
            <a:avLst/>
          </a:prstGeom>
        </p:spPr>
      </p:pic>
    </p:spTree>
    <p:extLst>
      <p:ext uri="{BB962C8B-B14F-4D97-AF65-F5344CB8AC3E}">
        <p14:creationId xmlns:p14="http://schemas.microsoft.com/office/powerpoint/2010/main" val="3748369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 Subheadline | Body cop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95441-DCD5-4E33-B1CB-BE9FF13EA9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5"/>
            <a:ext cx="12188952" cy="853653"/>
          </a:xfrm>
          <a:prstGeom prst="rect">
            <a:avLst/>
          </a:prstGeom>
        </p:spPr>
      </p:pic>
      <p:sp>
        <p:nvSpPr>
          <p:cNvPr id="5" name="Text Placeholder 4"/>
          <p:cNvSpPr>
            <a:spLocks noGrp="1"/>
          </p:cNvSpPr>
          <p:nvPr>
            <p:ph type="body" sz="quarter" idx="16" hasCustomPrompt="1"/>
          </p:nvPr>
        </p:nvSpPr>
        <p:spPr>
          <a:xfrm>
            <a:off x="731838" y="2544286"/>
            <a:ext cx="10985032" cy="2484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4">
            <a:extLst>
              <a:ext uri="{FF2B5EF4-FFF2-40B4-BE49-F238E27FC236}">
                <a16:creationId xmlns:a16="http://schemas.microsoft.com/office/drawing/2014/main" id="{03D83A36-7091-E445-90BB-3EE0E0CD1816}"/>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accent3"/>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12" name="Title Placeholder 22">
            <a:extLst>
              <a:ext uri="{FF2B5EF4-FFF2-40B4-BE49-F238E27FC236}">
                <a16:creationId xmlns:a16="http://schemas.microsoft.com/office/drawing/2014/main" id="{57ED2DA4-AB58-104B-857F-AF0DD002870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lvl1pPr>
              <a:defRPr>
                <a:solidFill>
                  <a:schemeClr val="bg1"/>
                </a:solidFill>
              </a:defRPr>
            </a:lvl1pPr>
          </a:lstStyle>
          <a:p>
            <a:r>
              <a:rPr lang="en-US"/>
              <a:t>This is a headline</a:t>
            </a:r>
          </a:p>
        </p:txBody>
      </p:sp>
      <p:sp>
        <p:nvSpPr>
          <p:cNvPr id="8" name="Slide Number Placeholder 5">
            <a:extLst>
              <a:ext uri="{FF2B5EF4-FFF2-40B4-BE49-F238E27FC236}">
                <a16:creationId xmlns:a16="http://schemas.microsoft.com/office/drawing/2014/main" id="{DB069873-C536-38E8-74C2-66D4F3D97AE5}"/>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40000"/>
                    <a:lumOff val="6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1715444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A833F-090D-C442-E9EE-BD243BBBB6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5"/>
            <a:ext cx="12188952" cy="853653"/>
          </a:xfrm>
          <a:prstGeom prst="rect">
            <a:avLst/>
          </a:prstGeom>
        </p:spPr>
      </p:pic>
      <p:sp>
        <p:nvSpPr>
          <p:cNvPr id="3" name="Title Placeholder 22">
            <a:extLst>
              <a:ext uri="{FF2B5EF4-FFF2-40B4-BE49-F238E27FC236}">
                <a16:creationId xmlns:a16="http://schemas.microsoft.com/office/drawing/2014/main" id="{58759C36-EF8B-4B5F-8F31-05A58AE3963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8" name="Slide Number Placeholder 5">
            <a:extLst>
              <a:ext uri="{FF2B5EF4-FFF2-40B4-BE49-F238E27FC236}">
                <a16:creationId xmlns:a16="http://schemas.microsoft.com/office/drawing/2014/main" id="{7EFF84A4-39A6-C82F-81FF-881089D9798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40000"/>
                    <a:lumOff val="6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3996308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 Subheading | Left Aligned">
    <p:spTree>
      <p:nvGrpSpPr>
        <p:cNvPr id="1" name=""/>
        <p:cNvGrpSpPr/>
        <p:nvPr/>
      </p:nvGrpSpPr>
      <p:grpSpPr>
        <a:xfrm>
          <a:off x="0" y="0"/>
          <a:ext cx="0" cy="0"/>
          <a:chOff x="0" y="0"/>
          <a:chExt cx="0" cy="0"/>
        </a:xfrm>
      </p:grpSpPr>
      <p:sp>
        <p:nvSpPr>
          <p:cNvPr id="3" name="Text Placeholder 20">
            <a:extLst>
              <a:ext uri="{FF2B5EF4-FFF2-40B4-BE49-F238E27FC236}">
                <a16:creationId xmlns:a16="http://schemas.microsoft.com/office/drawing/2014/main" id="{855DBCE4-21A6-D97F-F7B0-A38549D854FA}"/>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01982034-8F68-05AA-C1C6-76267CBF2CF1}"/>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8" name="Slide Number Placeholder 5">
            <a:extLst>
              <a:ext uri="{FF2B5EF4-FFF2-40B4-BE49-F238E27FC236}">
                <a16:creationId xmlns:a16="http://schemas.microsoft.com/office/drawing/2014/main" id="{2B1BC3B0-85E6-59B0-5411-8035D3DD810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40000"/>
                    <a:lumOff val="6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5" name="Picture 4">
            <a:extLst>
              <a:ext uri="{FF2B5EF4-FFF2-40B4-BE49-F238E27FC236}">
                <a16:creationId xmlns:a16="http://schemas.microsoft.com/office/drawing/2014/main" id="{7621B275-A200-04E5-782E-5144395DAA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5"/>
            <a:ext cx="12188952" cy="853653"/>
          </a:xfrm>
          <a:prstGeom prst="rect">
            <a:avLst/>
          </a:prstGeom>
        </p:spPr>
      </p:pic>
    </p:spTree>
    <p:extLst>
      <p:ext uri="{BB962C8B-B14F-4D97-AF65-F5344CB8AC3E}">
        <p14:creationId xmlns:p14="http://schemas.microsoft.com/office/powerpoint/2010/main" val="36399186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 Subheading | Image">
    <p:spTree>
      <p:nvGrpSpPr>
        <p:cNvPr id="1" name=""/>
        <p:cNvGrpSpPr/>
        <p:nvPr/>
      </p:nvGrpSpPr>
      <p:grpSpPr>
        <a:xfrm>
          <a:off x="0" y="0"/>
          <a:ext cx="0" cy="0"/>
          <a:chOff x="0" y="0"/>
          <a:chExt cx="0" cy="0"/>
        </a:xfrm>
      </p:grpSpPr>
      <p:sp>
        <p:nvSpPr>
          <p:cNvPr id="12" name="Picture Placeholder 15"/>
          <p:cNvSpPr>
            <a:spLocks noGrp="1"/>
          </p:cNvSpPr>
          <p:nvPr>
            <p:ph type="pic" sz="quarter" idx="16" hasCustomPrompt="1"/>
          </p:nvPr>
        </p:nvSpPr>
        <p:spPr>
          <a:xfrm>
            <a:off x="5556250" y="-4"/>
            <a:ext cx="6635750" cy="6858004"/>
          </a:xfrm>
          <a:prstGeom prst="rect">
            <a:avLst/>
          </a:prstGeom>
          <a:solidFill>
            <a:schemeClr val="bg2"/>
          </a:solidFill>
        </p:spPr>
        <p:txBody>
          <a:bodyPr bIns="1404000" anchor="ctr"/>
          <a:lstStyle>
            <a:lvl1pPr marL="0" indent="0" algn="ctr">
              <a:buNone/>
              <a:defRPr sz="1800">
                <a:solidFill>
                  <a:schemeClr val="tx2"/>
                </a:solidFill>
                <a:latin typeface="Poppins" panose="00000500000000000000" pitchFamily="2" charset="0"/>
                <a:cs typeface="Poppins" panose="00000500000000000000" pitchFamily="2" charset="0"/>
              </a:defRPr>
            </a:lvl1pPr>
          </a:lstStyle>
          <a:p>
            <a:r>
              <a:rPr lang="en-AU"/>
              <a:t>Insert Image</a:t>
            </a:r>
            <a:endParaRPr lang="en-US"/>
          </a:p>
        </p:txBody>
      </p:sp>
      <p:sp>
        <p:nvSpPr>
          <p:cNvPr id="3" name="Text Placeholder 20">
            <a:extLst>
              <a:ext uri="{FF2B5EF4-FFF2-40B4-BE49-F238E27FC236}">
                <a16:creationId xmlns:a16="http://schemas.microsoft.com/office/drawing/2014/main" id="{9EF8E354-BD11-3DFE-5808-3B2DAE3281C6}"/>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B8BB0EFF-3BFB-E17A-E9D0-652AC4E00E87}"/>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6" name="Slide Number Placeholder 5">
            <a:extLst>
              <a:ext uri="{FF2B5EF4-FFF2-40B4-BE49-F238E27FC236}">
                <a16:creationId xmlns:a16="http://schemas.microsoft.com/office/drawing/2014/main" id="{0104AB59-2672-E1EC-D343-B2453FD8ADDA}"/>
              </a:ext>
            </a:extLst>
          </p:cNvPr>
          <p:cNvSpPr>
            <a:spLocks noGrp="1"/>
          </p:cNvSpPr>
          <p:nvPr>
            <p:ph type="sldNum" sz="quarter" idx="4"/>
          </p:nvPr>
        </p:nvSpPr>
        <p:spPr>
          <a:xfrm>
            <a:off x="5029200" y="6353888"/>
            <a:ext cx="288888" cy="123112"/>
          </a:xfrm>
          <a:prstGeom prst="rect">
            <a:avLst/>
          </a:prstGeom>
        </p:spPr>
        <p:txBody>
          <a:bodyPr vert="horz" wrap="square" lIns="0" tIns="0" rIns="0" bIns="0" rtlCol="0" anchor="t">
            <a:spAutoFit/>
          </a:bodyPr>
          <a:lstStyle>
            <a:lvl1pPr algn="r">
              <a:defRPr sz="800">
                <a:solidFill>
                  <a:schemeClr val="accent3">
                    <a:lumMod val="60000"/>
                    <a:lumOff val="4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5" name="Picture 4">
            <a:extLst>
              <a:ext uri="{FF2B5EF4-FFF2-40B4-BE49-F238E27FC236}">
                <a16:creationId xmlns:a16="http://schemas.microsoft.com/office/drawing/2014/main" id="{08677F3D-124D-05B3-486E-99FB90AE90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5"/>
            <a:ext cx="5556250" cy="853653"/>
          </a:xfrm>
          <a:prstGeom prst="rect">
            <a:avLst/>
          </a:prstGeom>
        </p:spPr>
      </p:pic>
    </p:spTree>
    <p:extLst>
      <p:ext uri="{BB962C8B-B14F-4D97-AF65-F5344CB8AC3E}">
        <p14:creationId xmlns:p14="http://schemas.microsoft.com/office/powerpoint/2010/main" val="1823534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03ADC8-9150-01FA-3173-A179CC7A200F}"/>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60000"/>
                    <a:lumOff val="4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3" name="Picture 2">
            <a:extLst>
              <a:ext uri="{FF2B5EF4-FFF2-40B4-BE49-F238E27FC236}">
                <a16:creationId xmlns:a16="http://schemas.microsoft.com/office/drawing/2014/main" id="{ED5CBF64-ED02-EB6A-60FF-5956C1611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5"/>
            <a:ext cx="12188952" cy="853653"/>
          </a:xfrm>
          <a:prstGeom prst="rect">
            <a:avLst/>
          </a:prstGeom>
        </p:spPr>
      </p:pic>
    </p:spTree>
    <p:extLst>
      <p:ext uri="{BB962C8B-B14F-4D97-AF65-F5344CB8AC3E}">
        <p14:creationId xmlns:p14="http://schemas.microsoft.com/office/powerpoint/2010/main" val="10676372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b Divider Slide | Blue">
    <p:bg>
      <p:bgPr>
        <a:solidFill>
          <a:schemeClr val="accent2">
            <a:lumMod val="50000"/>
          </a:schemeClr>
        </a:solidFill>
        <a:effectLst/>
      </p:bgPr>
    </p:bg>
    <p:spTree>
      <p:nvGrpSpPr>
        <p:cNvPr id="1" name=""/>
        <p:cNvGrpSpPr/>
        <p:nvPr/>
      </p:nvGrpSpPr>
      <p:grpSpPr>
        <a:xfrm>
          <a:off x="0" y="0"/>
          <a:ext cx="0" cy="0"/>
          <a:chOff x="0" y="0"/>
          <a:chExt cx="0" cy="0"/>
        </a:xfrm>
      </p:grpSpPr>
      <p:sp>
        <p:nvSpPr>
          <p:cNvPr id="5" name="Text Placeholder 24">
            <a:extLst>
              <a:ext uri="{FF2B5EF4-FFF2-40B4-BE49-F238E27FC236}">
                <a16:creationId xmlns:a16="http://schemas.microsoft.com/office/drawing/2014/main" id="{56798B5F-1B53-F2D8-977C-5F0AC8E7CA4E}"/>
              </a:ext>
            </a:extLst>
          </p:cNvPr>
          <p:cNvSpPr>
            <a:spLocks noGrp="1"/>
          </p:cNvSpPr>
          <p:nvPr>
            <p:ph type="body" sz="quarter" idx="15" hasCustomPrompt="1"/>
          </p:nvPr>
        </p:nvSpPr>
        <p:spPr>
          <a:xfrm>
            <a:off x="731837" y="4254629"/>
            <a:ext cx="4695825" cy="602473"/>
          </a:xfrm>
          <a:prstGeom prst="rect">
            <a:avLst/>
          </a:prstGeom>
        </p:spPr>
        <p:txBody>
          <a:bodyPr lIns="0" tIns="0" rIns="0" bIns="0" anchor="t"/>
          <a:lstStyle>
            <a:lvl1pPr marL="0" indent="0">
              <a:lnSpc>
                <a:spcPct val="110000"/>
              </a:lnSpc>
              <a:spcBef>
                <a:spcPts val="0"/>
              </a:spcBef>
              <a:spcAft>
                <a:spcPts val="1000"/>
              </a:spcAft>
              <a:buNone/>
              <a:defRPr sz="1800" baseline="0">
                <a:solidFill>
                  <a:schemeClr val="bg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a:t>
            </a:r>
          </a:p>
        </p:txBody>
      </p:sp>
      <p:sp>
        <p:nvSpPr>
          <p:cNvPr id="6" name="Text Placeholder 20">
            <a:extLst>
              <a:ext uri="{FF2B5EF4-FFF2-40B4-BE49-F238E27FC236}">
                <a16:creationId xmlns:a16="http://schemas.microsoft.com/office/drawing/2014/main" id="{FB46C06B-83D7-C24F-5206-452625BC102B}"/>
              </a:ext>
            </a:extLst>
          </p:cNvPr>
          <p:cNvSpPr>
            <a:spLocks noGrp="1"/>
          </p:cNvSpPr>
          <p:nvPr>
            <p:ph type="body" sz="quarter" idx="16" hasCustomPrompt="1"/>
          </p:nvPr>
        </p:nvSpPr>
        <p:spPr>
          <a:xfrm>
            <a:off x="731838" y="2620494"/>
            <a:ext cx="4695824" cy="1341906"/>
          </a:xfrm>
          <a:prstGeom prst="rect">
            <a:avLst/>
          </a:prstGeom>
        </p:spPr>
        <p:txBody>
          <a:bodyPr wrap="square" lIns="0" tIns="0" rIns="0" bIns="0" anchor="b">
            <a:spAutoFit/>
          </a:bodyPr>
          <a:lstStyle>
            <a:lvl1pPr marL="0" indent="0">
              <a:lnSpc>
                <a:spcPct val="90000"/>
              </a:lnSpc>
              <a:spcBef>
                <a:spcPts val="0"/>
              </a:spcBef>
              <a:spcAft>
                <a:spcPts val="1000"/>
              </a:spcAft>
              <a:buNone/>
              <a:defRPr sz="3200" baseline="0">
                <a:solidFill>
                  <a:schemeClr val="bg1"/>
                </a:solidFill>
                <a:latin typeface="Poppins Medium" panose="00000600000000000000" pitchFamily="2" charset="0"/>
                <a:cs typeface="Poppins Medium" panose="00000600000000000000" pitchFamily="2" charset="0"/>
              </a:defRPr>
            </a:lvl1pPr>
          </a:lstStyle>
          <a:p>
            <a:pPr lvl="0"/>
            <a:r>
              <a:rPr lang="en-US"/>
              <a:t>This is a multi line heading for the super sub divider.</a:t>
            </a:r>
          </a:p>
        </p:txBody>
      </p:sp>
      <p:sp>
        <p:nvSpPr>
          <p:cNvPr id="11" name="Slide Number Placeholder 5">
            <a:extLst>
              <a:ext uri="{FF2B5EF4-FFF2-40B4-BE49-F238E27FC236}">
                <a16:creationId xmlns:a16="http://schemas.microsoft.com/office/drawing/2014/main" id="{7BFA91E5-D4D4-25DA-CAB3-FD3A78C5815E}"/>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40000"/>
                    <a:lumOff val="6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3" name="Picture 2" descr="Background pattern&#10;&#10;Description automatically generated">
            <a:extLst>
              <a:ext uri="{FF2B5EF4-FFF2-40B4-BE49-F238E27FC236}">
                <a16:creationId xmlns:a16="http://schemas.microsoft.com/office/drawing/2014/main" id="{6877BD6C-BDBF-E6AA-8D9A-CEAB9CBE31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864"/>
            <a:ext cx="12188952" cy="1713404"/>
          </a:xfrm>
          <a:prstGeom prst="rect">
            <a:avLst/>
          </a:prstGeom>
        </p:spPr>
      </p:pic>
    </p:spTree>
    <p:extLst>
      <p:ext uri="{BB962C8B-B14F-4D97-AF65-F5344CB8AC3E}">
        <p14:creationId xmlns:p14="http://schemas.microsoft.com/office/powerpoint/2010/main" val="1959300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Title Placeholder 22">
            <a:extLst>
              <a:ext uri="{FF2B5EF4-FFF2-40B4-BE49-F238E27FC236}">
                <a16:creationId xmlns:a16="http://schemas.microsoft.com/office/drawing/2014/main" id="{58759C36-EF8B-4B5F-8F31-05A58AE39639}"/>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9" name="Slide Number Placeholder 5">
            <a:extLst>
              <a:ext uri="{FF2B5EF4-FFF2-40B4-BE49-F238E27FC236}">
                <a16:creationId xmlns:a16="http://schemas.microsoft.com/office/drawing/2014/main" id="{E2F1D1C2-C6F9-979B-3E66-9F2BF888C954}"/>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pic>
        <p:nvPicPr>
          <p:cNvPr id="2" name="Picture 2">
            <a:extLst>
              <a:ext uri="{FF2B5EF4-FFF2-40B4-BE49-F238E27FC236}">
                <a16:creationId xmlns:a16="http://schemas.microsoft.com/office/drawing/2014/main" id="{8985A6D8-1FC6-1866-A798-78861E21E9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4295" y="217900"/>
            <a:ext cx="719637" cy="71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30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Subheading | Left Align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7D5CC-E754-1913-7CBB-9A3BF3BD48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3" name="Text Placeholder 20">
            <a:extLst>
              <a:ext uri="{FF2B5EF4-FFF2-40B4-BE49-F238E27FC236}">
                <a16:creationId xmlns:a16="http://schemas.microsoft.com/office/drawing/2014/main" id="{855DBCE4-21A6-D97F-F7B0-A38549D854FA}"/>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tx2"/>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01982034-8F68-05AA-C1C6-76267CBF2CF1}"/>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tx2"/>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10" name="Slide Number Placeholder 5">
            <a:extLst>
              <a:ext uri="{FF2B5EF4-FFF2-40B4-BE49-F238E27FC236}">
                <a16:creationId xmlns:a16="http://schemas.microsoft.com/office/drawing/2014/main" id="{E393CE3E-3D68-A6D4-0795-D3CB41896761}"/>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94489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Subheading |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290CC-462A-3F85-7A21-66B128E428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4416"/>
          <a:stretch/>
        </p:blipFill>
        <p:spPr>
          <a:xfrm>
            <a:off x="0" y="-213"/>
            <a:ext cx="5556250" cy="851574"/>
          </a:xfrm>
          <a:prstGeom prst="rect">
            <a:avLst/>
          </a:prstGeom>
        </p:spPr>
      </p:pic>
      <p:sp>
        <p:nvSpPr>
          <p:cNvPr id="12" name="Picture Placeholder 15"/>
          <p:cNvSpPr>
            <a:spLocks noGrp="1"/>
          </p:cNvSpPr>
          <p:nvPr>
            <p:ph type="pic" sz="quarter" idx="16" hasCustomPrompt="1"/>
          </p:nvPr>
        </p:nvSpPr>
        <p:spPr>
          <a:xfrm>
            <a:off x="5556250" y="-4"/>
            <a:ext cx="6635750" cy="6858004"/>
          </a:xfrm>
          <a:prstGeom prst="rect">
            <a:avLst/>
          </a:prstGeom>
          <a:solidFill>
            <a:schemeClr val="bg2"/>
          </a:solidFill>
        </p:spPr>
        <p:txBody>
          <a:bodyPr bIns="1404000" anchor="ctr"/>
          <a:lstStyle>
            <a:lvl1pPr marL="0" indent="0" algn="ctr">
              <a:buNone/>
              <a:defRPr sz="1800">
                <a:solidFill>
                  <a:schemeClr val="tx2"/>
                </a:solidFill>
                <a:latin typeface="Poppins" panose="00000500000000000000" pitchFamily="2" charset="0"/>
                <a:cs typeface="Poppins" panose="00000500000000000000" pitchFamily="2" charset="0"/>
              </a:defRPr>
            </a:lvl1pPr>
          </a:lstStyle>
          <a:p>
            <a:r>
              <a:rPr lang="en-AU"/>
              <a:t>Insert Image</a:t>
            </a:r>
            <a:endParaRPr lang="en-US"/>
          </a:p>
        </p:txBody>
      </p:sp>
      <p:sp>
        <p:nvSpPr>
          <p:cNvPr id="3" name="Text Placeholder 20">
            <a:extLst>
              <a:ext uri="{FF2B5EF4-FFF2-40B4-BE49-F238E27FC236}">
                <a16:creationId xmlns:a16="http://schemas.microsoft.com/office/drawing/2014/main" id="{9EF8E354-BD11-3DFE-5808-3B2DAE3281C6}"/>
              </a:ext>
            </a:extLst>
          </p:cNvPr>
          <p:cNvSpPr>
            <a:spLocks noGrp="1"/>
          </p:cNvSpPr>
          <p:nvPr>
            <p:ph type="body" sz="quarter" idx="13" hasCustomPrompt="1"/>
          </p:nvPr>
        </p:nvSpPr>
        <p:spPr>
          <a:xfrm>
            <a:off x="748059" y="1990542"/>
            <a:ext cx="3474693" cy="898708"/>
          </a:xfrm>
          <a:prstGeom prst="rect">
            <a:avLst/>
          </a:prstGeom>
        </p:spPr>
        <p:txBody>
          <a:bodyPr wrap="square" lIns="0" tIns="0" rIns="0" bIns="0" anchor="b">
            <a:spAutoFit/>
          </a:bodyPr>
          <a:lstStyle>
            <a:lvl1pPr marL="0" indent="0">
              <a:lnSpc>
                <a:spcPct val="90000"/>
              </a:lnSpc>
              <a:spcBef>
                <a:spcPts val="0"/>
              </a:spcBef>
              <a:spcAft>
                <a:spcPts val="1000"/>
              </a:spcAft>
              <a:buNone/>
              <a:defRPr sz="3200">
                <a:solidFill>
                  <a:schemeClr val="tx2"/>
                </a:solidFill>
                <a:latin typeface="Poppins Medium" panose="00000600000000000000" pitchFamily="2" charset="0"/>
                <a:cs typeface="Poppins Medium" panose="00000600000000000000" pitchFamily="2" charset="0"/>
              </a:defRPr>
            </a:lvl1pPr>
          </a:lstStyle>
          <a:p>
            <a:pPr lvl="0"/>
            <a:r>
              <a:rPr lang="en-US"/>
              <a:t>This is a multi line heading.</a:t>
            </a:r>
          </a:p>
        </p:txBody>
      </p:sp>
      <p:sp>
        <p:nvSpPr>
          <p:cNvPr id="4" name="Text Placeholder 24">
            <a:extLst>
              <a:ext uri="{FF2B5EF4-FFF2-40B4-BE49-F238E27FC236}">
                <a16:creationId xmlns:a16="http://schemas.microsoft.com/office/drawing/2014/main" id="{B8BB0EFF-3BFB-E17A-E9D0-652AC4E00E87}"/>
              </a:ext>
            </a:extLst>
          </p:cNvPr>
          <p:cNvSpPr>
            <a:spLocks noGrp="1"/>
          </p:cNvSpPr>
          <p:nvPr>
            <p:ph type="body" sz="quarter" idx="15" hasCustomPrompt="1"/>
          </p:nvPr>
        </p:nvSpPr>
        <p:spPr>
          <a:xfrm>
            <a:off x="748058" y="3242361"/>
            <a:ext cx="3474694" cy="2362185"/>
          </a:xfrm>
          <a:prstGeom prst="rect">
            <a:avLst/>
          </a:prstGeom>
        </p:spPr>
        <p:txBody>
          <a:bodyPr wrap="square" lIns="0" tIns="0" rIns="0" bIns="0">
            <a:spAutoFit/>
          </a:bodyPr>
          <a:lstStyle>
            <a:lvl1pPr marL="0" indent="0">
              <a:lnSpc>
                <a:spcPct val="110000"/>
              </a:lnSpc>
              <a:spcBef>
                <a:spcPts val="0"/>
              </a:spcBef>
              <a:spcAft>
                <a:spcPts val="1000"/>
              </a:spcAft>
              <a:buNone/>
              <a:defRPr sz="2000" baseline="0">
                <a:solidFill>
                  <a:schemeClr val="tx2"/>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10" name="Slide Number Placeholder 5">
            <a:extLst>
              <a:ext uri="{FF2B5EF4-FFF2-40B4-BE49-F238E27FC236}">
                <a16:creationId xmlns:a16="http://schemas.microsoft.com/office/drawing/2014/main" id="{20CBC072-FDE9-47DA-FB93-6FC7F4F356F9}"/>
              </a:ext>
            </a:extLst>
          </p:cNvPr>
          <p:cNvSpPr>
            <a:spLocks noGrp="1"/>
          </p:cNvSpPr>
          <p:nvPr>
            <p:ph type="sldNum" sz="quarter" idx="4"/>
          </p:nvPr>
        </p:nvSpPr>
        <p:spPr>
          <a:xfrm>
            <a:off x="5105400"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283150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headline | Two Columns Bod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4194A-1A4A-B195-7424-B9A36B2D7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21" name="Text Placeholder 23">
            <a:extLst>
              <a:ext uri="{FF2B5EF4-FFF2-40B4-BE49-F238E27FC236}">
                <a16:creationId xmlns:a16="http://schemas.microsoft.com/office/drawing/2014/main" id="{C7CF9425-5972-274D-ABF4-EEC2542503EA}"/>
              </a:ext>
            </a:extLst>
          </p:cNvPr>
          <p:cNvSpPr>
            <a:spLocks noGrp="1"/>
          </p:cNvSpPr>
          <p:nvPr>
            <p:ph idx="1"/>
          </p:nvPr>
        </p:nvSpPr>
        <p:spPr>
          <a:xfrm>
            <a:off x="731837" y="2528888"/>
            <a:ext cx="5292724" cy="1831271"/>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23">
            <a:extLst>
              <a:ext uri="{FF2B5EF4-FFF2-40B4-BE49-F238E27FC236}">
                <a16:creationId xmlns:a16="http://schemas.microsoft.com/office/drawing/2014/main" id="{F5E24032-F81C-744B-8878-B00BE5F3C6E7}"/>
              </a:ext>
            </a:extLst>
          </p:cNvPr>
          <p:cNvSpPr>
            <a:spLocks noGrp="1"/>
          </p:cNvSpPr>
          <p:nvPr>
            <p:ph idx="16"/>
          </p:nvPr>
        </p:nvSpPr>
        <p:spPr>
          <a:xfrm>
            <a:off x="6167438" y="2528888"/>
            <a:ext cx="5292726" cy="1831271"/>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 Placeholder 24">
            <a:extLst>
              <a:ext uri="{FF2B5EF4-FFF2-40B4-BE49-F238E27FC236}">
                <a16:creationId xmlns:a16="http://schemas.microsoft.com/office/drawing/2014/main" id="{E179A0EB-4A50-2281-79E0-CF23F771B1E8}"/>
              </a:ext>
            </a:extLst>
          </p:cNvPr>
          <p:cNvSpPr>
            <a:spLocks noGrp="1"/>
          </p:cNvSpPr>
          <p:nvPr>
            <p:ph type="body" sz="quarter" idx="15" hasCustomPrompt="1"/>
          </p:nvPr>
        </p:nvSpPr>
        <p:spPr>
          <a:xfrm>
            <a:off x="731838" y="1157783"/>
            <a:ext cx="10728324"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4" name="Title Placeholder 22">
            <a:extLst>
              <a:ext uri="{FF2B5EF4-FFF2-40B4-BE49-F238E27FC236}">
                <a16:creationId xmlns:a16="http://schemas.microsoft.com/office/drawing/2014/main" id="{09A82B3A-1C94-B242-71D5-2EF9F5001AD5}"/>
              </a:ext>
            </a:extLst>
          </p:cNvPr>
          <p:cNvSpPr>
            <a:spLocks noGrp="1"/>
          </p:cNvSpPr>
          <p:nvPr>
            <p:ph type="title" hasCustomPrompt="1"/>
          </p:nvPr>
        </p:nvSpPr>
        <p:spPr>
          <a:xfrm>
            <a:off x="731837" y="630659"/>
            <a:ext cx="10728323" cy="455509"/>
          </a:xfrm>
          <a:prstGeom prst="rect">
            <a:avLst/>
          </a:prstGeom>
        </p:spPr>
        <p:txBody>
          <a:bodyPr vert="horz" wrap="square" lIns="0" tIns="0" rIns="0" bIns="0" rtlCol="0" anchor="ctr">
            <a:spAutoFit/>
          </a:bodyPr>
          <a:lstStyle/>
          <a:p>
            <a:r>
              <a:rPr lang="en-US"/>
              <a:t>This is a headline</a:t>
            </a:r>
          </a:p>
        </p:txBody>
      </p:sp>
      <p:sp>
        <p:nvSpPr>
          <p:cNvPr id="10" name="Slide Number Placeholder 5">
            <a:extLst>
              <a:ext uri="{FF2B5EF4-FFF2-40B4-BE49-F238E27FC236}">
                <a16:creationId xmlns:a16="http://schemas.microsoft.com/office/drawing/2014/main" id="{55393076-727A-FC96-3AD3-7A4548F7C03C}"/>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284234797"/>
      </p:ext>
    </p:extLst>
  </p:cSld>
  <p:clrMapOvr>
    <a:masterClrMapping/>
  </p:clrMapOvr>
  <p:extLst>
    <p:ext uri="{DCECCB84-F9BA-43D5-87BE-67443E8EF086}">
      <p15:sldGuideLst xmlns:p15="http://schemas.microsoft.com/office/powerpoint/2012/main">
        <p15:guide id="1" pos="3795" userDrawn="1">
          <p15:clr>
            <a:srgbClr val="5ACBF0"/>
          </p15:clr>
        </p15:guide>
        <p15:guide id="2" pos="388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 Subheadline | Three Column Bod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6508D-75AB-A5D3-5EC8-9AC9589502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
            <a:ext cx="12188952" cy="851574"/>
          </a:xfrm>
          <a:prstGeom prst="rect">
            <a:avLst/>
          </a:prstGeom>
        </p:spPr>
      </p:pic>
      <p:sp>
        <p:nvSpPr>
          <p:cNvPr id="23" name="Picture Placeholder 2">
            <a:extLst>
              <a:ext uri="{FF2B5EF4-FFF2-40B4-BE49-F238E27FC236}">
                <a16:creationId xmlns:a16="http://schemas.microsoft.com/office/drawing/2014/main" id="{7856AF3E-B090-5F45-9D26-46D031177A88}"/>
              </a:ext>
            </a:extLst>
          </p:cNvPr>
          <p:cNvSpPr>
            <a:spLocks noGrp="1"/>
          </p:cNvSpPr>
          <p:nvPr>
            <p:ph type="pic" sz="quarter" idx="18"/>
          </p:nvPr>
        </p:nvSpPr>
        <p:spPr>
          <a:xfrm>
            <a:off x="719604" y="2500276"/>
            <a:ext cx="3480360" cy="3312138"/>
          </a:xfrm>
          <a:solidFill>
            <a:schemeClr val="bg2"/>
          </a:solidFill>
        </p:spPr>
        <p:txBody>
          <a:bodyPr bIns="972000" anchor="ctr">
            <a:noAutofit/>
          </a:bodyPr>
          <a:lstStyle>
            <a:lvl1pPr algn="ctr">
              <a:buNone/>
              <a:defRPr sz="1600"/>
            </a:lvl1pPr>
          </a:lstStyle>
          <a:p>
            <a:r>
              <a:rPr lang="en-GB"/>
              <a:t>Click icon to add picture</a:t>
            </a:r>
            <a:endParaRPr lang="en-US"/>
          </a:p>
        </p:txBody>
      </p:sp>
      <p:sp>
        <p:nvSpPr>
          <p:cNvPr id="25" name="Text Placeholder 23">
            <a:extLst>
              <a:ext uri="{FF2B5EF4-FFF2-40B4-BE49-F238E27FC236}">
                <a16:creationId xmlns:a16="http://schemas.microsoft.com/office/drawing/2014/main" id="{D95CDF08-3C0A-8545-9972-CA8FFF8F45DA}"/>
              </a:ext>
            </a:extLst>
          </p:cNvPr>
          <p:cNvSpPr>
            <a:spLocks noGrp="1"/>
          </p:cNvSpPr>
          <p:nvPr>
            <p:ph idx="1"/>
          </p:nvPr>
        </p:nvSpPr>
        <p:spPr>
          <a:xfrm>
            <a:off x="4369268" y="2501993"/>
            <a:ext cx="3480360" cy="1831271"/>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7" name="Text Placeholder 23">
            <a:extLst>
              <a:ext uri="{FF2B5EF4-FFF2-40B4-BE49-F238E27FC236}">
                <a16:creationId xmlns:a16="http://schemas.microsoft.com/office/drawing/2014/main" id="{F9734DB7-4573-E54D-99BE-47F24BC6743C}"/>
              </a:ext>
            </a:extLst>
          </p:cNvPr>
          <p:cNvSpPr>
            <a:spLocks noGrp="1"/>
          </p:cNvSpPr>
          <p:nvPr>
            <p:ph idx="19"/>
          </p:nvPr>
        </p:nvSpPr>
        <p:spPr>
          <a:xfrm>
            <a:off x="7979804" y="2501993"/>
            <a:ext cx="3480360" cy="1831271"/>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24">
            <a:extLst>
              <a:ext uri="{FF2B5EF4-FFF2-40B4-BE49-F238E27FC236}">
                <a16:creationId xmlns:a16="http://schemas.microsoft.com/office/drawing/2014/main" id="{085D77F4-AEF8-559D-7E53-B1ED1CC28554}"/>
              </a:ext>
            </a:extLst>
          </p:cNvPr>
          <p:cNvSpPr>
            <a:spLocks noGrp="1"/>
          </p:cNvSpPr>
          <p:nvPr>
            <p:ph type="body" sz="quarter" idx="15" hasCustomPrompt="1"/>
          </p:nvPr>
        </p:nvSpPr>
        <p:spPr>
          <a:xfrm>
            <a:off x="731838" y="1157783"/>
            <a:ext cx="10728323" cy="669414"/>
          </a:xfrm>
          <a:prstGeom prst="rect">
            <a:avLst/>
          </a:prstGeom>
        </p:spPr>
        <p:txBody>
          <a:bodyPr lIns="0" tIns="0" rIns="0" bIns="0"/>
          <a:lstStyle>
            <a:lvl1pPr marL="0" indent="0">
              <a:lnSpc>
                <a:spcPct val="110000"/>
              </a:lnSpc>
              <a:spcAft>
                <a:spcPts val="1000"/>
              </a:spcAft>
              <a:buNone/>
              <a:defRPr sz="2000" baseline="0">
                <a:solidFill>
                  <a:schemeClr val="accent1"/>
                </a:solidFill>
                <a:latin typeface="Poppins Light" panose="00000400000000000000" pitchFamily="2" charset="0"/>
                <a:cs typeface="Poppins Light" panose="00000400000000000000" pitchFamily="2" charset="0"/>
              </a:defRPr>
            </a:lvl1pPr>
          </a:lstStyle>
          <a:p>
            <a:pPr lvl="0"/>
            <a:r>
              <a:rPr lang="en-US"/>
              <a:t>This is a subheading.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a:t>
            </a:r>
          </a:p>
        </p:txBody>
      </p:sp>
      <p:sp>
        <p:nvSpPr>
          <p:cNvPr id="10" name="Title Placeholder 22">
            <a:extLst>
              <a:ext uri="{FF2B5EF4-FFF2-40B4-BE49-F238E27FC236}">
                <a16:creationId xmlns:a16="http://schemas.microsoft.com/office/drawing/2014/main" id="{2679C80B-0D61-368A-9AF5-385915E1928D}"/>
              </a:ext>
            </a:extLst>
          </p:cNvPr>
          <p:cNvSpPr>
            <a:spLocks noGrp="1"/>
          </p:cNvSpPr>
          <p:nvPr>
            <p:ph type="title" hasCustomPrompt="1"/>
          </p:nvPr>
        </p:nvSpPr>
        <p:spPr>
          <a:xfrm>
            <a:off x="731838" y="630659"/>
            <a:ext cx="10728322" cy="455509"/>
          </a:xfrm>
          <a:prstGeom prst="rect">
            <a:avLst/>
          </a:prstGeom>
        </p:spPr>
        <p:txBody>
          <a:bodyPr vert="horz" wrap="square" lIns="0" tIns="0" rIns="0" bIns="0" rtlCol="0" anchor="ctr">
            <a:spAutoFit/>
          </a:bodyPr>
          <a:lstStyle/>
          <a:p>
            <a:r>
              <a:rPr lang="en-US"/>
              <a:t>This is a headline</a:t>
            </a:r>
          </a:p>
        </p:txBody>
      </p:sp>
      <p:sp>
        <p:nvSpPr>
          <p:cNvPr id="4" name="Slide Number Placeholder 5">
            <a:extLst>
              <a:ext uri="{FF2B5EF4-FFF2-40B4-BE49-F238E27FC236}">
                <a16:creationId xmlns:a16="http://schemas.microsoft.com/office/drawing/2014/main" id="{11E0FA4D-9172-1BF9-B314-B36085EE0209}"/>
              </a:ext>
            </a:extLst>
          </p:cNvPr>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Tree>
    <p:extLst>
      <p:ext uri="{BB962C8B-B14F-4D97-AF65-F5344CB8AC3E}">
        <p14:creationId xmlns:p14="http://schemas.microsoft.com/office/powerpoint/2010/main" val="346234247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43.xml"/><Relationship Id="rId7"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lide Number Placeholder 5"/>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tx1">
                    <a:lumMod val="50000"/>
                    <a:lumOff val="5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
        <p:nvSpPr>
          <p:cNvPr id="23" name="Title Placeholder 22"/>
          <p:cNvSpPr>
            <a:spLocks noGrp="1"/>
          </p:cNvSpPr>
          <p:nvPr>
            <p:ph type="title"/>
          </p:nvPr>
        </p:nvSpPr>
        <p:spPr>
          <a:xfrm>
            <a:off x="731837" y="630659"/>
            <a:ext cx="10728326" cy="455509"/>
          </a:xfrm>
          <a:prstGeom prst="rect">
            <a:avLst/>
          </a:prstGeom>
        </p:spPr>
        <p:txBody>
          <a:bodyPr vert="horz" wrap="square" lIns="0" tIns="0" rIns="0" bIns="0" rtlCol="0" anchor="ctr">
            <a:spAutoFit/>
          </a:bodyPr>
          <a:lstStyle/>
          <a:p>
            <a:r>
              <a:rPr lang="en-GB"/>
              <a:t>Click to edit Master title style</a:t>
            </a:r>
            <a:endParaRPr lang="en-US"/>
          </a:p>
        </p:txBody>
      </p:sp>
      <p:sp>
        <p:nvSpPr>
          <p:cNvPr id="24" name="Text Placeholder 23"/>
          <p:cNvSpPr>
            <a:spLocks noGrp="1"/>
          </p:cNvSpPr>
          <p:nvPr>
            <p:ph type="body" idx="1"/>
          </p:nvPr>
        </p:nvSpPr>
        <p:spPr>
          <a:xfrm>
            <a:off x="731837" y="2528888"/>
            <a:ext cx="10728326" cy="151656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Box 1">
            <a:extLst>
              <a:ext uri="{FF2B5EF4-FFF2-40B4-BE49-F238E27FC236}">
                <a16:creationId xmlns:a16="http://schemas.microsoft.com/office/drawing/2014/main" id="{3E4F6231-F3B7-6E5A-9F05-3F3C98F2CFE6}"/>
              </a:ext>
            </a:extLst>
          </p:cNvPr>
          <p:cNvSpPr txBox="1"/>
          <p:nvPr userDrawn="1"/>
        </p:nvSpPr>
        <p:spPr>
          <a:xfrm>
            <a:off x="1066800" y="6353889"/>
            <a:ext cx="1230164" cy="123111"/>
          </a:xfrm>
          <a:prstGeom prst="rect">
            <a:avLst/>
          </a:prstGeom>
          <a:noFill/>
        </p:spPr>
        <p:txBody>
          <a:bodyPr wrap="square" lIns="0" tIns="0" rIns="0" bIns="0" rtlCol="0" anchor="t">
            <a:spAutoFit/>
          </a:bodyPr>
          <a:lstStyle/>
          <a:p>
            <a:r>
              <a:rPr lang="en-AU" sz="800">
                <a:solidFill>
                  <a:schemeClr val="tx1">
                    <a:lumMod val="65000"/>
                    <a:lumOff val="35000"/>
                  </a:schemeClr>
                </a:solidFill>
                <a:latin typeface="Poppins" panose="00000500000000000000" pitchFamily="2" charset="0"/>
                <a:cs typeface="Poppins" panose="00000500000000000000" pitchFamily="2" charset="0"/>
              </a:rPr>
              <a:t>Copyright © SUSE</a:t>
            </a:r>
          </a:p>
        </p:txBody>
      </p:sp>
      <p:pic>
        <p:nvPicPr>
          <p:cNvPr id="3" name="Graphic 2">
            <a:extLst>
              <a:ext uri="{FF2B5EF4-FFF2-40B4-BE49-F238E27FC236}">
                <a16:creationId xmlns:a16="http://schemas.microsoft.com/office/drawing/2014/main" id="{5F125A02-B8CD-2852-BA2F-27A7EB0484AA}"/>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3254" y="6301021"/>
            <a:ext cx="593508" cy="228845"/>
          </a:xfrm>
          <a:prstGeom prst="rect">
            <a:avLst/>
          </a:prstGeom>
        </p:spPr>
      </p:pic>
    </p:spTree>
    <p:extLst>
      <p:ext uri="{BB962C8B-B14F-4D97-AF65-F5344CB8AC3E}">
        <p14:creationId xmlns:p14="http://schemas.microsoft.com/office/powerpoint/2010/main" val="1798366063"/>
      </p:ext>
    </p:extLst>
  </p:cSld>
  <p:clrMap bg1="lt1" tx1="dk1" bg2="lt2" tx2="dk2" accent1="accent1" accent2="accent2" accent3="accent3" accent4="accent4" accent5="accent5" accent6="accent6" hlink="hlink" folHlink="folHlink"/>
  <p:sldLayoutIdLst>
    <p:sldLayoutId id="2147483691" r:id="rId1"/>
    <p:sldLayoutId id="2147483694" r:id="rId2"/>
    <p:sldLayoutId id="2147483655" r:id="rId3"/>
    <p:sldLayoutId id="2147483654" r:id="rId4"/>
    <p:sldLayoutId id="2147483670" r:id="rId5"/>
    <p:sldLayoutId id="2147483668" r:id="rId6"/>
    <p:sldLayoutId id="2147483653" r:id="rId7"/>
    <p:sldLayoutId id="2147483657" r:id="rId8"/>
    <p:sldLayoutId id="2147483658" r:id="rId9"/>
    <p:sldLayoutId id="2147483659" r:id="rId10"/>
    <p:sldLayoutId id="2147483663" r:id="rId11"/>
    <p:sldLayoutId id="2147483656" r:id="rId12"/>
    <p:sldLayoutId id="2147483673" r:id="rId13"/>
    <p:sldLayoutId id="2147483650" r:id="rId14"/>
    <p:sldLayoutId id="2147483676" r:id="rId15"/>
    <p:sldLayoutId id="2147483727" r:id="rId16"/>
    <p:sldLayoutId id="2147483679" r:id="rId17"/>
    <p:sldLayoutId id="2147483661" r:id="rId18"/>
    <p:sldLayoutId id="2147483747" r:id="rId19"/>
    <p:sldLayoutId id="2147483748" r:id="rId20"/>
  </p:sldLayoutIdLst>
  <p:hf hdr="0" ftr="0" dt="0"/>
  <p:txStyles>
    <p:titleStyle>
      <a:lvl1pPr algn="l" defTabSz="914400" rtl="0" eaLnBrk="1" latinLnBrk="0" hangingPunct="1">
        <a:lnSpc>
          <a:spcPct val="90000"/>
        </a:lnSpc>
        <a:spcBef>
          <a:spcPct val="0"/>
        </a:spcBef>
        <a:spcAft>
          <a:spcPts val="1000"/>
        </a:spcAft>
        <a:buNone/>
        <a:defRPr sz="3200" kern="1200">
          <a:solidFill>
            <a:schemeClr val="tx2"/>
          </a:solidFill>
          <a:latin typeface="+mj-lt"/>
          <a:ea typeface="+mj-ea"/>
          <a:cs typeface="+mj-cs"/>
        </a:defRPr>
      </a:lvl1pPr>
    </p:titleStyle>
    <p:bodyStyle>
      <a:lvl1pPr marL="342900" indent="-342900" algn="l" defTabSz="914400" rtl="0" eaLnBrk="1" latinLnBrk="0" hangingPunct="1">
        <a:lnSpc>
          <a:spcPct val="110000"/>
        </a:lnSpc>
        <a:spcBef>
          <a:spcPts val="1000"/>
        </a:spcBef>
        <a:spcAft>
          <a:spcPts val="0"/>
        </a:spcAft>
        <a:buClr>
          <a:schemeClr val="accent1"/>
        </a:buClr>
        <a:buFont typeface="Poppins Black" panose="00000A00000000000000" pitchFamily="2" charset="0"/>
        <a:buChar char="—"/>
        <a:defRPr sz="1800" kern="1200">
          <a:solidFill>
            <a:schemeClr val="tx2"/>
          </a:solidFill>
          <a:latin typeface="+mn-lt"/>
          <a:ea typeface="+mn-ea"/>
          <a:cs typeface="+mn-cs"/>
        </a:defRPr>
      </a:lvl1pPr>
      <a:lvl2pPr marL="800100" indent="-342900" algn="l" defTabSz="914400" rtl="0" eaLnBrk="1" latinLnBrk="0" hangingPunct="1">
        <a:lnSpc>
          <a:spcPct val="110000"/>
        </a:lnSpc>
        <a:spcBef>
          <a:spcPts val="0"/>
        </a:spcBef>
        <a:spcAft>
          <a:spcPts val="0"/>
        </a:spcAft>
        <a:buClr>
          <a:schemeClr val="accent1"/>
        </a:buClr>
        <a:buFont typeface="Poppins SemiBold" panose="00000700000000000000" pitchFamily="2" charset="0"/>
        <a:buChar char="–"/>
        <a:defRPr sz="1800" kern="1200">
          <a:solidFill>
            <a:schemeClr val="tx2"/>
          </a:solidFill>
          <a:latin typeface="+mn-lt"/>
          <a:ea typeface="+mn-ea"/>
          <a:cs typeface="+mn-cs"/>
        </a:defRPr>
      </a:lvl2pPr>
      <a:lvl3pPr marL="1257300" indent="-3429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1" userDrawn="1">
          <p15:clr>
            <a:srgbClr val="F26B43"/>
          </p15:clr>
        </p15:guide>
        <p15:guide id="2" orient="horz" pos="459" userDrawn="1">
          <p15:clr>
            <a:srgbClr val="F26B43"/>
          </p15:clr>
        </p15:guide>
        <p15:guide id="3" orient="horz" pos="3861" userDrawn="1">
          <p15:clr>
            <a:srgbClr val="F26B43"/>
          </p15:clr>
        </p15:guide>
        <p15:guide id="4" pos="7219" userDrawn="1">
          <p15:clr>
            <a:srgbClr val="F26B43"/>
          </p15:clr>
        </p15:guide>
        <p15:guide id="5" pos="1141" userDrawn="1">
          <p15:clr>
            <a:srgbClr val="F26B43"/>
          </p15:clr>
        </p15:guide>
        <p15:guide id="6" pos="1220" userDrawn="1">
          <p15:clr>
            <a:srgbClr val="F26B43"/>
          </p15:clr>
        </p15:guide>
        <p15:guide id="7" pos="3419" userDrawn="1">
          <p15:clr>
            <a:srgbClr val="F26B43"/>
          </p15:clr>
        </p15:guide>
        <p15:guide id="8" pos="3500" userDrawn="1">
          <p15:clr>
            <a:srgbClr val="F26B43"/>
          </p15:clr>
        </p15:guide>
        <p15:guide id="9" pos="4179" userDrawn="1">
          <p15:clr>
            <a:srgbClr val="F26B43"/>
          </p15:clr>
        </p15:guide>
        <p15:guide id="10" pos="4260" userDrawn="1">
          <p15:clr>
            <a:srgbClr val="F26B43"/>
          </p15:clr>
        </p15:guide>
        <p15:guide id="11" pos="2741" userDrawn="1">
          <p15:clr>
            <a:srgbClr val="F26B43"/>
          </p15:clr>
        </p15:guide>
        <p15:guide id="12" pos="2660" userDrawn="1">
          <p15:clr>
            <a:srgbClr val="F26B43"/>
          </p15:clr>
        </p15:guide>
        <p15:guide id="13" pos="1980" userDrawn="1">
          <p15:clr>
            <a:srgbClr val="F26B43"/>
          </p15:clr>
        </p15:guide>
        <p15:guide id="14" pos="1900" userDrawn="1">
          <p15:clr>
            <a:srgbClr val="F26B43"/>
          </p15:clr>
        </p15:guide>
        <p15:guide id="15" pos="5020" userDrawn="1">
          <p15:clr>
            <a:srgbClr val="F26B43"/>
          </p15:clr>
        </p15:guide>
        <p15:guide id="16" pos="4939" userDrawn="1">
          <p15:clr>
            <a:srgbClr val="F26B43"/>
          </p15:clr>
        </p15:guide>
        <p15:guide id="17" pos="5700" userDrawn="1">
          <p15:clr>
            <a:srgbClr val="F26B43"/>
          </p15:clr>
        </p15:guide>
        <p15:guide id="18" pos="5777" userDrawn="1">
          <p15:clr>
            <a:srgbClr val="F26B43"/>
          </p15:clr>
        </p15:guide>
        <p15:guide id="19" pos="6457" userDrawn="1">
          <p15:clr>
            <a:srgbClr val="F26B43"/>
          </p15:clr>
        </p15:guide>
        <p15:guide id="20" pos="6537" userDrawn="1">
          <p15:clr>
            <a:srgbClr val="F26B43"/>
          </p15:clr>
        </p15:guide>
        <p15:guide id="21" orient="horz" pos="799" userDrawn="1">
          <p15:clr>
            <a:srgbClr val="F26B43"/>
          </p15:clr>
        </p15:guide>
        <p15:guide id="22" orient="horz" pos="1593" userDrawn="1">
          <p15:clr>
            <a:srgbClr val="F26B43"/>
          </p15:clr>
        </p15:guide>
        <p15:guide id="23" orient="horz" pos="1139" userDrawn="1">
          <p15:clr>
            <a:srgbClr val="F26B43"/>
          </p15:clr>
        </p15:guide>
        <p15:guide id="24" orient="horz" pos="2500" userDrawn="1">
          <p15:clr>
            <a:srgbClr val="F26B43"/>
          </p15:clr>
        </p15:guide>
        <p15:guide id="25" orient="horz" pos="2954" userDrawn="1">
          <p15:clr>
            <a:srgbClr val="F26B43"/>
          </p15:clr>
        </p15:guide>
        <p15:guide id="26" orient="horz" pos="3385" userDrawn="1">
          <p15:clr>
            <a:srgbClr val="F26B43"/>
          </p15:clr>
        </p15:guide>
        <p15:guide id="27" orient="horz" pos="2047" userDrawn="1">
          <p15:clr>
            <a:srgbClr val="F26B43"/>
          </p15:clr>
        </p15:guide>
        <p15:guide id="28" orient="horz" pos="1820" userDrawn="1">
          <p15:clr>
            <a:srgbClr val="F26B43"/>
          </p15:clr>
        </p15:guide>
        <p15:guide id="29" orient="horz" pos="22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8221E"/>
        </a:solidFill>
        <a:effectLst/>
      </p:bgPr>
    </p:bg>
    <p:spTree>
      <p:nvGrpSpPr>
        <p:cNvPr id="1" name=""/>
        <p:cNvGrpSpPr/>
        <p:nvPr/>
      </p:nvGrpSpPr>
      <p:grpSpPr>
        <a:xfrm>
          <a:off x="0" y="0"/>
          <a:ext cx="0" cy="0"/>
          <a:chOff x="0" y="0"/>
          <a:chExt cx="0" cy="0"/>
        </a:xfrm>
      </p:grpSpPr>
      <p:sp>
        <p:nvSpPr>
          <p:cNvPr id="20" name="TextBox 19"/>
          <p:cNvSpPr txBox="1"/>
          <p:nvPr userDrawn="1"/>
        </p:nvSpPr>
        <p:spPr>
          <a:xfrm>
            <a:off x="1066800" y="6353889"/>
            <a:ext cx="1230164" cy="123111"/>
          </a:xfrm>
          <a:prstGeom prst="rect">
            <a:avLst/>
          </a:prstGeom>
          <a:noFill/>
        </p:spPr>
        <p:txBody>
          <a:bodyPr wrap="square" lIns="0" tIns="0" rIns="0" bIns="0" rtlCol="0" anchor="t">
            <a:spAutoFit/>
          </a:bodyPr>
          <a:lstStyle/>
          <a:p>
            <a:r>
              <a:rPr lang="en-AU" sz="800">
                <a:solidFill>
                  <a:schemeClr val="bg1">
                    <a:lumMod val="65000"/>
                  </a:schemeClr>
                </a:solidFill>
                <a:latin typeface="Poppins" panose="00000500000000000000" pitchFamily="2" charset="0"/>
                <a:cs typeface="Poppins" panose="00000500000000000000" pitchFamily="2" charset="0"/>
              </a:rPr>
              <a:t>Copyright © SUSE</a:t>
            </a:r>
          </a:p>
        </p:txBody>
      </p:sp>
      <p:sp>
        <p:nvSpPr>
          <p:cNvPr id="21" name="Slide Number Placeholder 5"/>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bg1">
                    <a:lumMod val="65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
        <p:nvSpPr>
          <p:cNvPr id="23" name="Title Placeholder 22"/>
          <p:cNvSpPr>
            <a:spLocks noGrp="1"/>
          </p:cNvSpPr>
          <p:nvPr>
            <p:ph type="title"/>
          </p:nvPr>
        </p:nvSpPr>
        <p:spPr>
          <a:xfrm>
            <a:off x="731837" y="630659"/>
            <a:ext cx="10728326" cy="455509"/>
          </a:xfrm>
          <a:prstGeom prst="rect">
            <a:avLst/>
          </a:prstGeom>
        </p:spPr>
        <p:txBody>
          <a:bodyPr vert="horz" wrap="square" lIns="0" tIns="0" rIns="0" bIns="0" rtlCol="0" anchor="ctr">
            <a:spAutoFit/>
          </a:bodyPr>
          <a:lstStyle/>
          <a:p>
            <a:r>
              <a:rPr lang="en-US"/>
              <a:t>Click to edit Master title style</a:t>
            </a:r>
          </a:p>
        </p:txBody>
      </p:sp>
      <p:sp>
        <p:nvSpPr>
          <p:cNvPr id="24" name="Text Placeholder 23"/>
          <p:cNvSpPr>
            <a:spLocks noGrp="1"/>
          </p:cNvSpPr>
          <p:nvPr>
            <p:ph type="body" idx="1"/>
          </p:nvPr>
        </p:nvSpPr>
        <p:spPr>
          <a:xfrm>
            <a:off x="731837" y="2528888"/>
            <a:ext cx="10728326" cy="151656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878607"/>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8" r:id="rId17"/>
    <p:sldLayoutId id="2147483724" r:id="rId18"/>
    <p:sldLayoutId id="2147483725" r:id="rId19"/>
    <p:sldLayoutId id="2147483729" r:id="rId20"/>
  </p:sldLayoutIdLst>
  <p:hf hdr="0" ftr="0" dt="0"/>
  <p:txStyles>
    <p:titleStyle>
      <a:lvl1pPr algn="l" defTabSz="914400" rtl="0" eaLnBrk="1" latinLnBrk="0" hangingPunct="1">
        <a:lnSpc>
          <a:spcPct val="90000"/>
        </a:lnSpc>
        <a:spcBef>
          <a:spcPct val="0"/>
        </a:spcBef>
        <a:spcAft>
          <a:spcPts val="1000"/>
        </a:spcAft>
        <a:buNone/>
        <a:defRPr sz="3200" kern="1200">
          <a:solidFill>
            <a:schemeClr val="bg1"/>
          </a:solidFill>
          <a:latin typeface="+mj-lt"/>
          <a:ea typeface="+mj-ea"/>
          <a:cs typeface="+mj-cs"/>
        </a:defRPr>
      </a:lvl1pPr>
    </p:titleStyle>
    <p:bodyStyle>
      <a:lvl1pPr marL="342900" indent="-342900" algn="l" defTabSz="914400" rtl="0" eaLnBrk="1" latinLnBrk="0" hangingPunct="1">
        <a:lnSpc>
          <a:spcPct val="110000"/>
        </a:lnSpc>
        <a:spcBef>
          <a:spcPts val="1000"/>
        </a:spcBef>
        <a:spcAft>
          <a:spcPts val="0"/>
        </a:spcAft>
        <a:buClr>
          <a:schemeClr val="accent1"/>
        </a:buClr>
        <a:buFont typeface="Poppins Black" panose="00000A00000000000000" pitchFamily="2" charset="0"/>
        <a:buChar char="—"/>
        <a:defRPr sz="1800" kern="1200">
          <a:solidFill>
            <a:schemeClr val="bg1"/>
          </a:solidFill>
          <a:latin typeface="+mn-lt"/>
          <a:ea typeface="+mn-ea"/>
          <a:cs typeface="+mn-cs"/>
        </a:defRPr>
      </a:lvl1pPr>
      <a:lvl2pPr marL="800100" indent="-342900" algn="l" defTabSz="914400" rtl="0" eaLnBrk="1" latinLnBrk="0" hangingPunct="1">
        <a:lnSpc>
          <a:spcPct val="110000"/>
        </a:lnSpc>
        <a:spcBef>
          <a:spcPts val="0"/>
        </a:spcBef>
        <a:spcAft>
          <a:spcPts val="0"/>
        </a:spcAft>
        <a:buClr>
          <a:schemeClr val="accent1"/>
        </a:buClr>
        <a:buFont typeface="Poppins SemiBold" panose="00000700000000000000" pitchFamily="2" charset="0"/>
        <a:buChar char="–"/>
        <a:defRPr sz="1800" kern="1200">
          <a:solidFill>
            <a:schemeClr val="bg1"/>
          </a:solidFill>
          <a:latin typeface="+mn-lt"/>
          <a:ea typeface="+mn-ea"/>
          <a:cs typeface="+mn-cs"/>
        </a:defRPr>
      </a:lvl2pPr>
      <a:lvl3pPr marL="1257300" indent="-3429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1">
          <p15:clr>
            <a:srgbClr val="F26B43"/>
          </p15:clr>
        </p15:guide>
        <p15:guide id="2" orient="horz" pos="459">
          <p15:clr>
            <a:srgbClr val="F26B43"/>
          </p15:clr>
        </p15:guide>
        <p15:guide id="3" orient="horz" pos="3861">
          <p15:clr>
            <a:srgbClr val="F26B43"/>
          </p15:clr>
        </p15:guide>
        <p15:guide id="4" pos="7219">
          <p15:clr>
            <a:srgbClr val="F26B43"/>
          </p15:clr>
        </p15:guide>
        <p15:guide id="5" pos="1141">
          <p15:clr>
            <a:srgbClr val="F26B43"/>
          </p15:clr>
        </p15:guide>
        <p15:guide id="6" pos="1220">
          <p15:clr>
            <a:srgbClr val="F26B43"/>
          </p15:clr>
        </p15:guide>
        <p15:guide id="7" pos="3419">
          <p15:clr>
            <a:srgbClr val="F26B43"/>
          </p15:clr>
        </p15:guide>
        <p15:guide id="8" pos="3500">
          <p15:clr>
            <a:srgbClr val="F26B43"/>
          </p15:clr>
        </p15:guide>
        <p15:guide id="9" pos="4179">
          <p15:clr>
            <a:srgbClr val="F26B43"/>
          </p15:clr>
        </p15:guide>
        <p15:guide id="10" pos="4260">
          <p15:clr>
            <a:srgbClr val="F26B43"/>
          </p15:clr>
        </p15:guide>
        <p15:guide id="11" pos="2741">
          <p15:clr>
            <a:srgbClr val="F26B43"/>
          </p15:clr>
        </p15:guide>
        <p15:guide id="12" pos="2660">
          <p15:clr>
            <a:srgbClr val="F26B43"/>
          </p15:clr>
        </p15:guide>
        <p15:guide id="13" pos="1980">
          <p15:clr>
            <a:srgbClr val="F26B43"/>
          </p15:clr>
        </p15:guide>
        <p15:guide id="14" pos="1900">
          <p15:clr>
            <a:srgbClr val="F26B43"/>
          </p15:clr>
        </p15:guide>
        <p15:guide id="15" pos="5020">
          <p15:clr>
            <a:srgbClr val="F26B43"/>
          </p15:clr>
        </p15:guide>
        <p15:guide id="16" pos="4939">
          <p15:clr>
            <a:srgbClr val="F26B43"/>
          </p15:clr>
        </p15:guide>
        <p15:guide id="17" pos="5700">
          <p15:clr>
            <a:srgbClr val="F26B43"/>
          </p15:clr>
        </p15:guide>
        <p15:guide id="18" pos="5777">
          <p15:clr>
            <a:srgbClr val="F26B43"/>
          </p15:clr>
        </p15:guide>
        <p15:guide id="19" pos="6457">
          <p15:clr>
            <a:srgbClr val="F26B43"/>
          </p15:clr>
        </p15:guide>
        <p15:guide id="20" pos="6537">
          <p15:clr>
            <a:srgbClr val="F26B43"/>
          </p15:clr>
        </p15:guide>
        <p15:guide id="21" orient="horz" pos="799">
          <p15:clr>
            <a:srgbClr val="F26B43"/>
          </p15:clr>
        </p15:guide>
        <p15:guide id="22" orient="horz" pos="1593">
          <p15:clr>
            <a:srgbClr val="F26B43"/>
          </p15:clr>
        </p15:guide>
        <p15:guide id="23" orient="horz" pos="1139">
          <p15:clr>
            <a:srgbClr val="F26B43"/>
          </p15:clr>
        </p15:guide>
        <p15:guide id="24" orient="horz" pos="2500">
          <p15:clr>
            <a:srgbClr val="F26B43"/>
          </p15:clr>
        </p15:guide>
        <p15:guide id="25" orient="horz" pos="2954">
          <p15:clr>
            <a:srgbClr val="F26B43"/>
          </p15:clr>
        </p15:guide>
        <p15:guide id="26" orient="horz" pos="3385">
          <p15:clr>
            <a:srgbClr val="F26B43"/>
          </p15:clr>
        </p15:guide>
        <p15:guide id="27" orient="horz" pos="2047">
          <p15:clr>
            <a:srgbClr val="F26B43"/>
          </p15:clr>
        </p15:guide>
        <p15:guide id="28" orient="horz" pos="1820">
          <p15:clr>
            <a:srgbClr val="F26B43"/>
          </p15:clr>
        </p15:guide>
        <p15:guide id="29" orient="horz" pos="22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sp>
        <p:nvSpPr>
          <p:cNvPr id="20" name="TextBox 19"/>
          <p:cNvSpPr txBox="1"/>
          <p:nvPr userDrawn="1"/>
        </p:nvSpPr>
        <p:spPr>
          <a:xfrm>
            <a:off x="1936750" y="6353889"/>
            <a:ext cx="1230164" cy="123111"/>
          </a:xfrm>
          <a:prstGeom prst="rect">
            <a:avLst/>
          </a:prstGeom>
          <a:noFill/>
        </p:spPr>
        <p:txBody>
          <a:bodyPr wrap="square" lIns="0" tIns="0" rIns="0" bIns="0" rtlCol="0" anchor="t">
            <a:spAutoFit/>
          </a:bodyPr>
          <a:lstStyle/>
          <a:p>
            <a:r>
              <a:rPr lang="en-AU" sz="800">
                <a:solidFill>
                  <a:schemeClr val="accent3">
                    <a:lumMod val="60000"/>
                    <a:lumOff val="40000"/>
                  </a:schemeClr>
                </a:solidFill>
                <a:latin typeface="Poppins" panose="00000500000000000000" pitchFamily="2" charset="0"/>
                <a:cs typeface="Poppins" panose="00000500000000000000" pitchFamily="2" charset="0"/>
              </a:rPr>
              <a:t>Copyright © SUSE</a:t>
            </a:r>
          </a:p>
        </p:txBody>
      </p:sp>
      <p:sp>
        <p:nvSpPr>
          <p:cNvPr id="21" name="Slide Number Placeholder 5"/>
          <p:cNvSpPr>
            <a:spLocks noGrp="1"/>
          </p:cNvSpPr>
          <p:nvPr>
            <p:ph type="sldNum" sz="quarter" idx="4"/>
          </p:nvPr>
        </p:nvSpPr>
        <p:spPr>
          <a:xfrm>
            <a:off x="11433268" y="6353888"/>
            <a:ext cx="288888" cy="123112"/>
          </a:xfrm>
          <a:prstGeom prst="rect">
            <a:avLst/>
          </a:prstGeom>
        </p:spPr>
        <p:txBody>
          <a:bodyPr vert="horz" wrap="square" lIns="0" tIns="0" rIns="0" bIns="0" rtlCol="0" anchor="t">
            <a:spAutoFit/>
          </a:bodyPr>
          <a:lstStyle>
            <a:lvl1pPr algn="r">
              <a:defRPr sz="800">
                <a:solidFill>
                  <a:schemeClr val="accent3">
                    <a:lumMod val="60000"/>
                    <a:lumOff val="40000"/>
                  </a:schemeClr>
                </a:solidFill>
                <a:latin typeface="Poppins SemiBold" panose="00000700000000000000" pitchFamily="2" charset="0"/>
                <a:cs typeface="Poppins SemiBold" panose="00000700000000000000" pitchFamily="2" charset="0"/>
              </a:defRPr>
            </a:lvl1pPr>
          </a:lstStyle>
          <a:p>
            <a:fld id="{866D8E11-A83D-46AC-BA35-C493C365AC69}" type="slidenum">
              <a:rPr lang="en-US" smtClean="0"/>
              <a:pPr/>
              <a:t>‹#›</a:t>
            </a:fld>
            <a:endParaRPr lang="en-US"/>
          </a:p>
        </p:txBody>
      </p:sp>
      <p:sp>
        <p:nvSpPr>
          <p:cNvPr id="23" name="Title Placeholder 22"/>
          <p:cNvSpPr>
            <a:spLocks noGrp="1"/>
          </p:cNvSpPr>
          <p:nvPr>
            <p:ph type="title"/>
          </p:nvPr>
        </p:nvSpPr>
        <p:spPr>
          <a:xfrm>
            <a:off x="731837" y="630659"/>
            <a:ext cx="10728326" cy="455509"/>
          </a:xfrm>
          <a:prstGeom prst="rect">
            <a:avLst/>
          </a:prstGeom>
        </p:spPr>
        <p:txBody>
          <a:bodyPr vert="horz" wrap="square" lIns="0" tIns="0" rIns="0" bIns="0" rtlCol="0" anchor="ctr">
            <a:spAutoFit/>
          </a:bodyPr>
          <a:lstStyle/>
          <a:p>
            <a:r>
              <a:rPr lang="en-US"/>
              <a:t>Click to edit Master title style</a:t>
            </a:r>
          </a:p>
        </p:txBody>
      </p:sp>
      <p:sp>
        <p:nvSpPr>
          <p:cNvPr id="24" name="Text Placeholder 23"/>
          <p:cNvSpPr>
            <a:spLocks noGrp="1"/>
          </p:cNvSpPr>
          <p:nvPr>
            <p:ph type="body" idx="1"/>
          </p:nvPr>
        </p:nvSpPr>
        <p:spPr>
          <a:xfrm>
            <a:off x="731837" y="2548040"/>
            <a:ext cx="10728326" cy="151656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Text&#10;&#10;Description automatically generated">
            <a:extLst>
              <a:ext uri="{FF2B5EF4-FFF2-40B4-BE49-F238E27FC236}">
                <a16:creationId xmlns:a16="http://schemas.microsoft.com/office/drawing/2014/main" id="{DDA7B197-7F82-B4CA-F775-35D64BD8A3F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09600" y="6252882"/>
            <a:ext cx="1066800" cy="376518"/>
          </a:xfrm>
          <a:prstGeom prst="rect">
            <a:avLst/>
          </a:prstGeom>
        </p:spPr>
      </p:pic>
    </p:spTree>
    <p:extLst>
      <p:ext uri="{BB962C8B-B14F-4D97-AF65-F5344CB8AC3E}">
        <p14:creationId xmlns:p14="http://schemas.microsoft.com/office/powerpoint/2010/main" val="73087493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41" r:id="rId5"/>
    <p:sldLayoutId id="2147483746" r:id="rId6"/>
  </p:sldLayoutIdLst>
  <p:hf hdr="0" ftr="0" dt="0"/>
  <p:txStyles>
    <p:titleStyle>
      <a:lvl1pPr algn="l" defTabSz="914400" rtl="0" eaLnBrk="1" latinLnBrk="0" hangingPunct="1">
        <a:lnSpc>
          <a:spcPct val="90000"/>
        </a:lnSpc>
        <a:spcBef>
          <a:spcPct val="0"/>
        </a:spcBef>
        <a:spcAft>
          <a:spcPts val="1000"/>
        </a:spcAft>
        <a:buNone/>
        <a:defRPr sz="3200" kern="1200">
          <a:solidFill>
            <a:schemeClr val="bg1"/>
          </a:solidFill>
          <a:latin typeface="+mj-lt"/>
          <a:ea typeface="+mj-ea"/>
          <a:cs typeface="+mj-cs"/>
        </a:defRPr>
      </a:lvl1pPr>
    </p:titleStyle>
    <p:bodyStyle>
      <a:lvl1pPr marL="342900" indent="-342900" algn="l" defTabSz="914400" rtl="0" eaLnBrk="1" latinLnBrk="0" hangingPunct="1">
        <a:lnSpc>
          <a:spcPct val="110000"/>
        </a:lnSpc>
        <a:spcBef>
          <a:spcPts val="1000"/>
        </a:spcBef>
        <a:spcAft>
          <a:spcPts val="0"/>
        </a:spcAft>
        <a:buClr>
          <a:schemeClr val="accent3"/>
        </a:buClr>
        <a:buFont typeface="Poppins Black" panose="00000A00000000000000" pitchFamily="2" charset="0"/>
        <a:buChar char="—"/>
        <a:defRPr sz="1800" kern="1200">
          <a:solidFill>
            <a:schemeClr val="bg1"/>
          </a:solidFill>
          <a:latin typeface="+mn-lt"/>
          <a:ea typeface="+mn-ea"/>
          <a:cs typeface="+mn-cs"/>
        </a:defRPr>
      </a:lvl1pPr>
      <a:lvl2pPr marL="800100" indent="-342900" algn="l" defTabSz="914400" rtl="0" eaLnBrk="1" latinLnBrk="0" hangingPunct="1">
        <a:lnSpc>
          <a:spcPct val="110000"/>
        </a:lnSpc>
        <a:spcBef>
          <a:spcPts val="0"/>
        </a:spcBef>
        <a:spcAft>
          <a:spcPts val="0"/>
        </a:spcAft>
        <a:buClr>
          <a:schemeClr val="accent3"/>
        </a:buClr>
        <a:buFont typeface="Poppins SemiBold" panose="00000700000000000000" pitchFamily="2" charset="0"/>
        <a:buChar char="–"/>
        <a:defRPr sz="1800" kern="1200">
          <a:solidFill>
            <a:schemeClr val="bg1"/>
          </a:solidFill>
          <a:latin typeface="+mn-lt"/>
          <a:ea typeface="+mn-ea"/>
          <a:cs typeface="+mn-cs"/>
        </a:defRPr>
      </a:lvl2pPr>
      <a:lvl3pPr marL="1257300" indent="-342900" algn="l" defTabSz="914400" rtl="0" eaLnBrk="1" latinLnBrk="0" hangingPunct="1">
        <a:lnSpc>
          <a:spcPct val="110000"/>
        </a:lnSpc>
        <a:spcBef>
          <a:spcPts val="0"/>
        </a:spcBef>
        <a:spcAft>
          <a:spcPts val="0"/>
        </a:spcAft>
        <a:buClr>
          <a:schemeClr val="accent3"/>
        </a:buClr>
        <a:buFont typeface="Poppins Light" panose="00000400000000000000" pitchFamily="2"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0"/>
        </a:spcBef>
        <a:spcAft>
          <a:spcPts val="0"/>
        </a:spcAft>
        <a:buClr>
          <a:schemeClr val="accent3"/>
        </a:buClr>
        <a:buFont typeface="Poppins Light" panose="00000400000000000000" pitchFamily="2"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0"/>
        </a:spcBef>
        <a:spcAft>
          <a:spcPts val="0"/>
        </a:spcAft>
        <a:buClr>
          <a:schemeClr val="accent3"/>
        </a:buClr>
        <a:buFont typeface="Poppins Light" panose="00000400000000000000" pitchFamily="2"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1">
          <p15:clr>
            <a:srgbClr val="F26B43"/>
          </p15:clr>
        </p15:guide>
        <p15:guide id="2" orient="horz" pos="459">
          <p15:clr>
            <a:srgbClr val="F26B43"/>
          </p15:clr>
        </p15:guide>
        <p15:guide id="3" orient="horz" pos="3861">
          <p15:clr>
            <a:srgbClr val="F26B43"/>
          </p15:clr>
        </p15:guide>
        <p15:guide id="4" pos="7219">
          <p15:clr>
            <a:srgbClr val="F26B43"/>
          </p15:clr>
        </p15:guide>
        <p15:guide id="5" pos="1141">
          <p15:clr>
            <a:srgbClr val="F26B43"/>
          </p15:clr>
        </p15:guide>
        <p15:guide id="6" pos="1220">
          <p15:clr>
            <a:srgbClr val="F26B43"/>
          </p15:clr>
        </p15:guide>
        <p15:guide id="7" pos="3419">
          <p15:clr>
            <a:srgbClr val="F26B43"/>
          </p15:clr>
        </p15:guide>
        <p15:guide id="8" pos="3500">
          <p15:clr>
            <a:srgbClr val="F26B43"/>
          </p15:clr>
        </p15:guide>
        <p15:guide id="9" pos="4179">
          <p15:clr>
            <a:srgbClr val="F26B43"/>
          </p15:clr>
        </p15:guide>
        <p15:guide id="10" pos="4260">
          <p15:clr>
            <a:srgbClr val="F26B43"/>
          </p15:clr>
        </p15:guide>
        <p15:guide id="11" pos="2741">
          <p15:clr>
            <a:srgbClr val="F26B43"/>
          </p15:clr>
        </p15:guide>
        <p15:guide id="12" pos="2660">
          <p15:clr>
            <a:srgbClr val="F26B43"/>
          </p15:clr>
        </p15:guide>
        <p15:guide id="13" pos="1980">
          <p15:clr>
            <a:srgbClr val="F26B43"/>
          </p15:clr>
        </p15:guide>
        <p15:guide id="14" pos="1900">
          <p15:clr>
            <a:srgbClr val="F26B43"/>
          </p15:clr>
        </p15:guide>
        <p15:guide id="15" pos="5020">
          <p15:clr>
            <a:srgbClr val="F26B43"/>
          </p15:clr>
        </p15:guide>
        <p15:guide id="16" pos="4939">
          <p15:clr>
            <a:srgbClr val="F26B43"/>
          </p15:clr>
        </p15:guide>
        <p15:guide id="17" pos="5700">
          <p15:clr>
            <a:srgbClr val="F26B43"/>
          </p15:clr>
        </p15:guide>
        <p15:guide id="18" pos="5777">
          <p15:clr>
            <a:srgbClr val="F26B43"/>
          </p15:clr>
        </p15:guide>
        <p15:guide id="19" pos="6457">
          <p15:clr>
            <a:srgbClr val="F26B43"/>
          </p15:clr>
        </p15:guide>
        <p15:guide id="20" pos="6537">
          <p15:clr>
            <a:srgbClr val="F26B43"/>
          </p15:clr>
        </p15:guide>
        <p15:guide id="21" orient="horz" pos="799">
          <p15:clr>
            <a:srgbClr val="F26B43"/>
          </p15:clr>
        </p15:guide>
        <p15:guide id="22" orient="horz" pos="1593">
          <p15:clr>
            <a:srgbClr val="F26B43"/>
          </p15:clr>
        </p15:guide>
        <p15:guide id="23" orient="horz" pos="1139">
          <p15:clr>
            <a:srgbClr val="F26B43"/>
          </p15:clr>
        </p15:guide>
        <p15:guide id="24" orient="horz" pos="2500">
          <p15:clr>
            <a:srgbClr val="F26B43"/>
          </p15:clr>
        </p15:guide>
        <p15:guide id="25" orient="horz" pos="2954">
          <p15:clr>
            <a:srgbClr val="F26B43"/>
          </p15:clr>
        </p15:guide>
        <p15:guide id="26" orient="horz" pos="3385">
          <p15:clr>
            <a:srgbClr val="F26B43"/>
          </p15:clr>
        </p15:guide>
        <p15:guide id="27" orient="horz" pos="2047">
          <p15:clr>
            <a:srgbClr val="F26B43"/>
          </p15:clr>
        </p15:guide>
        <p15:guide id="28" orient="horz" pos="1820">
          <p15:clr>
            <a:srgbClr val="F26B43"/>
          </p15:clr>
        </p15:guide>
        <p15:guide id="29" orient="horz" pos="227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svg"/><Relationship Id="rId12" Type="http://schemas.openxmlformats.org/officeDocument/2006/relationships/image" Target="../media/image44.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6.sv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ancher/fleet" TargetMode="External"/><Relationship Id="rId2" Type="http://schemas.openxmlformats.org/officeDocument/2006/relationships/hyperlink" Target="https://fleet.rancher.io/" TargetMode="External"/><Relationship Id="rId1" Type="http://schemas.openxmlformats.org/officeDocument/2006/relationships/slideLayout" Target="../slideLayouts/slideLayout3.xml"/><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46.png"/><Relationship Id="rId21" Type="http://schemas.openxmlformats.org/officeDocument/2006/relationships/image" Target="../media/image62.svg"/><Relationship Id="rId7" Type="http://schemas.openxmlformats.org/officeDocument/2006/relationships/image" Target="../media/image50.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4.svg"/><Relationship Id="rId2" Type="http://schemas.openxmlformats.org/officeDocument/2006/relationships/image" Target="../media/image45.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2.svg"/><Relationship Id="rId24" Type="http://schemas.openxmlformats.org/officeDocument/2006/relationships/image" Target="../media/image63.png"/><Relationship Id="rId5" Type="http://schemas.openxmlformats.org/officeDocument/2006/relationships/image" Target="../media/image48.svg"/><Relationship Id="rId15" Type="http://schemas.openxmlformats.org/officeDocument/2006/relationships/image" Target="../media/image56.svg"/><Relationship Id="rId23" Type="http://schemas.openxmlformats.org/officeDocument/2006/relationships/image" Target="../media/image3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7.png"/><Relationship Id="rId9" Type="http://schemas.openxmlformats.org/officeDocument/2006/relationships/image" Target="../media/image26.svg"/><Relationship Id="rId14" Type="http://schemas.openxmlformats.org/officeDocument/2006/relationships/image" Target="../media/image55.png"/><Relationship Id="rId22"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7.png"/><Relationship Id="rId7" Type="http://schemas.openxmlformats.org/officeDocument/2006/relationships/image" Target="../media/image5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6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image" Target="../media/image58.svg"/><Relationship Id="rId9"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8502E0-F918-D4A8-1347-88A7447BF993}"/>
              </a:ext>
            </a:extLst>
          </p:cNvPr>
          <p:cNvSpPr>
            <a:spLocks noGrp="1"/>
          </p:cNvSpPr>
          <p:nvPr>
            <p:ph type="pic" sz="quarter" idx="15"/>
          </p:nvPr>
        </p:nvSpPr>
        <p:spPr/>
        <p:txBody>
          <a:bodyPr/>
          <a:lstStyle/>
          <a:p>
            <a:endParaRPr lang="en-US"/>
          </a:p>
        </p:txBody>
      </p:sp>
      <p:sp>
        <p:nvSpPr>
          <p:cNvPr id="15" name="Text Placeholder 14">
            <a:extLst>
              <a:ext uri="{FF2B5EF4-FFF2-40B4-BE49-F238E27FC236}">
                <a16:creationId xmlns:a16="http://schemas.microsoft.com/office/drawing/2014/main" id="{1352DA90-DC78-6C6A-1C87-FA0F259D9B97}"/>
              </a:ext>
            </a:extLst>
          </p:cNvPr>
          <p:cNvSpPr>
            <a:spLocks noGrp="1"/>
          </p:cNvSpPr>
          <p:nvPr>
            <p:ph type="body" sz="quarter" idx="14"/>
          </p:nvPr>
        </p:nvSpPr>
        <p:spPr>
          <a:xfrm>
            <a:off x="731838" y="1676828"/>
            <a:ext cx="4695825" cy="164340"/>
          </a:xfrm>
        </p:spPr>
        <p:txBody>
          <a:bodyPr/>
          <a:lstStyle/>
          <a:p>
            <a:r>
              <a:rPr lang="en-US"/>
              <a:t>CNCF </a:t>
            </a:r>
            <a:r>
              <a:rPr lang="en-GB"/>
              <a:t>Cloud Native Meetup Madrid </a:t>
            </a:r>
            <a:r>
              <a:rPr lang="en-US"/>
              <a:t>- OCTOBER 2023</a:t>
            </a:r>
          </a:p>
        </p:txBody>
      </p:sp>
      <p:sp>
        <p:nvSpPr>
          <p:cNvPr id="2" name="Text Placeholder 1">
            <a:extLst>
              <a:ext uri="{FF2B5EF4-FFF2-40B4-BE49-F238E27FC236}">
                <a16:creationId xmlns:a16="http://schemas.microsoft.com/office/drawing/2014/main" id="{34C8FDE0-E4B0-3B4C-9396-E1B35D1DFA06}"/>
              </a:ext>
            </a:extLst>
          </p:cNvPr>
          <p:cNvSpPr>
            <a:spLocks noGrp="1"/>
          </p:cNvSpPr>
          <p:nvPr>
            <p:ph type="body" sz="quarter" idx="13"/>
          </p:nvPr>
        </p:nvSpPr>
        <p:spPr>
          <a:xfrm>
            <a:off x="731839" y="2556320"/>
            <a:ext cx="5364162" cy="1845120"/>
          </a:xfrm>
        </p:spPr>
        <p:txBody>
          <a:bodyPr/>
          <a:lstStyle/>
          <a:p>
            <a:r>
              <a:rPr lang="en-GB" err="1"/>
              <a:t>GitOps</a:t>
            </a:r>
            <a:r>
              <a:rPr lang="en-GB"/>
              <a:t> at Real Scale with Fleet Project</a:t>
            </a:r>
            <a:endParaRPr lang="en-US"/>
          </a:p>
        </p:txBody>
      </p:sp>
      <p:pic>
        <p:nvPicPr>
          <p:cNvPr id="3" name="Graphic 2">
            <a:extLst>
              <a:ext uri="{FF2B5EF4-FFF2-40B4-BE49-F238E27FC236}">
                <a16:creationId xmlns:a16="http://schemas.microsoft.com/office/drawing/2014/main" id="{F8691135-0942-4A76-EE9B-EE81FF109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5050" y="1971063"/>
            <a:ext cx="4075111" cy="3316018"/>
          </a:xfrm>
          <a:prstGeom prst="rect">
            <a:avLst/>
          </a:prstGeom>
        </p:spPr>
      </p:pic>
      <p:sp>
        <p:nvSpPr>
          <p:cNvPr id="6" name="Text Placeholder 5">
            <a:extLst>
              <a:ext uri="{FF2B5EF4-FFF2-40B4-BE49-F238E27FC236}">
                <a16:creationId xmlns:a16="http://schemas.microsoft.com/office/drawing/2014/main" id="{D14B65F7-26EC-7D09-1DF0-5D2C773A51CE}"/>
              </a:ext>
            </a:extLst>
          </p:cNvPr>
          <p:cNvSpPr>
            <a:spLocks noGrp="1"/>
          </p:cNvSpPr>
          <p:nvPr>
            <p:ph type="body" sz="quarter" idx="16"/>
          </p:nvPr>
        </p:nvSpPr>
        <p:spPr>
          <a:xfrm>
            <a:off x="731838" y="4697222"/>
            <a:ext cx="3840162" cy="297774"/>
          </a:xfrm>
        </p:spPr>
        <p:txBody>
          <a:bodyPr/>
          <a:lstStyle/>
          <a:p>
            <a:r>
              <a:rPr lang="en-US"/>
              <a:t>Juan Herrera </a:t>
            </a:r>
            <a:r>
              <a:rPr lang="en-US" err="1"/>
              <a:t>Utande</a:t>
            </a:r>
            <a:r>
              <a:rPr lang="en-US"/>
              <a:t> - SUSE</a:t>
            </a:r>
          </a:p>
        </p:txBody>
      </p:sp>
    </p:spTree>
    <p:extLst>
      <p:ext uri="{BB962C8B-B14F-4D97-AF65-F5344CB8AC3E}">
        <p14:creationId xmlns:p14="http://schemas.microsoft.com/office/powerpoint/2010/main" val="1294343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507E9-1E3C-F3E4-F2E8-33F3EB9C06E7}"/>
              </a:ext>
            </a:extLst>
          </p:cNvPr>
          <p:cNvSpPr>
            <a:spLocks noGrp="1"/>
          </p:cNvSpPr>
          <p:nvPr>
            <p:ph type="body" sz="quarter" idx="15"/>
          </p:nvPr>
        </p:nvSpPr>
        <p:spPr>
          <a:xfrm>
            <a:off x="731838" y="1492292"/>
            <a:ext cx="9518650" cy="6470746"/>
          </a:xfrm>
        </p:spPr>
        <p:txBody>
          <a:bodyPr/>
          <a:lstStyle/>
          <a:p>
            <a:pPr>
              <a:buFont typeface="Arial" panose="020B0604020202020204" pitchFamily="34" charset="0"/>
              <a:buChar char="•"/>
            </a:pPr>
            <a:r>
              <a:rPr lang="en-US"/>
              <a:t>Full support for Helm and </a:t>
            </a:r>
            <a:r>
              <a:rPr lang="en-US" err="1"/>
              <a:t>Kustomize</a:t>
            </a:r>
            <a:endParaRPr lang="en-US"/>
          </a:p>
          <a:p>
            <a:pPr>
              <a:buFont typeface="Arial" panose="020B0604020202020204" pitchFamily="34" charset="0"/>
              <a:buChar char="•"/>
            </a:pPr>
            <a:r>
              <a:rPr lang="en-US"/>
              <a:t>Git: Multi-repo and multi-branch</a:t>
            </a:r>
          </a:p>
          <a:p>
            <a:pPr>
              <a:buFont typeface="Arial" panose="020B0604020202020204" pitchFamily="34" charset="0"/>
              <a:buChar char="•"/>
            </a:pPr>
            <a:r>
              <a:rPr lang="en-US"/>
              <a:t>Git: </a:t>
            </a:r>
            <a:r>
              <a:rPr lang="en-GB"/>
              <a:t>Both polling and web-hook modes</a:t>
            </a:r>
            <a:endParaRPr lang="en-US"/>
          </a:p>
          <a:p>
            <a:pPr>
              <a:buFont typeface="Arial" panose="020B0604020202020204" pitchFamily="34" charset="0"/>
              <a:buChar char="•"/>
            </a:pPr>
            <a:r>
              <a:rPr lang="en-US"/>
              <a:t>Helm: support for dependency resolver</a:t>
            </a:r>
          </a:p>
          <a:p>
            <a:pPr>
              <a:buFont typeface="Arial" panose="020B0604020202020204" pitchFamily="34" charset="0"/>
              <a:buChar char="•"/>
            </a:pPr>
            <a:r>
              <a:rPr lang="en-GB"/>
              <a:t>Granularity: Cluster, Cluster Group and </a:t>
            </a:r>
            <a:r>
              <a:rPr lang="en-GB" err="1"/>
              <a:t>Evnironment</a:t>
            </a:r>
            <a:endParaRPr lang="en-GB"/>
          </a:p>
          <a:p>
            <a:pPr>
              <a:buFont typeface="Arial" panose="020B0604020202020204" pitchFamily="34" charset="0"/>
              <a:buChar char="•"/>
            </a:pPr>
            <a:r>
              <a:rPr lang="en-GB"/>
              <a:t>Powerful Targeting Semantics</a:t>
            </a:r>
          </a:p>
          <a:p>
            <a:pPr>
              <a:buFont typeface="Arial" panose="020B0604020202020204" pitchFamily="34" charset="0"/>
              <a:buChar char="•"/>
            </a:pPr>
            <a:r>
              <a:rPr lang="en-GB"/>
              <a:t>Built-in RBAC*</a:t>
            </a:r>
          </a:p>
          <a:p>
            <a:pPr>
              <a:buFont typeface="Arial" panose="020B0604020202020204" pitchFamily="34" charset="0"/>
              <a:buChar char="•"/>
            </a:pPr>
            <a:r>
              <a:rPr lang="en-GB"/>
              <a:t>Store Fleet configuration (</a:t>
            </a:r>
            <a:r>
              <a:rPr lang="en-GB" err="1"/>
              <a:t>fleet.yaml</a:t>
            </a:r>
            <a:r>
              <a:rPr lang="en-GB"/>
              <a:t>) at managed Git repos</a:t>
            </a:r>
          </a:p>
          <a:p>
            <a:pPr>
              <a:buFont typeface="Arial" panose="020B0604020202020204" pitchFamily="34" charset="0"/>
              <a:buChar char="•"/>
            </a:pPr>
            <a:r>
              <a:rPr lang="en-GB"/>
              <a:t>…</a:t>
            </a:r>
          </a:p>
          <a:p>
            <a:pPr>
              <a:buFont typeface="Arial" panose="020B0604020202020204" pitchFamily="34" charset="0"/>
              <a:buChar char="•"/>
            </a:pPr>
            <a:endParaRPr lang="en-US"/>
          </a:p>
          <a:p>
            <a:endParaRPr lang="en-US"/>
          </a:p>
          <a:p>
            <a:endParaRPr lang="en-US"/>
          </a:p>
        </p:txBody>
      </p:sp>
      <p:sp>
        <p:nvSpPr>
          <p:cNvPr id="3" name="Title 2">
            <a:extLst>
              <a:ext uri="{FF2B5EF4-FFF2-40B4-BE49-F238E27FC236}">
                <a16:creationId xmlns:a16="http://schemas.microsoft.com/office/drawing/2014/main" id="{C45C7332-7605-25F0-1D20-3DFD0053E428}"/>
              </a:ext>
            </a:extLst>
          </p:cNvPr>
          <p:cNvSpPr>
            <a:spLocks noGrp="1"/>
          </p:cNvSpPr>
          <p:nvPr>
            <p:ph type="title"/>
          </p:nvPr>
        </p:nvSpPr>
        <p:spPr/>
        <p:txBody>
          <a:bodyPr/>
          <a:lstStyle/>
          <a:p>
            <a:r>
              <a:rPr lang="en-US"/>
              <a:t>Other features summary</a:t>
            </a:r>
          </a:p>
        </p:txBody>
      </p:sp>
      <p:sp>
        <p:nvSpPr>
          <p:cNvPr id="4" name="Slide Number Placeholder 3">
            <a:extLst>
              <a:ext uri="{FF2B5EF4-FFF2-40B4-BE49-F238E27FC236}">
                <a16:creationId xmlns:a16="http://schemas.microsoft.com/office/drawing/2014/main" id="{81AFDC8D-A5B4-CBE7-FC0A-2EF074CAC3A6}"/>
              </a:ext>
            </a:extLst>
          </p:cNvPr>
          <p:cNvSpPr>
            <a:spLocks noGrp="1"/>
          </p:cNvSpPr>
          <p:nvPr>
            <p:ph type="sldNum" sz="quarter" idx="4"/>
          </p:nvPr>
        </p:nvSpPr>
        <p:spPr/>
        <p:txBody>
          <a:bodyPr/>
          <a:lstStyle/>
          <a:p>
            <a:pPr algn="r"/>
            <a:fld id="{866D8E11-A83D-46AC-BA35-C493C365AC69}" type="slidenum">
              <a:rPr lang="en-US" smtClean="0"/>
              <a:pPr algn="r"/>
              <a:t>10</a:t>
            </a:fld>
            <a:endParaRPr lang="en-US"/>
          </a:p>
        </p:txBody>
      </p:sp>
    </p:spTree>
    <p:extLst>
      <p:ext uri="{BB962C8B-B14F-4D97-AF65-F5344CB8AC3E}">
        <p14:creationId xmlns:p14="http://schemas.microsoft.com/office/powerpoint/2010/main" val="412824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DA5CB-464D-361E-7C1F-44508E6CC438}"/>
              </a:ext>
            </a:extLst>
          </p:cNvPr>
          <p:cNvSpPr>
            <a:spLocks noGrp="1"/>
          </p:cNvSpPr>
          <p:nvPr>
            <p:ph type="body" sz="quarter" idx="15"/>
          </p:nvPr>
        </p:nvSpPr>
        <p:spPr>
          <a:xfrm>
            <a:off x="731838" y="1822168"/>
            <a:ext cx="10621962" cy="3937745"/>
          </a:xfrm>
        </p:spPr>
        <p:txBody>
          <a:bodyPr/>
          <a:lstStyle/>
          <a:p>
            <a:pPr>
              <a:buFont typeface="Arial" panose="020B0604020202020204" pitchFamily="34" charset="0"/>
              <a:buChar char="•"/>
            </a:pPr>
            <a:r>
              <a:rPr lang="en-US"/>
              <a:t>Theoretical scale up to 1 million clusters (blame </a:t>
            </a:r>
            <a:r>
              <a:rPr lang="en-US" err="1"/>
              <a:t>etcd</a:t>
            </a:r>
            <a:r>
              <a:rPr lang="en-US"/>
              <a:t>!)</a:t>
            </a:r>
          </a:p>
          <a:p>
            <a:pPr>
              <a:buFont typeface="Arial" panose="020B0604020202020204" pitchFamily="34" charset="0"/>
              <a:buChar char="•"/>
            </a:pPr>
            <a:r>
              <a:rPr lang="en-US"/>
              <a:t>QA works on the 10.000 mark</a:t>
            </a:r>
          </a:p>
          <a:p>
            <a:pPr>
              <a:buFont typeface="Arial" panose="020B0604020202020204" pitchFamily="34" charset="0"/>
              <a:buChar char="•"/>
            </a:pPr>
            <a:r>
              <a:rPr lang="en-US"/>
              <a:t>Some real-world customer using Fleet:</a:t>
            </a:r>
          </a:p>
          <a:p>
            <a:pPr lvl="1"/>
            <a:r>
              <a:rPr lang="en-US"/>
              <a:t>Retail: +1000 K3s managed clusters</a:t>
            </a:r>
          </a:p>
          <a:p>
            <a:pPr lvl="1"/>
            <a:r>
              <a:rPr lang="en-US"/>
              <a:t>Surveillance cameras: 1 single node K3s cluster per camera. Avg. 50 cameras per venue, designed to scale up to 250</a:t>
            </a:r>
          </a:p>
          <a:p>
            <a:pPr lvl="1"/>
            <a:r>
              <a:rPr lang="en-US"/>
              <a:t>Industrial Edge: 120 factories with 2 clusters per factory. ~50 different source repos</a:t>
            </a:r>
          </a:p>
          <a:p>
            <a:pPr lvl="1"/>
            <a:r>
              <a:rPr lang="en-US"/>
              <a:t>Telco: network access platform with 900 locations (1x3 node K3s cluster per location)</a:t>
            </a:r>
          </a:p>
          <a:p>
            <a:pPr>
              <a:buFont typeface="Arial" panose="020B0604020202020204" pitchFamily="34" charset="0"/>
              <a:buChar char="•"/>
            </a:pPr>
            <a:r>
              <a:rPr lang="en-US"/>
              <a:t>Remember: every cluster managed by Rancher uses Fleet underneath …</a:t>
            </a:r>
          </a:p>
          <a:p>
            <a:pPr lvl="1"/>
            <a:endParaRPr lang="en-US"/>
          </a:p>
        </p:txBody>
      </p:sp>
      <p:sp>
        <p:nvSpPr>
          <p:cNvPr id="3" name="Title 2">
            <a:extLst>
              <a:ext uri="{FF2B5EF4-FFF2-40B4-BE49-F238E27FC236}">
                <a16:creationId xmlns:a16="http://schemas.microsoft.com/office/drawing/2014/main" id="{83BD7F3C-840A-55D6-4B42-7FF429468F73}"/>
              </a:ext>
            </a:extLst>
          </p:cNvPr>
          <p:cNvSpPr>
            <a:spLocks noGrp="1"/>
          </p:cNvSpPr>
          <p:nvPr>
            <p:ph type="title"/>
          </p:nvPr>
        </p:nvSpPr>
        <p:spPr/>
        <p:txBody>
          <a:bodyPr/>
          <a:lstStyle/>
          <a:p>
            <a:r>
              <a:rPr lang="en-US"/>
              <a:t>Some real world numbers</a:t>
            </a:r>
          </a:p>
        </p:txBody>
      </p:sp>
      <p:sp>
        <p:nvSpPr>
          <p:cNvPr id="4" name="Slide Number Placeholder 3">
            <a:extLst>
              <a:ext uri="{FF2B5EF4-FFF2-40B4-BE49-F238E27FC236}">
                <a16:creationId xmlns:a16="http://schemas.microsoft.com/office/drawing/2014/main" id="{8288119D-ADFB-2DBA-8EFB-0EAE21A99F33}"/>
              </a:ext>
            </a:extLst>
          </p:cNvPr>
          <p:cNvSpPr>
            <a:spLocks noGrp="1"/>
          </p:cNvSpPr>
          <p:nvPr>
            <p:ph type="sldNum" sz="quarter" idx="4"/>
          </p:nvPr>
        </p:nvSpPr>
        <p:spPr/>
        <p:txBody>
          <a:bodyPr/>
          <a:lstStyle/>
          <a:p>
            <a:pPr algn="r"/>
            <a:fld id="{866D8E11-A83D-46AC-BA35-C493C365AC69}" type="slidenum">
              <a:rPr lang="en-US" smtClean="0"/>
              <a:pPr algn="r"/>
              <a:t>11</a:t>
            </a:fld>
            <a:endParaRPr lang="en-US"/>
          </a:p>
        </p:txBody>
      </p:sp>
    </p:spTree>
    <p:extLst>
      <p:ext uri="{BB962C8B-B14F-4D97-AF65-F5344CB8AC3E}">
        <p14:creationId xmlns:p14="http://schemas.microsoft.com/office/powerpoint/2010/main" val="19029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7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40C3A6E-87F6-035A-D830-D196A8CDC29B}"/>
              </a:ext>
            </a:extLst>
          </p:cNvPr>
          <p:cNvSpPr>
            <a:spLocks noGrp="1"/>
          </p:cNvSpPr>
          <p:nvPr>
            <p:ph type="body" sz="quarter" idx="15"/>
          </p:nvPr>
        </p:nvSpPr>
        <p:spPr>
          <a:xfrm>
            <a:off x="731838" y="1822168"/>
            <a:ext cx="9518650" cy="3664849"/>
          </a:xfrm>
        </p:spPr>
        <p:txBody>
          <a:bodyPr/>
          <a:lstStyle/>
          <a:p>
            <a:r>
              <a:rPr lang="en-US"/>
              <a:t>Introduction to CI/CD</a:t>
            </a:r>
          </a:p>
          <a:p>
            <a:r>
              <a:rPr lang="en-US"/>
              <a:t>What is Fleet (and Rancher)</a:t>
            </a:r>
          </a:p>
          <a:p>
            <a:r>
              <a:rPr lang="en-US"/>
              <a:t>The architectural challenges of Continuous Delivery</a:t>
            </a:r>
          </a:p>
          <a:p>
            <a:r>
              <a:rPr lang="en-US"/>
              <a:t>Fleet design principles</a:t>
            </a:r>
          </a:p>
          <a:p>
            <a:r>
              <a:rPr lang="en-US"/>
              <a:t>Other features summary</a:t>
            </a:r>
          </a:p>
          <a:p>
            <a:r>
              <a:rPr lang="en-US"/>
              <a:t>Some project numbers</a:t>
            </a:r>
          </a:p>
          <a:p>
            <a:endParaRPr lang="en-US"/>
          </a:p>
        </p:txBody>
      </p:sp>
      <p:sp>
        <p:nvSpPr>
          <p:cNvPr id="24" name="Title 23">
            <a:extLst>
              <a:ext uri="{FF2B5EF4-FFF2-40B4-BE49-F238E27FC236}">
                <a16:creationId xmlns:a16="http://schemas.microsoft.com/office/drawing/2014/main" id="{6FBCA493-19FD-CA08-41D3-2A402BBC4286}"/>
              </a:ext>
            </a:extLst>
          </p:cNvPr>
          <p:cNvSpPr>
            <a:spLocks noGrp="1"/>
          </p:cNvSpPr>
          <p:nvPr>
            <p:ph type="title"/>
          </p:nvPr>
        </p:nvSpPr>
        <p:spPr/>
        <p:txBody>
          <a:bodyPr/>
          <a:lstStyle/>
          <a:p>
            <a:r>
              <a:rPr lang="en-US"/>
              <a:t>Agenda</a:t>
            </a:r>
          </a:p>
        </p:txBody>
      </p:sp>
      <p:sp>
        <p:nvSpPr>
          <p:cNvPr id="3" name="Slide Number Placeholder 2">
            <a:extLst>
              <a:ext uri="{FF2B5EF4-FFF2-40B4-BE49-F238E27FC236}">
                <a16:creationId xmlns:a16="http://schemas.microsoft.com/office/drawing/2014/main" id="{C476A9B9-1D1C-6AD0-AAAF-A2B35E3D7A30}"/>
              </a:ext>
            </a:extLst>
          </p:cNvPr>
          <p:cNvSpPr>
            <a:spLocks noGrp="1"/>
          </p:cNvSpPr>
          <p:nvPr>
            <p:ph type="sldNum" sz="quarter" idx="4"/>
          </p:nvPr>
        </p:nvSpPr>
        <p:spPr/>
        <p:txBody>
          <a:bodyPr/>
          <a:lstStyle/>
          <a:p>
            <a:fld id="{866D8E11-A83D-46AC-BA35-C493C365AC69}" type="slidenum">
              <a:rPr lang="en-US" smtClean="0"/>
              <a:pPr/>
              <a:t>2</a:t>
            </a:fld>
            <a:endParaRPr lang="en-US"/>
          </a:p>
        </p:txBody>
      </p:sp>
    </p:spTree>
    <p:extLst>
      <p:ext uri="{BB962C8B-B14F-4D97-AF65-F5344CB8AC3E}">
        <p14:creationId xmlns:p14="http://schemas.microsoft.com/office/powerpoint/2010/main" val="50363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67A710-B4EF-698B-23F7-DAB7F8DBB7BD}"/>
              </a:ext>
            </a:extLst>
          </p:cNvPr>
          <p:cNvSpPr>
            <a:spLocks noGrp="1"/>
          </p:cNvSpPr>
          <p:nvPr>
            <p:ph type="body" sz="quarter" idx="15"/>
          </p:nvPr>
        </p:nvSpPr>
        <p:spPr>
          <a:xfrm>
            <a:off x="723129" y="1639287"/>
            <a:ext cx="5555752" cy="4218078"/>
          </a:xfrm>
        </p:spPr>
        <p:txBody>
          <a:bodyPr/>
          <a:lstStyle/>
          <a:p>
            <a:r>
              <a:rPr lang="en-GB" sz="1200" b="1">
                <a:solidFill>
                  <a:schemeClr val="tx1">
                    <a:lumMod val="65000"/>
                    <a:lumOff val="35000"/>
                  </a:schemeClr>
                </a:solidFill>
                <a:latin typeface="Poppins" pitchFamily="2" charset="77"/>
                <a:cs typeface="Poppins" pitchFamily="2" charset="77"/>
              </a:rPr>
              <a:t>Continuous Integration (CI) </a:t>
            </a:r>
            <a:r>
              <a:rPr lang="en-GB" sz="1200">
                <a:solidFill>
                  <a:schemeClr val="tx1">
                    <a:lumMod val="65000"/>
                    <a:lumOff val="35000"/>
                  </a:schemeClr>
                </a:solidFill>
                <a:latin typeface="Poppins" pitchFamily="2" charset="77"/>
                <a:cs typeface="Poppins" pitchFamily="2" charset="77"/>
              </a:rPr>
              <a:t>is a software development approach where developers regularly merge their code in a central repository. Automated validations, builds, and tests are then triggered helping to surface any integration problem early in the process</a:t>
            </a:r>
          </a:p>
          <a:p>
            <a:r>
              <a:rPr lang="en-GB" sz="1200" b="1">
                <a:solidFill>
                  <a:schemeClr val="tx1">
                    <a:lumMod val="65000"/>
                    <a:lumOff val="35000"/>
                  </a:schemeClr>
                </a:solidFill>
                <a:latin typeface="Poppins" pitchFamily="2" charset="77"/>
                <a:cs typeface="Poppins" pitchFamily="2" charset="77"/>
              </a:rPr>
              <a:t>Continuous Delivery/Deployment (CD) </a:t>
            </a:r>
            <a:r>
              <a:rPr lang="en-GB" sz="1200">
                <a:solidFill>
                  <a:schemeClr val="tx1">
                    <a:lumMod val="65000"/>
                    <a:lumOff val="35000"/>
                  </a:schemeClr>
                </a:solidFill>
                <a:latin typeface="Poppins" pitchFamily="2" charset="77"/>
                <a:cs typeface="Poppins" pitchFamily="2" charset="77"/>
              </a:rPr>
              <a:t>complements CI to cover the automated </a:t>
            </a:r>
            <a:r>
              <a:rPr lang="en-GB" sz="1200">
                <a:solidFill>
                  <a:schemeClr val="accent4"/>
                </a:solidFill>
                <a:latin typeface="Poppins" pitchFamily="2" charset="77"/>
                <a:cs typeface="Poppins" pitchFamily="2" charset="77"/>
              </a:rPr>
              <a:t>deployment of all those software artifacts produced by the CI process in a set of target environments</a:t>
            </a:r>
          </a:p>
          <a:p>
            <a:r>
              <a:rPr lang="en-GB" sz="1200" b="1">
                <a:solidFill>
                  <a:schemeClr val="tx1">
                    <a:lumMod val="65000"/>
                    <a:lumOff val="35000"/>
                  </a:schemeClr>
                </a:solidFill>
                <a:latin typeface="Poppins" pitchFamily="2" charset="77"/>
                <a:cs typeface="Poppins" pitchFamily="2" charset="77"/>
              </a:rPr>
              <a:t>DevOps</a:t>
            </a:r>
            <a:r>
              <a:rPr lang="en-GB" sz="1200">
                <a:solidFill>
                  <a:schemeClr val="tx1">
                    <a:lumMod val="65000"/>
                    <a:lumOff val="35000"/>
                  </a:schemeClr>
                </a:solidFill>
                <a:latin typeface="Poppins" pitchFamily="2" charset="77"/>
                <a:cs typeface="Poppins" pitchFamily="2" charset="77"/>
              </a:rPr>
              <a:t> is a much broader practice that integrates the development best practices as defined on CI/CD to also cover the operational aspect of application management and life cycle. The name comes from the union of the Development and Operations worlds.</a:t>
            </a:r>
          </a:p>
          <a:p>
            <a:r>
              <a:rPr lang="en-GB" sz="1200" b="1" err="1">
                <a:solidFill>
                  <a:schemeClr val="tx1">
                    <a:lumMod val="65000"/>
                    <a:lumOff val="35000"/>
                  </a:schemeClr>
                </a:solidFill>
                <a:latin typeface="Poppins" pitchFamily="2" charset="77"/>
                <a:cs typeface="Poppins" pitchFamily="2" charset="77"/>
              </a:rPr>
              <a:t>GitOps</a:t>
            </a:r>
            <a:r>
              <a:rPr lang="en-GB" sz="1200">
                <a:solidFill>
                  <a:schemeClr val="tx1">
                    <a:lumMod val="65000"/>
                    <a:lumOff val="35000"/>
                  </a:schemeClr>
                </a:solidFill>
                <a:latin typeface="Poppins" pitchFamily="2" charset="77"/>
                <a:cs typeface="Poppins" pitchFamily="2" charset="77"/>
              </a:rPr>
              <a:t> is an operations framework built around DevOps best practices that use </a:t>
            </a:r>
            <a:r>
              <a:rPr lang="en-GB" sz="1200">
                <a:solidFill>
                  <a:schemeClr val="accent4"/>
                </a:solidFill>
                <a:latin typeface="Poppins" pitchFamily="2" charset="77"/>
                <a:cs typeface="Poppins" pitchFamily="2" charset="77"/>
              </a:rPr>
              <a:t>Git as the source of truth for deployments and environment configuration management </a:t>
            </a:r>
            <a:r>
              <a:rPr lang="en-GB" sz="1200">
                <a:solidFill>
                  <a:schemeClr val="tx1">
                    <a:lumMod val="65000"/>
                    <a:lumOff val="35000"/>
                  </a:schemeClr>
                </a:solidFill>
                <a:latin typeface="Poppins" pitchFamily="2" charset="77"/>
                <a:cs typeface="Poppins" pitchFamily="2" charset="77"/>
              </a:rPr>
              <a:t>(e.g., Kubernetes), ensuring system state alignment and providing an audit trail with rollback capability</a:t>
            </a:r>
          </a:p>
        </p:txBody>
      </p:sp>
      <p:sp>
        <p:nvSpPr>
          <p:cNvPr id="5" name="Title 4">
            <a:extLst>
              <a:ext uri="{FF2B5EF4-FFF2-40B4-BE49-F238E27FC236}">
                <a16:creationId xmlns:a16="http://schemas.microsoft.com/office/drawing/2014/main" id="{7B8FEABE-E413-5C7A-DC3B-E5C65EBD02B5}"/>
              </a:ext>
            </a:extLst>
          </p:cNvPr>
          <p:cNvSpPr>
            <a:spLocks noGrp="1"/>
          </p:cNvSpPr>
          <p:nvPr>
            <p:ph type="title"/>
          </p:nvPr>
        </p:nvSpPr>
        <p:spPr/>
        <p:txBody>
          <a:bodyPr/>
          <a:lstStyle/>
          <a:p>
            <a:r>
              <a:rPr lang="en-US"/>
              <a:t>What is Continuous Delivery? Learn the jargon first</a:t>
            </a:r>
          </a:p>
        </p:txBody>
      </p:sp>
      <p:pic>
        <p:nvPicPr>
          <p:cNvPr id="1026" name="Picture 2" descr="DevOps Process">
            <a:extLst>
              <a:ext uri="{FF2B5EF4-FFF2-40B4-BE49-F238E27FC236}">
                <a16:creationId xmlns:a16="http://schemas.microsoft.com/office/drawing/2014/main" id="{4D3FD690-DA10-29CE-C43A-0FF41120A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991" y="2203269"/>
            <a:ext cx="5643382" cy="29039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2D154F-EC50-D637-B93B-A080D602A0C7}"/>
              </a:ext>
            </a:extLst>
          </p:cNvPr>
          <p:cNvSpPr/>
          <p:nvPr/>
        </p:nvSpPr>
        <p:spPr>
          <a:xfrm>
            <a:off x="9557518" y="2203269"/>
            <a:ext cx="2545178" cy="1110703"/>
          </a:xfrm>
          <a:prstGeom prst="rect">
            <a:avLst/>
          </a:prstGeom>
          <a:noFill/>
          <a:ln>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735D5B3-7500-9FC5-532B-ACAC97E55612}"/>
              </a:ext>
            </a:extLst>
          </p:cNvPr>
          <p:cNvGrpSpPr/>
          <p:nvPr/>
        </p:nvGrpSpPr>
        <p:grpSpPr>
          <a:xfrm>
            <a:off x="6626991" y="2174660"/>
            <a:ext cx="5555752" cy="3199028"/>
            <a:chOff x="2836159" y="4004809"/>
            <a:chExt cx="5555752" cy="3199028"/>
          </a:xfrm>
        </p:grpSpPr>
        <p:sp>
          <p:nvSpPr>
            <p:cNvPr id="3" name="Rectangle 2">
              <a:extLst>
                <a:ext uri="{FF2B5EF4-FFF2-40B4-BE49-F238E27FC236}">
                  <a16:creationId xmlns:a16="http://schemas.microsoft.com/office/drawing/2014/main" id="{08E3FFDF-E6F1-CCB6-8BB0-D4BBFDF046DA}"/>
                </a:ext>
              </a:extLst>
            </p:cNvPr>
            <p:cNvSpPr/>
            <p:nvPr/>
          </p:nvSpPr>
          <p:spPr>
            <a:xfrm>
              <a:off x="2836159" y="4004809"/>
              <a:ext cx="5555752" cy="3199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817DB44A-77FB-83CA-864D-D497CD07B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9000" y="5431838"/>
              <a:ext cx="292679" cy="238160"/>
            </a:xfrm>
            <a:prstGeom prst="rect">
              <a:avLst/>
            </a:prstGeom>
          </p:spPr>
        </p:pic>
        <p:pic>
          <p:nvPicPr>
            <p:cNvPr id="7" name="Graphic 6">
              <a:extLst>
                <a:ext uri="{FF2B5EF4-FFF2-40B4-BE49-F238E27FC236}">
                  <a16:creationId xmlns:a16="http://schemas.microsoft.com/office/drawing/2014/main" id="{F626AC28-0A82-CB09-6A9E-84BEE197D8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9168" y="5245257"/>
              <a:ext cx="653736" cy="653736"/>
            </a:xfrm>
            <a:prstGeom prst="rect">
              <a:avLst/>
            </a:prstGeom>
          </p:spPr>
        </p:pic>
        <p:pic>
          <p:nvPicPr>
            <p:cNvPr id="11" name="Graphic 10">
              <a:extLst>
                <a:ext uri="{FF2B5EF4-FFF2-40B4-BE49-F238E27FC236}">
                  <a16:creationId xmlns:a16="http://schemas.microsoft.com/office/drawing/2014/main" id="{CA1CF088-2870-2C8D-79E0-8F9E46B40B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70800" y="5691713"/>
              <a:ext cx="361955" cy="501592"/>
            </a:xfrm>
            <a:prstGeom prst="rect">
              <a:avLst/>
            </a:prstGeom>
          </p:spPr>
        </p:pic>
        <p:sp>
          <p:nvSpPr>
            <p:cNvPr id="12" name="Rounded Rectangle 11">
              <a:extLst>
                <a:ext uri="{FF2B5EF4-FFF2-40B4-BE49-F238E27FC236}">
                  <a16:creationId xmlns:a16="http://schemas.microsoft.com/office/drawing/2014/main" id="{4DB6D8B3-166F-35BF-7107-4152C60AE32D}"/>
                </a:ext>
              </a:extLst>
            </p:cNvPr>
            <p:cNvSpPr/>
            <p:nvPr/>
          </p:nvSpPr>
          <p:spPr>
            <a:xfrm>
              <a:off x="3473450" y="4749800"/>
              <a:ext cx="4367213" cy="1670050"/>
            </a:xfrm>
            <a:prstGeom prst="roundRect">
              <a:avLst>
                <a:gd name="adj" fmla="val 2218"/>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solidFill>
                    <a:schemeClr val="tx2"/>
                  </a:solidFill>
                  <a:latin typeface="+mj-lt"/>
                </a:rPr>
                <a:t>CD tools</a:t>
              </a:r>
            </a:p>
          </p:txBody>
        </p:sp>
        <p:sp>
          <p:nvSpPr>
            <p:cNvPr id="13" name="Rounded Rectangle 12">
              <a:extLst>
                <a:ext uri="{FF2B5EF4-FFF2-40B4-BE49-F238E27FC236}">
                  <a16:creationId xmlns:a16="http://schemas.microsoft.com/office/drawing/2014/main" id="{55545698-FDD0-7249-F2E9-41591C4A1BC8}"/>
                </a:ext>
              </a:extLst>
            </p:cNvPr>
            <p:cNvSpPr/>
            <p:nvPr/>
          </p:nvSpPr>
          <p:spPr>
            <a:xfrm>
              <a:off x="3562349" y="4921328"/>
              <a:ext cx="2356733" cy="1326993"/>
            </a:xfrm>
            <a:prstGeom prst="roundRect">
              <a:avLst>
                <a:gd name="adj" fmla="val 2218"/>
              </a:avLst>
            </a:prstGeom>
            <a:noFill/>
            <a:ln>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solidFill>
                    <a:schemeClr val="tx2"/>
                  </a:solidFill>
                  <a:latin typeface="+mj-lt"/>
                </a:rPr>
                <a:t>CI tools</a:t>
              </a:r>
            </a:p>
          </p:txBody>
        </p:sp>
        <p:pic>
          <p:nvPicPr>
            <p:cNvPr id="15" name="Picture 14" descr="A cartoon of a cat&#10;&#10;Description automatically generated">
              <a:extLst>
                <a:ext uri="{FF2B5EF4-FFF2-40B4-BE49-F238E27FC236}">
                  <a16:creationId xmlns:a16="http://schemas.microsoft.com/office/drawing/2014/main" id="{2306A20C-451B-6994-9258-3FB2C2E68B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3128" y="5390890"/>
              <a:ext cx="533431" cy="533431"/>
            </a:xfrm>
            <a:prstGeom prst="rect">
              <a:avLst/>
            </a:prstGeom>
          </p:spPr>
        </p:pic>
        <p:pic>
          <p:nvPicPr>
            <p:cNvPr id="17" name="Graphic 16">
              <a:extLst>
                <a:ext uri="{FF2B5EF4-FFF2-40B4-BE49-F238E27FC236}">
                  <a16:creationId xmlns:a16="http://schemas.microsoft.com/office/drawing/2014/main" id="{95DB24CE-F996-9B4A-4C30-62F411AFAB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9535" y="5388624"/>
              <a:ext cx="406429" cy="562747"/>
            </a:xfrm>
            <a:prstGeom prst="rect">
              <a:avLst/>
            </a:prstGeom>
          </p:spPr>
        </p:pic>
      </p:grpSp>
      <p:sp>
        <p:nvSpPr>
          <p:cNvPr id="19" name="Slide Number Placeholder 3">
            <a:extLst>
              <a:ext uri="{FF2B5EF4-FFF2-40B4-BE49-F238E27FC236}">
                <a16:creationId xmlns:a16="http://schemas.microsoft.com/office/drawing/2014/main" id="{5F58AEA1-EBE6-0E2A-9E18-FC9D977C1295}"/>
              </a:ext>
            </a:extLst>
          </p:cNvPr>
          <p:cNvSpPr>
            <a:spLocks noGrp="1"/>
          </p:cNvSpPr>
          <p:nvPr>
            <p:ph type="sldNum" sz="quarter" idx="4"/>
          </p:nvPr>
        </p:nvSpPr>
        <p:spPr>
          <a:xfrm>
            <a:off x="11433268" y="6353888"/>
            <a:ext cx="288888" cy="123112"/>
          </a:xfrm>
        </p:spPr>
        <p:txBody>
          <a:bodyPr/>
          <a:lstStyle/>
          <a:p>
            <a:pPr algn="r"/>
            <a:fld id="{866D8E11-A83D-46AC-BA35-C493C365AC69}" type="slidenum">
              <a:rPr lang="en-US" smtClean="0"/>
              <a:pPr algn="r"/>
              <a:t>3</a:t>
            </a:fld>
            <a:endParaRPr lang="en-US"/>
          </a:p>
        </p:txBody>
      </p:sp>
    </p:spTree>
    <p:extLst>
      <p:ext uri="{BB962C8B-B14F-4D97-AF65-F5344CB8AC3E}">
        <p14:creationId xmlns:p14="http://schemas.microsoft.com/office/powerpoint/2010/main" val="237590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8C3CAE-DD49-2734-DA60-F2595F8B25D9}"/>
              </a:ext>
            </a:extLst>
          </p:cNvPr>
          <p:cNvSpPr>
            <a:spLocks noGrp="1"/>
          </p:cNvSpPr>
          <p:nvPr>
            <p:ph type="body" sz="quarter" idx="15"/>
          </p:nvPr>
        </p:nvSpPr>
        <p:spPr>
          <a:xfrm>
            <a:off x="731838" y="1275756"/>
            <a:ext cx="8439150" cy="4782848"/>
          </a:xfrm>
        </p:spPr>
        <p:txBody>
          <a:bodyPr/>
          <a:lstStyle/>
          <a:p>
            <a:pPr>
              <a:buFont typeface="Arial" panose="020B0604020202020204" pitchFamily="34" charset="0"/>
              <a:buChar char="•"/>
            </a:pPr>
            <a:r>
              <a:rPr lang="en-US" sz="1600"/>
              <a:t>Fleet is a Continuous Delivery/Deployment open-source tool. </a:t>
            </a:r>
          </a:p>
          <a:p>
            <a:pPr>
              <a:buFont typeface="Arial" panose="020B0604020202020204" pitchFamily="34" charset="0"/>
              <a:buChar char="•"/>
            </a:pPr>
            <a:r>
              <a:rPr lang="en-US" sz="1600"/>
              <a:t>It’s a Kubernetes-native application so it’s API first and relies on CRDs and Operators.</a:t>
            </a:r>
          </a:p>
          <a:p>
            <a:pPr>
              <a:buFont typeface="Arial" panose="020B0604020202020204" pitchFamily="34" charset="0"/>
              <a:buChar char="•"/>
            </a:pPr>
            <a:r>
              <a:rPr lang="en-US" sz="1600"/>
              <a:t>Created in 2020 by Rancher to offer CD capabilities more closely aligned to the Rancher Kubernetes management philosophy (Kubernetes at </a:t>
            </a:r>
            <a:r>
              <a:rPr lang="en-US" sz="1600" b="1">
                <a:solidFill>
                  <a:srgbClr val="22AD5F"/>
                </a:solidFill>
                <a:latin typeface="Poppins" pitchFamily="2" charset="77"/>
                <a:cs typeface="Poppins" pitchFamily="2" charset="77"/>
              </a:rPr>
              <a:t>scale</a:t>
            </a:r>
            <a:r>
              <a:rPr lang="en-US" sz="1600"/>
              <a:t>)</a:t>
            </a:r>
          </a:p>
          <a:p>
            <a:pPr>
              <a:buFont typeface="Arial" panose="020B0604020202020204" pitchFamily="34" charset="0"/>
              <a:buChar char="•"/>
            </a:pPr>
            <a:r>
              <a:rPr lang="en-US" sz="1600"/>
              <a:t>Used internally by Rancher Management Application to manage downstream clusters, also available to end users to implement their own CD strategy</a:t>
            </a:r>
          </a:p>
          <a:p>
            <a:pPr>
              <a:buFont typeface="Arial" panose="020B0604020202020204" pitchFamily="34" charset="0"/>
              <a:buChar char="•"/>
            </a:pPr>
            <a:r>
              <a:rPr lang="en-US" sz="1600" u="sng"/>
              <a:t>It can work together and coexist with other CI/CD tools like </a:t>
            </a:r>
            <a:r>
              <a:rPr lang="en-US" sz="1600" u="sng" err="1"/>
              <a:t>ArgoCD</a:t>
            </a:r>
            <a:r>
              <a:rPr lang="en-US" sz="1600" u="sng"/>
              <a:t> and Flux</a:t>
            </a:r>
          </a:p>
          <a:p>
            <a:pPr>
              <a:buFont typeface="Arial" panose="020B0604020202020204" pitchFamily="34" charset="0"/>
              <a:buChar char="•"/>
            </a:pPr>
            <a:r>
              <a:rPr lang="en-US" sz="1600"/>
              <a:t>Relevant links:</a:t>
            </a:r>
          </a:p>
          <a:p>
            <a:pPr lvl="1"/>
            <a:r>
              <a:rPr lang="en-US" sz="1600">
                <a:hlinkClick r:id="rId2"/>
              </a:rPr>
              <a:t>Website:  https://fleet.rancher.io/</a:t>
            </a:r>
            <a:r>
              <a:rPr lang="en-US" sz="1600"/>
              <a:t> </a:t>
            </a:r>
          </a:p>
          <a:p>
            <a:pPr lvl="1"/>
            <a:r>
              <a:rPr lang="en-US" sz="1600">
                <a:hlinkClick r:id="rId3"/>
              </a:rPr>
              <a:t>Git:  https://github.com/rancher/fleet</a:t>
            </a:r>
            <a:endParaRPr lang="en-US" sz="1600"/>
          </a:p>
          <a:p>
            <a:endParaRPr lang="en-US" sz="1600"/>
          </a:p>
        </p:txBody>
      </p:sp>
      <p:sp>
        <p:nvSpPr>
          <p:cNvPr id="3" name="Title 2">
            <a:extLst>
              <a:ext uri="{FF2B5EF4-FFF2-40B4-BE49-F238E27FC236}">
                <a16:creationId xmlns:a16="http://schemas.microsoft.com/office/drawing/2014/main" id="{2E1460E5-3EBC-27FA-A52A-74E986629B54}"/>
              </a:ext>
            </a:extLst>
          </p:cNvPr>
          <p:cNvSpPr>
            <a:spLocks noGrp="1"/>
          </p:cNvSpPr>
          <p:nvPr>
            <p:ph type="title"/>
          </p:nvPr>
        </p:nvSpPr>
        <p:spPr/>
        <p:txBody>
          <a:bodyPr/>
          <a:lstStyle/>
          <a:p>
            <a:r>
              <a:rPr lang="en-US"/>
              <a:t>What is Fleet?</a:t>
            </a:r>
          </a:p>
        </p:txBody>
      </p:sp>
      <p:sp>
        <p:nvSpPr>
          <p:cNvPr id="4" name="Slide Number Placeholder 3">
            <a:extLst>
              <a:ext uri="{FF2B5EF4-FFF2-40B4-BE49-F238E27FC236}">
                <a16:creationId xmlns:a16="http://schemas.microsoft.com/office/drawing/2014/main" id="{0689C4D0-C117-09DA-E9B1-352F3A6143AF}"/>
              </a:ext>
            </a:extLst>
          </p:cNvPr>
          <p:cNvSpPr>
            <a:spLocks noGrp="1"/>
          </p:cNvSpPr>
          <p:nvPr>
            <p:ph type="sldNum" sz="quarter" idx="4"/>
          </p:nvPr>
        </p:nvSpPr>
        <p:spPr/>
        <p:txBody>
          <a:bodyPr/>
          <a:lstStyle/>
          <a:p>
            <a:pPr algn="r"/>
            <a:fld id="{866D8E11-A83D-46AC-BA35-C493C365AC69}" type="slidenum">
              <a:rPr lang="en-US" smtClean="0"/>
              <a:pPr algn="r"/>
              <a:t>4</a:t>
            </a:fld>
            <a:endParaRPr lang="en-US"/>
          </a:p>
        </p:txBody>
      </p:sp>
      <p:pic>
        <p:nvPicPr>
          <p:cNvPr id="5" name="Graphic 4">
            <a:extLst>
              <a:ext uri="{FF2B5EF4-FFF2-40B4-BE49-F238E27FC236}">
                <a16:creationId xmlns:a16="http://schemas.microsoft.com/office/drawing/2014/main" id="{D8D8AF38-6692-45E9-DBB5-168E5D4AD5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9100" y="4053437"/>
            <a:ext cx="2551111" cy="2075901"/>
          </a:xfrm>
          <a:prstGeom prst="rect">
            <a:avLst/>
          </a:prstGeom>
        </p:spPr>
      </p:pic>
    </p:spTree>
    <p:extLst>
      <p:ext uri="{BB962C8B-B14F-4D97-AF65-F5344CB8AC3E}">
        <p14:creationId xmlns:p14="http://schemas.microsoft.com/office/powerpoint/2010/main" val="52805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9ED6E6-459C-7BEA-D8D0-42E2AF40AA49}"/>
              </a:ext>
            </a:extLst>
          </p:cNvPr>
          <p:cNvSpPr>
            <a:spLocks noGrp="1"/>
          </p:cNvSpPr>
          <p:nvPr>
            <p:ph type="title"/>
          </p:nvPr>
        </p:nvSpPr>
        <p:spPr/>
        <p:txBody>
          <a:bodyPr/>
          <a:lstStyle/>
          <a:p>
            <a:r>
              <a:rPr lang="en-US"/>
              <a:t>What is Rancher?</a:t>
            </a:r>
          </a:p>
        </p:txBody>
      </p:sp>
      <p:sp>
        <p:nvSpPr>
          <p:cNvPr id="29" name="Rectangle 28">
            <a:extLst>
              <a:ext uri="{FF2B5EF4-FFF2-40B4-BE49-F238E27FC236}">
                <a16:creationId xmlns:a16="http://schemas.microsoft.com/office/drawing/2014/main" id="{17520B43-D92B-4D4C-642D-5ECBD62160EE}"/>
              </a:ext>
            </a:extLst>
          </p:cNvPr>
          <p:cNvSpPr/>
          <p:nvPr/>
        </p:nvSpPr>
        <p:spPr>
          <a:xfrm>
            <a:off x="7030633" y="3721403"/>
            <a:ext cx="3677920" cy="2357438"/>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cs typeface="Poppins Light"/>
              </a:rPr>
              <a:t>Basic Platform Services &amp; Kubernetes &amp; OS</a:t>
            </a:r>
            <a:endParaRPr lang="en-US" sz="900"/>
          </a:p>
        </p:txBody>
      </p:sp>
      <p:sp>
        <p:nvSpPr>
          <p:cNvPr id="30" name="Rectangle 29">
            <a:extLst>
              <a:ext uri="{FF2B5EF4-FFF2-40B4-BE49-F238E27FC236}">
                <a16:creationId xmlns:a16="http://schemas.microsoft.com/office/drawing/2014/main" id="{68D7DD18-0038-5E7F-AEA0-32D8B887116C}"/>
              </a:ext>
            </a:extLst>
          </p:cNvPr>
          <p:cNvSpPr/>
          <p:nvPr/>
        </p:nvSpPr>
        <p:spPr>
          <a:xfrm>
            <a:off x="7030633" y="2133189"/>
            <a:ext cx="3677920" cy="807244"/>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cs typeface="Poppins Light"/>
              </a:rPr>
              <a:t>Multi-cluster management</a:t>
            </a:r>
            <a:endParaRPr lang="en-US" sz="900"/>
          </a:p>
        </p:txBody>
      </p:sp>
      <p:sp>
        <p:nvSpPr>
          <p:cNvPr id="31" name="Rectangle 30">
            <a:extLst>
              <a:ext uri="{FF2B5EF4-FFF2-40B4-BE49-F238E27FC236}">
                <a16:creationId xmlns:a16="http://schemas.microsoft.com/office/drawing/2014/main" id="{6E5E83F2-940C-8B12-812D-60C8ABB8739C}"/>
              </a:ext>
            </a:extLst>
          </p:cNvPr>
          <p:cNvSpPr/>
          <p:nvPr/>
        </p:nvSpPr>
        <p:spPr>
          <a:xfrm>
            <a:off x="7030633" y="1344821"/>
            <a:ext cx="3677920" cy="807244"/>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cs typeface="Poppins Light"/>
              </a:rPr>
              <a:t>Kubernetes security</a:t>
            </a:r>
            <a:endParaRPr lang="en-US" sz="900"/>
          </a:p>
        </p:txBody>
      </p:sp>
      <p:sp>
        <p:nvSpPr>
          <p:cNvPr id="32" name="Rectangle 31">
            <a:extLst>
              <a:ext uri="{FF2B5EF4-FFF2-40B4-BE49-F238E27FC236}">
                <a16:creationId xmlns:a16="http://schemas.microsoft.com/office/drawing/2014/main" id="{7F119221-E0F5-6A40-273A-2890A649CFCE}"/>
              </a:ext>
            </a:extLst>
          </p:cNvPr>
          <p:cNvSpPr/>
          <p:nvPr/>
        </p:nvSpPr>
        <p:spPr>
          <a:xfrm>
            <a:off x="1772960" y="4485783"/>
            <a:ext cx="3677920" cy="795339"/>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ea typeface="+mn-lt"/>
                <a:cs typeface="+mn-lt"/>
              </a:rPr>
              <a:t>Kubernetes</a:t>
            </a:r>
          </a:p>
          <a:p>
            <a:endParaRPr lang="en-US" sz="900">
              <a:ea typeface="+mn-lt"/>
              <a:cs typeface="+mn-lt"/>
            </a:endParaRPr>
          </a:p>
        </p:txBody>
      </p:sp>
      <p:sp>
        <p:nvSpPr>
          <p:cNvPr id="33" name="Rectangle 32">
            <a:extLst>
              <a:ext uri="{FF2B5EF4-FFF2-40B4-BE49-F238E27FC236}">
                <a16:creationId xmlns:a16="http://schemas.microsoft.com/office/drawing/2014/main" id="{316FFD8E-F277-96CC-EAA2-21CF829990D9}"/>
              </a:ext>
            </a:extLst>
          </p:cNvPr>
          <p:cNvSpPr/>
          <p:nvPr/>
        </p:nvSpPr>
        <p:spPr>
          <a:xfrm>
            <a:off x="7030633" y="2914159"/>
            <a:ext cx="3677920" cy="807244"/>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cs typeface="Poppins Light"/>
              </a:rPr>
              <a:t>Additional Platform Services</a:t>
            </a:r>
            <a:endParaRPr lang="en-US" sz="900"/>
          </a:p>
        </p:txBody>
      </p:sp>
      <p:sp>
        <p:nvSpPr>
          <p:cNvPr id="34" name="Rectangle 33">
            <a:extLst>
              <a:ext uri="{FF2B5EF4-FFF2-40B4-BE49-F238E27FC236}">
                <a16:creationId xmlns:a16="http://schemas.microsoft.com/office/drawing/2014/main" id="{6685B384-AA41-5955-6313-942E828A5BDA}"/>
              </a:ext>
            </a:extLst>
          </p:cNvPr>
          <p:cNvSpPr/>
          <p:nvPr/>
        </p:nvSpPr>
        <p:spPr>
          <a:xfrm>
            <a:off x="1772959" y="2289357"/>
            <a:ext cx="3677920" cy="2196427"/>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ea typeface="+mn-lt"/>
                <a:cs typeface="+mn-lt"/>
              </a:rPr>
              <a:t>Multi-cluster management &amp; Platform services</a:t>
            </a:r>
          </a:p>
          <a:p>
            <a:pPr algn="ctr"/>
            <a:endParaRPr lang="en-US" sz="1400">
              <a:cs typeface="Poppins Light"/>
            </a:endParaRPr>
          </a:p>
          <a:p>
            <a:pPr algn="ctr"/>
            <a:endParaRPr lang="en-US" sz="1400">
              <a:cs typeface="Poppins Light"/>
            </a:endParaRPr>
          </a:p>
          <a:p>
            <a:pPr algn="ctr"/>
            <a:endParaRPr lang="en-US" sz="1400">
              <a:cs typeface="Poppins Light"/>
            </a:endParaRPr>
          </a:p>
          <a:p>
            <a:pPr algn="ctr"/>
            <a:endParaRPr lang="en-US" sz="1400">
              <a:cs typeface="Poppins Light"/>
            </a:endParaRPr>
          </a:p>
          <a:p>
            <a:pPr algn="ctr"/>
            <a:endParaRPr lang="en-US"/>
          </a:p>
        </p:txBody>
      </p:sp>
      <p:sp>
        <p:nvSpPr>
          <p:cNvPr id="35" name="Rectangle 34">
            <a:extLst>
              <a:ext uri="{FF2B5EF4-FFF2-40B4-BE49-F238E27FC236}">
                <a16:creationId xmlns:a16="http://schemas.microsoft.com/office/drawing/2014/main" id="{327A988E-CE01-2689-2F5D-266198D302AC}"/>
              </a:ext>
            </a:extLst>
          </p:cNvPr>
          <p:cNvSpPr/>
          <p:nvPr/>
        </p:nvSpPr>
        <p:spPr>
          <a:xfrm>
            <a:off x="10708551" y="2914159"/>
            <a:ext cx="1087120" cy="3164682"/>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cs typeface="Poppins Light"/>
              </a:rPr>
              <a:t>Cloud Native</a:t>
            </a:r>
          </a:p>
          <a:p>
            <a:r>
              <a:rPr lang="en-US" sz="900">
                <a:cs typeface="Poppins Light"/>
              </a:rPr>
              <a:t>Storage</a:t>
            </a:r>
          </a:p>
        </p:txBody>
      </p:sp>
      <p:sp>
        <p:nvSpPr>
          <p:cNvPr id="36" name="Rectangle 35">
            <a:extLst>
              <a:ext uri="{FF2B5EF4-FFF2-40B4-BE49-F238E27FC236}">
                <a16:creationId xmlns:a16="http://schemas.microsoft.com/office/drawing/2014/main" id="{C68AF900-5D65-EC94-793D-BD3DB713C9CA}"/>
              </a:ext>
            </a:extLst>
          </p:cNvPr>
          <p:cNvSpPr/>
          <p:nvPr/>
        </p:nvSpPr>
        <p:spPr>
          <a:xfrm>
            <a:off x="1772959" y="5283502"/>
            <a:ext cx="3677920" cy="795339"/>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ea typeface="+mn-lt"/>
                <a:cs typeface="+mn-lt"/>
              </a:rPr>
              <a:t>Any OS</a:t>
            </a:r>
          </a:p>
        </p:txBody>
      </p:sp>
      <p:sp>
        <p:nvSpPr>
          <p:cNvPr id="38" name="Rectangle 37">
            <a:extLst>
              <a:ext uri="{FF2B5EF4-FFF2-40B4-BE49-F238E27FC236}">
                <a16:creationId xmlns:a16="http://schemas.microsoft.com/office/drawing/2014/main" id="{45087ACF-7A1D-8746-97D5-C156ED88C18B}"/>
              </a:ext>
            </a:extLst>
          </p:cNvPr>
          <p:cNvSpPr/>
          <p:nvPr/>
        </p:nvSpPr>
        <p:spPr>
          <a:xfrm>
            <a:off x="1772959" y="1346805"/>
            <a:ext cx="3677920" cy="942552"/>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ea typeface="+mn-lt"/>
                <a:cs typeface="+mn-lt"/>
              </a:rPr>
              <a:t>Kubernetes security</a:t>
            </a:r>
            <a:endParaRPr lang="en-US" sz="900">
              <a:cs typeface="Poppins Light"/>
            </a:endParaRPr>
          </a:p>
        </p:txBody>
      </p:sp>
      <p:sp>
        <p:nvSpPr>
          <p:cNvPr id="40" name="Rectangle 39">
            <a:extLst>
              <a:ext uri="{FF2B5EF4-FFF2-40B4-BE49-F238E27FC236}">
                <a16:creationId xmlns:a16="http://schemas.microsoft.com/office/drawing/2014/main" id="{8C0A07F1-41DB-441B-FAC0-55B30283E058}"/>
              </a:ext>
            </a:extLst>
          </p:cNvPr>
          <p:cNvSpPr/>
          <p:nvPr/>
        </p:nvSpPr>
        <p:spPr>
          <a:xfrm>
            <a:off x="677448" y="4479720"/>
            <a:ext cx="1087120" cy="1599119"/>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ea typeface="+mn-lt"/>
                <a:cs typeface="+mn-lt"/>
              </a:rPr>
              <a:t>Cloud Native</a:t>
            </a:r>
          </a:p>
          <a:p>
            <a:r>
              <a:rPr lang="en-US" sz="900">
                <a:ea typeface="+mn-lt"/>
                <a:cs typeface="+mn-lt"/>
              </a:rPr>
              <a:t>Storage</a:t>
            </a:r>
          </a:p>
        </p:txBody>
      </p:sp>
      <p:pic>
        <p:nvPicPr>
          <p:cNvPr id="41" name="Picture 40" descr="Icon&#10;&#10;Description automatically generated">
            <a:extLst>
              <a:ext uri="{FF2B5EF4-FFF2-40B4-BE49-F238E27FC236}">
                <a16:creationId xmlns:a16="http://schemas.microsoft.com/office/drawing/2014/main" id="{6FB92AFB-C2F1-8299-3C4C-7D969324D5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211" y="4962842"/>
            <a:ext cx="462771" cy="462771"/>
          </a:xfrm>
          <a:prstGeom prst="rect">
            <a:avLst/>
          </a:prstGeom>
        </p:spPr>
      </p:pic>
      <p:pic>
        <p:nvPicPr>
          <p:cNvPr id="42" name="Picture 41" descr="A picture containing text, clipart&#10;&#10;Description automatically generated">
            <a:extLst>
              <a:ext uri="{FF2B5EF4-FFF2-40B4-BE49-F238E27FC236}">
                <a16:creationId xmlns:a16="http://schemas.microsoft.com/office/drawing/2014/main" id="{F81B36C4-F982-8C6B-C946-D157D9CA5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72" y="5497406"/>
            <a:ext cx="688906" cy="149762"/>
          </a:xfrm>
          <a:prstGeom prst="rect">
            <a:avLst/>
          </a:prstGeom>
        </p:spPr>
      </p:pic>
      <p:pic>
        <p:nvPicPr>
          <p:cNvPr id="43" name="Graphic 42">
            <a:extLst>
              <a:ext uri="{FF2B5EF4-FFF2-40B4-BE49-F238E27FC236}">
                <a16:creationId xmlns:a16="http://schemas.microsoft.com/office/drawing/2014/main" id="{5760494E-6838-8FDB-31A5-B17891282E5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3430" y="5497052"/>
            <a:ext cx="340529" cy="327500"/>
          </a:xfrm>
          <a:prstGeom prst="rect">
            <a:avLst/>
          </a:prstGeom>
        </p:spPr>
      </p:pic>
      <p:pic>
        <p:nvPicPr>
          <p:cNvPr id="44" name="Graphic 43">
            <a:extLst>
              <a:ext uri="{FF2B5EF4-FFF2-40B4-BE49-F238E27FC236}">
                <a16:creationId xmlns:a16="http://schemas.microsoft.com/office/drawing/2014/main" id="{83BFACF6-F005-63AF-EDC3-020DA2602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661" y="5484897"/>
            <a:ext cx="367519" cy="367519"/>
          </a:xfrm>
          <a:prstGeom prst="rect">
            <a:avLst/>
          </a:prstGeom>
        </p:spPr>
      </p:pic>
      <p:pic>
        <p:nvPicPr>
          <p:cNvPr id="45" name="Graphic 44">
            <a:extLst>
              <a:ext uri="{FF2B5EF4-FFF2-40B4-BE49-F238E27FC236}">
                <a16:creationId xmlns:a16="http://schemas.microsoft.com/office/drawing/2014/main" id="{0B0D1933-7CDC-40EA-9013-ED642D8A47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45507" y="5412605"/>
            <a:ext cx="762338" cy="439811"/>
          </a:xfrm>
          <a:prstGeom prst="rect">
            <a:avLst/>
          </a:prstGeom>
        </p:spPr>
      </p:pic>
      <p:sp>
        <p:nvSpPr>
          <p:cNvPr id="46" name="TextBox 45">
            <a:extLst>
              <a:ext uri="{FF2B5EF4-FFF2-40B4-BE49-F238E27FC236}">
                <a16:creationId xmlns:a16="http://schemas.microsoft.com/office/drawing/2014/main" id="{6EFD387B-07C9-8134-FB9C-B86CB80DABF6}"/>
              </a:ext>
            </a:extLst>
          </p:cNvPr>
          <p:cNvSpPr txBox="1"/>
          <p:nvPr/>
        </p:nvSpPr>
        <p:spPr>
          <a:xfrm>
            <a:off x="7009177" y="1629278"/>
            <a:ext cx="3677920" cy="369332"/>
          </a:xfrm>
          <a:prstGeom prst="rect">
            <a:avLst/>
          </a:prstGeom>
          <a:noFill/>
        </p:spPr>
        <p:txBody>
          <a:bodyPr wrap="square" lIns="91440" tIns="45720" rIns="91440" bIns="45720" rtlCol="0" anchor="t">
            <a:spAutoFit/>
          </a:bodyPr>
          <a:lstStyle/>
          <a:p>
            <a:pPr algn="ctr"/>
            <a:r>
              <a:rPr lang="en-US" b="1">
                <a:solidFill>
                  <a:schemeClr val="bg1"/>
                </a:solidFill>
                <a:latin typeface="Red Hat Text" panose="02010303040201060303" pitchFamily="2" charset="0"/>
                <a:ea typeface="Red Hat Text" panose="02010303040201060303" pitchFamily="2" charset="0"/>
                <a:cs typeface="Red Hat Text" panose="02010303040201060303" pitchFamily="2" charset="0"/>
              </a:rPr>
              <a:t>Red Hat ACS</a:t>
            </a:r>
          </a:p>
        </p:txBody>
      </p:sp>
      <p:sp>
        <p:nvSpPr>
          <p:cNvPr id="47" name="TextBox 46">
            <a:extLst>
              <a:ext uri="{FF2B5EF4-FFF2-40B4-BE49-F238E27FC236}">
                <a16:creationId xmlns:a16="http://schemas.microsoft.com/office/drawing/2014/main" id="{75B4E674-3D3D-BAE1-4B44-6F063E366FBE}"/>
              </a:ext>
            </a:extLst>
          </p:cNvPr>
          <p:cNvSpPr txBox="1"/>
          <p:nvPr/>
        </p:nvSpPr>
        <p:spPr>
          <a:xfrm>
            <a:off x="7047277" y="2391372"/>
            <a:ext cx="3661274" cy="369332"/>
          </a:xfrm>
          <a:prstGeom prst="rect">
            <a:avLst/>
          </a:prstGeom>
          <a:noFill/>
        </p:spPr>
        <p:txBody>
          <a:bodyPr wrap="square" lIns="91440" tIns="45720" rIns="91440" bIns="45720" rtlCol="0" anchor="t">
            <a:spAutoFit/>
          </a:bodyPr>
          <a:lstStyle/>
          <a:p>
            <a:pPr algn="ctr"/>
            <a:r>
              <a:rPr lang="en-US" b="1">
                <a:solidFill>
                  <a:schemeClr val="bg1"/>
                </a:solidFill>
                <a:latin typeface="Red Hat Text" panose="02010303040201060303" pitchFamily="2" charset="0"/>
                <a:ea typeface="Red Hat Text" panose="02010303040201060303" pitchFamily="2" charset="0"/>
                <a:cs typeface="Red Hat Text" panose="02010303040201060303" pitchFamily="2" charset="0"/>
              </a:rPr>
              <a:t>Red Hat ACM</a:t>
            </a:r>
          </a:p>
        </p:txBody>
      </p:sp>
      <p:sp>
        <p:nvSpPr>
          <p:cNvPr id="48" name="TextBox 47">
            <a:extLst>
              <a:ext uri="{FF2B5EF4-FFF2-40B4-BE49-F238E27FC236}">
                <a16:creationId xmlns:a16="http://schemas.microsoft.com/office/drawing/2014/main" id="{8A5C300F-CA56-5BA9-D172-AFD7681431B7}"/>
              </a:ext>
            </a:extLst>
          </p:cNvPr>
          <p:cNvSpPr txBox="1"/>
          <p:nvPr/>
        </p:nvSpPr>
        <p:spPr>
          <a:xfrm>
            <a:off x="6966536" y="3180893"/>
            <a:ext cx="3763203" cy="369332"/>
          </a:xfrm>
          <a:prstGeom prst="rect">
            <a:avLst/>
          </a:prstGeom>
          <a:noFill/>
        </p:spPr>
        <p:txBody>
          <a:bodyPr wrap="square" lIns="91440" tIns="45720" rIns="91440" bIns="45720" rtlCol="0" anchor="t">
            <a:spAutoFit/>
          </a:bodyPr>
          <a:lstStyle/>
          <a:p>
            <a:pPr algn="ctr"/>
            <a:r>
              <a:rPr lang="en-US" b="1">
                <a:solidFill>
                  <a:schemeClr val="bg1"/>
                </a:solidFill>
                <a:latin typeface="Red Hat Text" panose="02010303040201060303" pitchFamily="2" charset="0"/>
                <a:ea typeface="Red Hat Text" panose="02010303040201060303" pitchFamily="2" charset="0"/>
                <a:cs typeface="Red Hat Text" panose="02010303040201060303" pitchFamily="2" charset="0"/>
              </a:rPr>
              <a:t>OpenShift Container Platform</a:t>
            </a:r>
          </a:p>
        </p:txBody>
      </p:sp>
      <p:sp>
        <p:nvSpPr>
          <p:cNvPr id="49" name="TextBox 48">
            <a:extLst>
              <a:ext uri="{FF2B5EF4-FFF2-40B4-BE49-F238E27FC236}">
                <a16:creationId xmlns:a16="http://schemas.microsoft.com/office/drawing/2014/main" id="{2CCC8EFE-B09B-1120-DB6F-6CB742043C33}"/>
              </a:ext>
            </a:extLst>
          </p:cNvPr>
          <p:cNvSpPr txBox="1"/>
          <p:nvPr/>
        </p:nvSpPr>
        <p:spPr>
          <a:xfrm>
            <a:off x="7067463" y="4636952"/>
            <a:ext cx="3601720" cy="369332"/>
          </a:xfrm>
          <a:prstGeom prst="rect">
            <a:avLst/>
          </a:prstGeom>
          <a:noFill/>
        </p:spPr>
        <p:txBody>
          <a:bodyPr wrap="square" lIns="91440" tIns="45720" rIns="91440" bIns="45720" rtlCol="0" anchor="t">
            <a:spAutoFit/>
          </a:bodyPr>
          <a:lstStyle/>
          <a:p>
            <a:pPr algn="ctr"/>
            <a:r>
              <a:rPr lang="en-US" b="1">
                <a:solidFill>
                  <a:schemeClr val="bg1"/>
                </a:solidFill>
                <a:latin typeface="Red Hat Text" panose="02010303040201060303" pitchFamily="2" charset="0"/>
                <a:ea typeface="Red Hat Text" panose="02010303040201060303" pitchFamily="2" charset="0"/>
                <a:cs typeface="Red Hat Text" panose="02010303040201060303" pitchFamily="2" charset="0"/>
              </a:rPr>
              <a:t>OpenShift Kubernetes Engine</a:t>
            </a:r>
          </a:p>
        </p:txBody>
      </p:sp>
      <p:sp>
        <p:nvSpPr>
          <p:cNvPr id="50" name="TextBox 49">
            <a:extLst>
              <a:ext uri="{FF2B5EF4-FFF2-40B4-BE49-F238E27FC236}">
                <a16:creationId xmlns:a16="http://schemas.microsoft.com/office/drawing/2014/main" id="{45EB5626-B3D1-F809-4142-35831BEEF5C8}"/>
              </a:ext>
            </a:extLst>
          </p:cNvPr>
          <p:cNvSpPr txBox="1"/>
          <p:nvPr/>
        </p:nvSpPr>
        <p:spPr>
          <a:xfrm>
            <a:off x="10729739" y="4267620"/>
            <a:ext cx="1010920" cy="600164"/>
          </a:xfrm>
          <a:prstGeom prst="rect">
            <a:avLst/>
          </a:prstGeom>
          <a:noFill/>
        </p:spPr>
        <p:txBody>
          <a:bodyPr wrap="square" lIns="91440" tIns="45720" rIns="91440" bIns="45720" rtlCol="0" anchor="t">
            <a:spAutoFit/>
          </a:bodyPr>
          <a:lstStyle>
            <a:defPPr>
              <a:defRPr lang="en-US"/>
            </a:defPPr>
            <a:lvl1pPr algn="ctr">
              <a:defRPr b="1">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sz="1100"/>
              <a:t>OpenShift</a:t>
            </a:r>
          </a:p>
          <a:p>
            <a:r>
              <a:rPr lang="en-US" sz="1100"/>
              <a:t>Data</a:t>
            </a:r>
          </a:p>
          <a:p>
            <a:r>
              <a:rPr lang="en-US" sz="1100"/>
              <a:t>Foundation</a:t>
            </a:r>
          </a:p>
        </p:txBody>
      </p:sp>
      <p:sp>
        <p:nvSpPr>
          <p:cNvPr id="51" name="TextBox 50">
            <a:extLst>
              <a:ext uri="{FF2B5EF4-FFF2-40B4-BE49-F238E27FC236}">
                <a16:creationId xmlns:a16="http://schemas.microsoft.com/office/drawing/2014/main" id="{83A83BF4-C8D1-BB8D-B352-6E6A286FB64D}"/>
              </a:ext>
            </a:extLst>
          </p:cNvPr>
          <p:cNvSpPr txBox="1"/>
          <p:nvPr/>
        </p:nvSpPr>
        <p:spPr>
          <a:xfrm>
            <a:off x="1807947" y="4748217"/>
            <a:ext cx="3619589" cy="307777"/>
          </a:xfrm>
          <a:prstGeom prst="rect">
            <a:avLst/>
          </a:prstGeom>
          <a:noFill/>
        </p:spPr>
        <p:txBody>
          <a:bodyPr wrap="square" lIns="91440" tIns="45720" rIns="91440" bIns="45720" rtlCol="0" anchor="t">
            <a:spAutoFit/>
          </a:bodyPr>
          <a:lstStyle/>
          <a:p>
            <a:pPr algn="ctr"/>
            <a:r>
              <a:rPr lang="en-US" sz="1400" b="1">
                <a:solidFill>
                  <a:schemeClr val="bg1"/>
                </a:solidFill>
                <a:latin typeface="Poppins Medium"/>
                <a:ea typeface="+mn-lt"/>
                <a:cs typeface="+mn-lt"/>
              </a:rPr>
              <a:t>RKE, RKE2, K3s</a:t>
            </a:r>
          </a:p>
        </p:txBody>
      </p:sp>
      <p:pic>
        <p:nvPicPr>
          <p:cNvPr id="55" name="Graphic 54">
            <a:extLst>
              <a:ext uri="{FF2B5EF4-FFF2-40B4-BE49-F238E27FC236}">
                <a16:creationId xmlns:a16="http://schemas.microsoft.com/office/drawing/2014/main" id="{3827DBCB-F7A3-C6BC-BDA9-3C1CEF9A32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85605" y="1445623"/>
            <a:ext cx="1125997" cy="819085"/>
          </a:xfrm>
          <a:prstGeom prst="rect">
            <a:avLst/>
          </a:prstGeom>
        </p:spPr>
      </p:pic>
      <p:pic>
        <p:nvPicPr>
          <p:cNvPr id="57" name="Graphic 56">
            <a:extLst>
              <a:ext uri="{FF2B5EF4-FFF2-40B4-BE49-F238E27FC236}">
                <a16:creationId xmlns:a16="http://schemas.microsoft.com/office/drawing/2014/main" id="{4C1EB2A2-7F98-FAAB-8526-8BB2DD51FE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92865" y="3011473"/>
            <a:ext cx="1847384" cy="740929"/>
          </a:xfrm>
          <a:prstGeom prst="rect">
            <a:avLst/>
          </a:prstGeom>
        </p:spPr>
      </p:pic>
      <p:sp>
        <p:nvSpPr>
          <p:cNvPr id="58" name="Rectangle 57">
            <a:extLst>
              <a:ext uri="{FF2B5EF4-FFF2-40B4-BE49-F238E27FC236}">
                <a16:creationId xmlns:a16="http://schemas.microsoft.com/office/drawing/2014/main" id="{EDC8B95C-24B7-266B-C3BA-7D3BD314ABB1}"/>
              </a:ext>
            </a:extLst>
          </p:cNvPr>
          <p:cNvSpPr/>
          <p:nvPr/>
        </p:nvSpPr>
        <p:spPr>
          <a:xfrm>
            <a:off x="5486401" y="4484914"/>
            <a:ext cx="1518406" cy="1580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900">
                <a:solidFill>
                  <a:schemeClr val="tx1"/>
                </a:solidFill>
                <a:cs typeface="Poppins Light"/>
              </a:rPr>
              <a:t>Kubernetes</a:t>
            </a:r>
            <a:endParaRPr lang="en-US" sz="900">
              <a:solidFill>
                <a:schemeClr val="tx1"/>
              </a:solidFill>
            </a:endParaRPr>
          </a:p>
        </p:txBody>
      </p:sp>
      <p:pic>
        <p:nvPicPr>
          <p:cNvPr id="60" name="Graphic 59">
            <a:extLst>
              <a:ext uri="{FF2B5EF4-FFF2-40B4-BE49-F238E27FC236}">
                <a16:creationId xmlns:a16="http://schemas.microsoft.com/office/drawing/2014/main" id="{05E6F8FD-A2E7-1A7B-C3DD-D54718A463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11536" y="4748169"/>
            <a:ext cx="260060" cy="260060"/>
          </a:xfrm>
          <a:prstGeom prst="rect">
            <a:avLst/>
          </a:prstGeom>
        </p:spPr>
      </p:pic>
      <p:pic>
        <p:nvPicPr>
          <p:cNvPr id="62" name="Graphic 61">
            <a:extLst>
              <a:ext uri="{FF2B5EF4-FFF2-40B4-BE49-F238E27FC236}">
                <a16:creationId xmlns:a16="http://schemas.microsoft.com/office/drawing/2014/main" id="{891F0613-69D8-AB86-1249-60B6432A42D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12235" y="5662597"/>
            <a:ext cx="276837" cy="268665"/>
          </a:xfrm>
          <a:prstGeom prst="rect">
            <a:avLst/>
          </a:prstGeom>
        </p:spPr>
      </p:pic>
      <p:pic>
        <p:nvPicPr>
          <p:cNvPr id="64" name="Graphic 63">
            <a:extLst>
              <a:ext uri="{FF2B5EF4-FFF2-40B4-BE49-F238E27FC236}">
                <a16:creationId xmlns:a16="http://schemas.microsoft.com/office/drawing/2014/main" id="{AE8D3657-6F74-F6BF-705D-71C7F16B096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29012" y="5048198"/>
            <a:ext cx="233448" cy="262033"/>
          </a:xfrm>
          <a:prstGeom prst="rect">
            <a:avLst/>
          </a:prstGeom>
        </p:spPr>
      </p:pic>
      <p:pic>
        <p:nvPicPr>
          <p:cNvPr id="66" name="Graphic 65">
            <a:extLst>
              <a:ext uri="{FF2B5EF4-FFF2-40B4-BE49-F238E27FC236}">
                <a16:creationId xmlns:a16="http://schemas.microsoft.com/office/drawing/2014/main" id="{BF44573C-C54C-327F-A78E-DE88524BBCA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87331" y="5360565"/>
            <a:ext cx="335297" cy="229918"/>
          </a:xfrm>
          <a:prstGeom prst="rect">
            <a:avLst/>
          </a:prstGeom>
        </p:spPr>
      </p:pic>
      <p:sp>
        <p:nvSpPr>
          <p:cNvPr id="67" name="TextBox 66">
            <a:extLst>
              <a:ext uri="{FF2B5EF4-FFF2-40B4-BE49-F238E27FC236}">
                <a16:creationId xmlns:a16="http://schemas.microsoft.com/office/drawing/2014/main" id="{40C0CC6F-B42F-54C2-3F9C-AD58996E9A99}"/>
              </a:ext>
            </a:extLst>
          </p:cNvPr>
          <p:cNvSpPr txBox="1"/>
          <p:nvPr/>
        </p:nvSpPr>
        <p:spPr>
          <a:xfrm>
            <a:off x="5880363" y="5673186"/>
            <a:ext cx="1163276" cy="261610"/>
          </a:xfrm>
          <a:prstGeom prst="rect">
            <a:avLst/>
          </a:prstGeom>
          <a:noFill/>
        </p:spPr>
        <p:txBody>
          <a:bodyPr wrap="square" lIns="91440" tIns="45720" rIns="91440" bIns="45720" rtlCol="0" anchor="t">
            <a:spAutoFit/>
          </a:bodyPr>
          <a:lstStyle/>
          <a:p>
            <a:r>
              <a:rPr lang="en-US" sz="900" b="1">
                <a:solidFill>
                  <a:schemeClr val="tx1">
                    <a:lumMod val="50000"/>
                    <a:lumOff val="50000"/>
                  </a:schemeClr>
                </a:solidFill>
                <a:latin typeface="Poppins SemiBold"/>
                <a:cs typeface="Poppins SemiBold"/>
              </a:rPr>
              <a:t>Any</a:t>
            </a:r>
            <a:r>
              <a:rPr lang="en-US" sz="1100" b="1">
                <a:solidFill>
                  <a:schemeClr val="tx1">
                    <a:lumMod val="50000"/>
                    <a:lumOff val="50000"/>
                  </a:schemeClr>
                </a:solidFill>
                <a:latin typeface="Poppins SemiBold"/>
                <a:cs typeface="Poppins SemiBold"/>
              </a:rPr>
              <a:t> K8s …</a:t>
            </a:r>
          </a:p>
        </p:txBody>
      </p:sp>
      <p:sp>
        <p:nvSpPr>
          <p:cNvPr id="68" name="TextBox 67">
            <a:extLst>
              <a:ext uri="{FF2B5EF4-FFF2-40B4-BE49-F238E27FC236}">
                <a16:creationId xmlns:a16="http://schemas.microsoft.com/office/drawing/2014/main" id="{02229948-CF81-53F1-5EA1-FF843E9A56CB}"/>
              </a:ext>
            </a:extLst>
          </p:cNvPr>
          <p:cNvSpPr txBox="1"/>
          <p:nvPr/>
        </p:nvSpPr>
        <p:spPr>
          <a:xfrm>
            <a:off x="5880363" y="5355482"/>
            <a:ext cx="1147897" cy="230832"/>
          </a:xfrm>
          <a:prstGeom prst="rect">
            <a:avLst/>
          </a:prstGeom>
          <a:noFill/>
        </p:spPr>
        <p:txBody>
          <a:bodyPr wrap="square" lIns="91440" tIns="45720" rIns="91440" bIns="45720" rtlCol="0" anchor="t">
            <a:spAutoFit/>
          </a:bodyPr>
          <a:lstStyle/>
          <a:p>
            <a:r>
              <a:rPr lang="en-US" sz="900" b="1">
                <a:solidFill>
                  <a:schemeClr val="tx1">
                    <a:lumMod val="50000"/>
                    <a:lumOff val="50000"/>
                  </a:schemeClr>
                </a:solidFill>
                <a:latin typeface="Poppins SemiBold"/>
                <a:cs typeface="Poppins SemiBold"/>
              </a:rPr>
              <a:t>AKS</a:t>
            </a:r>
            <a:endParaRPr lang="en-US" sz="1100" b="1">
              <a:solidFill>
                <a:schemeClr val="tx1">
                  <a:lumMod val="50000"/>
                  <a:lumOff val="50000"/>
                </a:schemeClr>
              </a:solidFill>
              <a:latin typeface="Poppins SemiBold"/>
              <a:cs typeface="Poppins SemiBold"/>
            </a:endParaRPr>
          </a:p>
        </p:txBody>
      </p:sp>
      <p:sp>
        <p:nvSpPr>
          <p:cNvPr id="69" name="TextBox 68">
            <a:extLst>
              <a:ext uri="{FF2B5EF4-FFF2-40B4-BE49-F238E27FC236}">
                <a16:creationId xmlns:a16="http://schemas.microsoft.com/office/drawing/2014/main" id="{59BBD2FD-235D-3DF7-12EE-80B9F71B1686}"/>
              </a:ext>
            </a:extLst>
          </p:cNvPr>
          <p:cNvSpPr txBox="1"/>
          <p:nvPr/>
        </p:nvSpPr>
        <p:spPr>
          <a:xfrm>
            <a:off x="5882081" y="5063265"/>
            <a:ext cx="1147897" cy="230832"/>
          </a:xfrm>
          <a:prstGeom prst="rect">
            <a:avLst/>
          </a:prstGeom>
          <a:noFill/>
        </p:spPr>
        <p:txBody>
          <a:bodyPr wrap="square" lIns="91440" tIns="45720" rIns="91440" bIns="45720" rtlCol="0" anchor="t">
            <a:spAutoFit/>
          </a:bodyPr>
          <a:lstStyle/>
          <a:p>
            <a:r>
              <a:rPr lang="en-US" sz="900" b="1">
                <a:solidFill>
                  <a:schemeClr val="tx1">
                    <a:lumMod val="50000"/>
                    <a:lumOff val="50000"/>
                  </a:schemeClr>
                </a:solidFill>
                <a:latin typeface="Poppins SemiBold"/>
                <a:cs typeface="Poppins SemiBold"/>
              </a:rPr>
              <a:t>EKS</a:t>
            </a:r>
            <a:endParaRPr lang="en-US" sz="1100" b="1">
              <a:solidFill>
                <a:schemeClr val="tx1">
                  <a:lumMod val="50000"/>
                  <a:lumOff val="50000"/>
                </a:schemeClr>
              </a:solidFill>
              <a:latin typeface="Poppins SemiBold"/>
              <a:cs typeface="Poppins SemiBold"/>
            </a:endParaRPr>
          </a:p>
        </p:txBody>
      </p:sp>
      <p:sp>
        <p:nvSpPr>
          <p:cNvPr id="70" name="TextBox 69">
            <a:extLst>
              <a:ext uri="{FF2B5EF4-FFF2-40B4-BE49-F238E27FC236}">
                <a16:creationId xmlns:a16="http://schemas.microsoft.com/office/drawing/2014/main" id="{D9A8874A-0CD2-9A57-DA83-E76A6B81A5C7}"/>
              </a:ext>
            </a:extLst>
          </p:cNvPr>
          <p:cNvSpPr txBox="1"/>
          <p:nvPr/>
        </p:nvSpPr>
        <p:spPr>
          <a:xfrm>
            <a:off x="5875090" y="4771049"/>
            <a:ext cx="1147897" cy="230832"/>
          </a:xfrm>
          <a:prstGeom prst="rect">
            <a:avLst/>
          </a:prstGeom>
          <a:noFill/>
        </p:spPr>
        <p:txBody>
          <a:bodyPr wrap="square" lIns="91440" tIns="45720" rIns="91440" bIns="45720" rtlCol="0" anchor="t">
            <a:spAutoFit/>
          </a:bodyPr>
          <a:lstStyle/>
          <a:p>
            <a:r>
              <a:rPr lang="en-US" sz="900" b="1">
                <a:solidFill>
                  <a:schemeClr val="tx1">
                    <a:lumMod val="50000"/>
                    <a:lumOff val="50000"/>
                  </a:schemeClr>
                </a:solidFill>
                <a:latin typeface="Poppins SemiBold"/>
                <a:cs typeface="Poppins SemiBold"/>
              </a:rPr>
              <a:t>GKE</a:t>
            </a:r>
            <a:endParaRPr lang="en-US" sz="1100" b="1">
              <a:solidFill>
                <a:schemeClr val="tx1">
                  <a:lumMod val="50000"/>
                  <a:lumOff val="50000"/>
                </a:schemeClr>
              </a:solidFill>
              <a:latin typeface="Poppins SemiBold"/>
              <a:cs typeface="Poppins SemiBold"/>
            </a:endParaRPr>
          </a:p>
        </p:txBody>
      </p:sp>
      <p:cxnSp>
        <p:nvCxnSpPr>
          <p:cNvPr id="72" name="Elbow Connector 71">
            <a:extLst>
              <a:ext uri="{FF2B5EF4-FFF2-40B4-BE49-F238E27FC236}">
                <a16:creationId xmlns:a16="http://schemas.microsoft.com/office/drawing/2014/main" id="{6F5F4E99-637F-8889-3A32-695FC6F759AD}"/>
              </a:ext>
            </a:extLst>
          </p:cNvPr>
          <p:cNvCxnSpPr>
            <a:cxnSpLocks/>
            <a:stCxn id="34" idx="3"/>
          </p:cNvCxnSpPr>
          <p:nvPr/>
        </p:nvCxnSpPr>
        <p:spPr>
          <a:xfrm>
            <a:off x="5450879" y="3387571"/>
            <a:ext cx="488367" cy="1106052"/>
          </a:xfrm>
          <a:prstGeom prst="bentConnector2">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96CF0F17-0645-03CF-47EF-BD2C709976E2}"/>
              </a:ext>
            </a:extLst>
          </p:cNvPr>
          <p:cNvCxnSpPr>
            <a:cxnSpLocks/>
            <a:stCxn id="47" idx="1"/>
          </p:cNvCxnSpPr>
          <p:nvPr/>
        </p:nvCxnSpPr>
        <p:spPr>
          <a:xfrm rot="10800000" flipV="1">
            <a:off x="6531429" y="2576038"/>
            <a:ext cx="515848" cy="1908876"/>
          </a:xfrm>
          <a:prstGeom prst="bentConnector2">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D522CEA-CC75-1F85-FF21-0BFDCBDE7ACC}"/>
              </a:ext>
            </a:extLst>
          </p:cNvPr>
          <p:cNvGrpSpPr/>
          <p:nvPr/>
        </p:nvGrpSpPr>
        <p:grpSpPr>
          <a:xfrm>
            <a:off x="361729" y="2229356"/>
            <a:ext cx="5198999" cy="2538459"/>
            <a:chOff x="361729" y="2229356"/>
            <a:chExt cx="5198999" cy="2538459"/>
          </a:xfrm>
        </p:grpSpPr>
        <p:grpSp>
          <p:nvGrpSpPr>
            <p:cNvPr id="9" name="Group 8">
              <a:extLst>
                <a:ext uri="{FF2B5EF4-FFF2-40B4-BE49-F238E27FC236}">
                  <a16:creationId xmlns:a16="http://schemas.microsoft.com/office/drawing/2014/main" id="{35C63DBD-8E07-A84A-E60E-411461595C62}"/>
                </a:ext>
              </a:extLst>
            </p:cNvPr>
            <p:cNvGrpSpPr/>
            <p:nvPr/>
          </p:nvGrpSpPr>
          <p:grpSpPr>
            <a:xfrm>
              <a:off x="361729" y="2229356"/>
              <a:ext cx="5198999" cy="2538459"/>
              <a:chOff x="361729" y="2229356"/>
              <a:chExt cx="5198999" cy="2538459"/>
            </a:xfrm>
          </p:grpSpPr>
          <p:sp>
            <p:nvSpPr>
              <p:cNvPr id="2" name="Rectangle 1">
                <a:extLst>
                  <a:ext uri="{FF2B5EF4-FFF2-40B4-BE49-F238E27FC236}">
                    <a16:creationId xmlns:a16="http://schemas.microsoft.com/office/drawing/2014/main" id="{5C5D94F2-F652-F94D-E4EC-57E6E7959C71}"/>
                  </a:ext>
                </a:extLst>
              </p:cNvPr>
              <p:cNvSpPr/>
              <p:nvPr/>
            </p:nvSpPr>
            <p:spPr>
              <a:xfrm>
                <a:off x="1846328" y="2264708"/>
                <a:ext cx="1557272" cy="264180"/>
              </a:xfrm>
              <a:prstGeom prst="rect">
                <a:avLst/>
              </a:prstGeom>
              <a:noFill/>
              <a:ln w="28575">
                <a:solidFill>
                  <a:srgbClr val="22AD5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75DECBB-AAB7-DB28-D225-1026D6C7BD5F}"/>
                  </a:ext>
                </a:extLst>
              </p:cNvPr>
              <p:cNvSpPr/>
              <p:nvPr/>
            </p:nvSpPr>
            <p:spPr>
              <a:xfrm>
                <a:off x="361729" y="2229356"/>
                <a:ext cx="1304328" cy="340331"/>
              </a:xfrm>
              <a:prstGeom prst="rect">
                <a:avLst/>
              </a:prstGeom>
              <a:solidFill>
                <a:srgbClr val="22AD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 scale!</a:t>
                </a:r>
              </a:p>
            </p:txBody>
          </p:sp>
          <p:cxnSp>
            <p:nvCxnSpPr>
              <p:cNvPr id="6" name="Straight Connector 5">
                <a:extLst>
                  <a:ext uri="{FF2B5EF4-FFF2-40B4-BE49-F238E27FC236}">
                    <a16:creationId xmlns:a16="http://schemas.microsoft.com/office/drawing/2014/main" id="{A748FDBE-9C30-6E01-0082-4D109650CABC}"/>
                  </a:ext>
                </a:extLst>
              </p:cNvPr>
              <p:cNvCxnSpPr>
                <a:stCxn id="3" idx="3"/>
                <a:endCxn id="2" idx="1"/>
              </p:cNvCxnSpPr>
              <p:nvPr/>
            </p:nvCxnSpPr>
            <p:spPr>
              <a:xfrm flipV="1">
                <a:off x="1666057" y="2396798"/>
                <a:ext cx="180271" cy="2724"/>
              </a:xfrm>
              <a:prstGeom prst="line">
                <a:avLst/>
              </a:prstGeom>
              <a:ln w="28575">
                <a:solidFill>
                  <a:srgbClr val="22AD5F"/>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101C05DC-9967-F69D-036D-232E84F72B9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76186" y="4210786"/>
                <a:ext cx="684542" cy="557029"/>
              </a:xfrm>
              <a:prstGeom prst="rect">
                <a:avLst/>
              </a:prstGeom>
            </p:spPr>
          </p:pic>
        </p:grpSp>
        <p:pic>
          <p:nvPicPr>
            <p:cNvPr id="13" name="Graphic 12">
              <a:extLst>
                <a:ext uri="{FF2B5EF4-FFF2-40B4-BE49-F238E27FC236}">
                  <a16:creationId xmlns:a16="http://schemas.microsoft.com/office/drawing/2014/main" id="{601A8A17-DF6D-EC0D-5B58-3106D56583D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81816" y="4031715"/>
              <a:ext cx="420233" cy="420233"/>
            </a:xfrm>
            <a:prstGeom prst="rect">
              <a:avLst/>
            </a:prstGeom>
          </p:spPr>
        </p:pic>
        <p:cxnSp>
          <p:nvCxnSpPr>
            <p:cNvPr id="15" name="Elbow Connector 14">
              <a:extLst>
                <a:ext uri="{FF2B5EF4-FFF2-40B4-BE49-F238E27FC236}">
                  <a16:creationId xmlns:a16="http://schemas.microsoft.com/office/drawing/2014/main" id="{29F6C429-E481-482F-8CC9-34E32CE9F2AC}"/>
                </a:ext>
              </a:extLst>
            </p:cNvPr>
            <p:cNvCxnSpPr>
              <a:cxnSpLocks/>
              <a:stCxn id="2" idx="3"/>
              <a:endCxn id="8" idx="0"/>
            </p:cNvCxnSpPr>
            <p:nvPr/>
          </p:nvCxnSpPr>
          <p:spPr>
            <a:xfrm>
              <a:off x="3403600" y="2396798"/>
              <a:ext cx="1814857" cy="181398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F0A19A-987E-8D9A-A702-95C25CCC0524}"/>
                </a:ext>
              </a:extLst>
            </p:cNvPr>
            <p:cNvCxnSpPr>
              <a:cxnSpLocks/>
              <a:stCxn id="13" idx="3"/>
            </p:cNvCxnSpPr>
            <p:nvPr/>
          </p:nvCxnSpPr>
          <p:spPr>
            <a:xfrm>
              <a:off x="1602049" y="4241832"/>
              <a:ext cx="3252951" cy="1882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819B289-0FF9-F460-2A84-1321F4B3BDE4}"/>
                </a:ext>
              </a:extLst>
            </p:cNvPr>
            <p:cNvSpPr txBox="1"/>
            <p:nvPr/>
          </p:nvSpPr>
          <p:spPr>
            <a:xfrm>
              <a:off x="1751773" y="4022580"/>
              <a:ext cx="1974786" cy="253916"/>
            </a:xfrm>
            <a:prstGeom prst="rect">
              <a:avLst/>
            </a:prstGeom>
            <a:noFill/>
          </p:spPr>
          <p:txBody>
            <a:bodyPr wrap="square" rtlCol="0">
              <a:spAutoFit/>
            </a:bodyPr>
            <a:lstStyle/>
            <a:p>
              <a:r>
                <a:rPr lang="en-US" sz="1000">
                  <a:solidFill>
                    <a:schemeClr val="bg1"/>
                  </a:solidFill>
                </a:rPr>
                <a:t>User defined CD (optional)</a:t>
              </a:r>
            </a:p>
          </p:txBody>
        </p:sp>
      </p:grpSp>
      <p:sp>
        <p:nvSpPr>
          <p:cNvPr id="52" name="Slide Number Placeholder 3">
            <a:extLst>
              <a:ext uri="{FF2B5EF4-FFF2-40B4-BE49-F238E27FC236}">
                <a16:creationId xmlns:a16="http://schemas.microsoft.com/office/drawing/2014/main" id="{DDBDD93C-6512-1B95-4379-CB9EF5136375}"/>
              </a:ext>
            </a:extLst>
          </p:cNvPr>
          <p:cNvSpPr>
            <a:spLocks noGrp="1"/>
          </p:cNvSpPr>
          <p:nvPr>
            <p:ph type="sldNum" sz="quarter" idx="4"/>
          </p:nvPr>
        </p:nvSpPr>
        <p:spPr>
          <a:xfrm>
            <a:off x="11433268" y="6353888"/>
            <a:ext cx="288888" cy="123112"/>
          </a:xfrm>
        </p:spPr>
        <p:txBody>
          <a:bodyPr/>
          <a:lstStyle/>
          <a:p>
            <a:pPr algn="r"/>
            <a:fld id="{866D8E11-A83D-46AC-BA35-C493C365AC69}" type="slidenum">
              <a:rPr lang="en-US" smtClean="0"/>
              <a:pPr algn="r"/>
              <a:t>5</a:t>
            </a:fld>
            <a:endParaRPr lang="en-US"/>
          </a:p>
        </p:txBody>
      </p:sp>
    </p:spTree>
    <p:extLst>
      <p:ext uri="{BB962C8B-B14F-4D97-AF65-F5344CB8AC3E}">
        <p14:creationId xmlns:p14="http://schemas.microsoft.com/office/powerpoint/2010/main" val="302616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AB0CB-5280-76F2-F634-7E624BC2D987}"/>
              </a:ext>
            </a:extLst>
          </p:cNvPr>
          <p:cNvSpPr>
            <a:spLocks noGrp="1"/>
          </p:cNvSpPr>
          <p:nvPr>
            <p:ph type="body" sz="quarter" idx="15"/>
          </p:nvPr>
        </p:nvSpPr>
        <p:spPr>
          <a:xfrm>
            <a:off x="731838" y="1803118"/>
            <a:ext cx="5364162" cy="297774"/>
          </a:xfrm>
        </p:spPr>
        <p:txBody>
          <a:bodyPr/>
          <a:lstStyle/>
          <a:p>
            <a:pPr marL="0" indent="0">
              <a:buNone/>
            </a:pPr>
            <a:r>
              <a:rPr lang="en-US" err="1">
                <a:latin typeface="+mj-lt"/>
              </a:rPr>
              <a:t>ArgoCD</a:t>
            </a:r>
            <a:r>
              <a:rPr lang="en-US">
                <a:latin typeface="+mj-lt"/>
              </a:rPr>
              <a:t> is great!</a:t>
            </a:r>
          </a:p>
        </p:txBody>
      </p:sp>
      <p:sp>
        <p:nvSpPr>
          <p:cNvPr id="3" name="Title 2">
            <a:extLst>
              <a:ext uri="{FF2B5EF4-FFF2-40B4-BE49-F238E27FC236}">
                <a16:creationId xmlns:a16="http://schemas.microsoft.com/office/drawing/2014/main" id="{D8EC6F57-DCEF-F9AF-CFAB-6E5C3970B3B6}"/>
              </a:ext>
            </a:extLst>
          </p:cNvPr>
          <p:cNvSpPr>
            <a:spLocks noGrp="1"/>
          </p:cNvSpPr>
          <p:nvPr>
            <p:ph type="title"/>
          </p:nvPr>
        </p:nvSpPr>
        <p:spPr/>
        <p:txBody>
          <a:bodyPr/>
          <a:lstStyle/>
          <a:p>
            <a:r>
              <a:rPr lang="en-US" err="1"/>
              <a:t>ArgoCD</a:t>
            </a:r>
            <a:r>
              <a:rPr lang="en-US"/>
              <a:t> (&amp; Flux) architectural challenges </a:t>
            </a:r>
          </a:p>
        </p:txBody>
      </p:sp>
      <p:sp>
        <p:nvSpPr>
          <p:cNvPr id="4" name="Slide Number Placeholder 3">
            <a:extLst>
              <a:ext uri="{FF2B5EF4-FFF2-40B4-BE49-F238E27FC236}">
                <a16:creationId xmlns:a16="http://schemas.microsoft.com/office/drawing/2014/main" id="{54C77980-53BE-FB2E-D2CC-4513628C432F}"/>
              </a:ext>
            </a:extLst>
          </p:cNvPr>
          <p:cNvSpPr>
            <a:spLocks noGrp="1"/>
          </p:cNvSpPr>
          <p:nvPr>
            <p:ph type="sldNum" sz="quarter" idx="4"/>
          </p:nvPr>
        </p:nvSpPr>
        <p:spPr/>
        <p:txBody>
          <a:bodyPr/>
          <a:lstStyle/>
          <a:p>
            <a:pPr algn="r"/>
            <a:fld id="{866D8E11-A83D-46AC-BA35-C493C365AC69}" type="slidenum">
              <a:rPr lang="en-US" smtClean="0"/>
              <a:pPr algn="r"/>
              <a:t>6</a:t>
            </a:fld>
            <a:endParaRPr lang="en-US"/>
          </a:p>
        </p:txBody>
      </p:sp>
      <p:grpSp>
        <p:nvGrpSpPr>
          <p:cNvPr id="63" name="Group 62">
            <a:extLst>
              <a:ext uri="{FF2B5EF4-FFF2-40B4-BE49-F238E27FC236}">
                <a16:creationId xmlns:a16="http://schemas.microsoft.com/office/drawing/2014/main" id="{DD7949D8-9EDC-CA32-9B74-A082875B292D}"/>
              </a:ext>
            </a:extLst>
          </p:cNvPr>
          <p:cNvGrpSpPr/>
          <p:nvPr/>
        </p:nvGrpSpPr>
        <p:grpSpPr>
          <a:xfrm>
            <a:off x="3378200" y="1847568"/>
            <a:ext cx="4274636" cy="4720646"/>
            <a:chOff x="7560656" y="1514029"/>
            <a:chExt cx="4274636" cy="4720646"/>
          </a:xfrm>
        </p:grpSpPr>
        <p:cxnSp>
          <p:nvCxnSpPr>
            <p:cNvPr id="10" name="Straight Arrow Connector 9">
              <a:extLst>
                <a:ext uri="{FF2B5EF4-FFF2-40B4-BE49-F238E27FC236}">
                  <a16:creationId xmlns:a16="http://schemas.microsoft.com/office/drawing/2014/main" id="{25F86534-78BA-B16C-EE7E-B8B0DBA9C534}"/>
                </a:ext>
              </a:extLst>
            </p:cNvPr>
            <p:cNvCxnSpPr>
              <a:cxnSpLocks/>
              <a:stCxn id="5" idx="2"/>
              <a:endCxn id="48" idx="3"/>
            </p:cNvCxnSpPr>
            <p:nvPr/>
          </p:nvCxnSpPr>
          <p:spPr>
            <a:xfrm flipH="1">
              <a:off x="8317246" y="2572028"/>
              <a:ext cx="834213" cy="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54C45C0-9017-FA4A-938D-EBCA63F2B492}"/>
                </a:ext>
              </a:extLst>
            </p:cNvPr>
            <p:cNvCxnSpPr>
              <a:cxnSpLocks/>
              <a:stCxn id="5" idx="2"/>
              <a:endCxn id="51" idx="3"/>
            </p:cNvCxnSpPr>
            <p:nvPr/>
          </p:nvCxnSpPr>
          <p:spPr>
            <a:xfrm flipH="1">
              <a:off x="8317247" y="2572028"/>
              <a:ext cx="834212" cy="59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7C6469-09D4-0597-8C62-FB6CF5CDB86E}"/>
                </a:ext>
              </a:extLst>
            </p:cNvPr>
            <p:cNvCxnSpPr>
              <a:cxnSpLocks/>
              <a:stCxn id="5" idx="2"/>
              <a:endCxn id="43" idx="3"/>
            </p:cNvCxnSpPr>
            <p:nvPr/>
          </p:nvCxnSpPr>
          <p:spPr>
            <a:xfrm flipH="1" flipV="1">
              <a:off x="8317245" y="1976254"/>
              <a:ext cx="834214" cy="5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826FDC-38D0-F303-75D4-EF3D54C0073E}"/>
                </a:ext>
              </a:extLst>
            </p:cNvPr>
            <p:cNvSpPr txBox="1"/>
            <p:nvPr/>
          </p:nvSpPr>
          <p:spPr>
            <a:xfrm>
              <a:off x="8519828" y="2405170"/>
              <a:ext cx="1112802" cy="200055"/>
            </a:xfrm>
            <a:prstGeom prst="rect">
              <a:avLst/>
            </a:prstGeom>
            <a:noFill/>
          </p:spPr>
          <p:txBody>
            <a:bodyPr wrap="square" rtlCol="0">
              <a:spAutoFit/>
            </a:bodyPr>
            <a:lstStyle/>
            <a:p>
              <a:r>
                <a:rPr lang="en-US" sz="700"/>
                <a:t>Pull</a:t>
              </a:r>
              <a:endParaRPr lang="en-US"/>
            </a:p>
          </p:txBody>
        </p:sp>
        <p:sp>
          <p:nvSpPr>
            <p:cNvPr id="16" name="TextBox 15">
              <a:extLst>
                <a:ext uri="{FF2B5EF4-FFF2-40B4-BE49-F238E27FC236}">
                  <a16:creationId xmlns:a16="http://schemas.microsoft.com/office/drawing/2014/main" id="{BFC417FB-3839-F8D7-2878-3E04455ABCAF}"/>
                </a:ext>
              </a:extLst>
            </p:cNvPr>
            <p:cNvSpPr txBox="1"/>
            <p:nvPr/>
          </p:nvSpPr>
          <p:spPr>
            <a:xfrm>
              <a:off x="10027464" y="2388662"/>
              <a:ext cx="1807828" cy="200055"/>
            </a:xfrm>
            <a:prstGeom prst="rect">
              <a:avLst/>
            </a:prstGeom>
            <a:noFill/>
          </p:spPr>
          <p:txBody>
            <a:bodyPr wrap="square" rtlCol="0">
              <a:spAutoFit/>
            </a:bodyPr>
            <a:lstStyle/>
            <a:p>
              <a:r>
                <a:rPr lang="en-US" sz="700"/>
                <a:t>Push/sync</a:t>
              </a:r>
            </a:p>
          </p:txBody>
        </p:sp>
        <p:cxnSp>
          <p:nvCxnSpPr>
            <p:cNvPr id="20" name="Straight Arrow Connector 19">
              <a:extLst>
                <a:ext uri="{FF2B5EF4-FFF2-40B4-BE49-F238E27FC236}">
                  <a16:creationId xmlns:a16="http://schemas.microsoft.com/office/drawing/2014/main" id="{CCE403BA-5B33-492D-9E6C-59C7C51AAABE}"/>
                </a:ext>
              </a:extLst>
            </p:cNvPr>
            <p:cNvCxnSpPr>
              <a:cxnSpLocks/>
              <a:stCxn id="5" idx="6"/>
              <a:endCxn id="17" idx="1"/>
            </p:cNvCxnSpPr>
            <p:nvPr/>
          </p:nvCxnSpPr>
          <p:spPr>
            <a:xfrm flipV="1">
              <a:off x="9883707" y="1984632"/>
              <a:ext cx="834212" cy="58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28B6DE-2B56-BA51-C1BB-22B7D9CD66CA}"/>
                </a:ext>
              </a:extLst>
            </p:cNvPr>
            <p:cNvCxnSpPr>
              <a:cxnSpLocks/>
              <a:stCxn id="5" idx="6"/>
              <a:endCxn id="27" idx="1"/>
            </p:cNvCxnSpPr>
            <p:nvPr/>
          </p:nvCxnSpPr>
          <p:spPr>
            <a:xfrm flipV="1">
              <a:off x="9883707" y="2566240"/>
              <a:ext cx="838645" cy="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52B5D8-2427-F814-664A-F1EC1156D64C}"/>
                </a:ext>
              </a:extLst>
            </p:cNvPr>
            <p:cNvCxnSpPr>
              <a:cxnSpLocks/>
              <a:stCxn id="5" idx="6"/>
              <a:endCxn id="31" idx="1"/>
            </p:cNvCxnSpPr>
            <p:nvPr/>
          </p:nvCxnSpPr>
          <p:spPr>
            <a:xfrm>
              <a:off x="9883707" y="2572028"/>
              <a:ext cx="834212" cy="58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2" descr="DevOps Process">
              <a:extLst>
                <a:ext uri="{FF2B5EF4-FFF2-40B4-BE49-F238E27FC236}">
                  <a16:creationId xmlns:a16="http://schemas.microsoft.com/office/drawing/2014/main" id="{23F1DDFA-7EB5-CA0A-727B-F15726672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677" y="4859826"/>
              <a:ext cx="2671771" cy="137484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DB9B2C6-F642-BE92-DED4-FEA8275FC6DC}"/>
                </a:ext>
              </a:extLst>
            </p:cNvPr>
            <p:cNvSpPr/>
            <p:nvPr/>
          </p:nvSpPr>
          <p:spPr>
            <a:xfrm>
              <a:off x="10349751" y="4863530"/>
              <a:ext cx="1122714" cy="525845"/>
            </a:xfrm>
            <a:prstGeom prst="rect">
              <a:avLst/>
            </a:prstGeom>
            <a:noFill/>
            <a:ln w="28575">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25592BB-86F6-AABE-E265-2B4C483F90A8}"/>
                </a:ext>
              </a:extLst>
            </p:cNvPr>
            <p:cNvGrpSpPr/>
            <p:nvPr/>
          </p:nvGrpSpPr>
          <p:grpSpPr>
            <a:xfrm>
              <a:off x="9151459" y="2207295"/>
              <a:ext cx="732248" cy="729465"/>
              <a:chOff x="9048750" y="2044557"/>
              <a:chExt cx="732248" cy="729465"/>
            </a:xfrm>
          </p:grpSpPr>
          <p:sp>
            <p:nvSpPr>
              <p:cNvPr id="5" name="Oval 4">
                <a:extLst>
                  <a:ext uri="{FF2B5EF4-FFF2-40B4-BE49-F238E27FC236}">
                    <a16:creationId xmlns:a16="http://schemas.microsoft.com/office/drawing/2014/main" id="{4932C638-F0C7-D9E7-D038-BEB6D0E6BB52}"/>
                  </a:ext>
                </a:extLst>
              </p:cNvPr>
              <p:cNvSpPr/>
              <p:nvPr/>
            </p:nvSpPr>
            <p:spPr>
              <a:xfrm>
                <a:off x="9048750" y="2044557"/>
                <a:ext cx="732248" cy="72946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Argo</a:t>
                </a:r>
              </a:p>
            </p:txBody>
          </p:sp>
          <p:pic>
            <p:nvPicPr>
              <p:cNvPr id="21" name="Graphic 20">
                <a:extLst>
                  <a:ext uri="{FF2B5EF4-FFF2-40B4-BE49-F238E27FC236}">
                    <a16:creationId xmlns:a16="http://schemas.microsoft.com/office/drawing/2014/main" id="{DC3BF3C4-A419-F366-F4D7-D1160BC79B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7625" y="2147136"/>
                <a:ext cx="501591" cy="501591"/>
              </a:xfrm>
              <a:prstGeom prst="rect">
                <a:avLst/>
              </a:prstGeom>
            </p:spPr>
          </p:pic>
        </p:grpSp>
        <p:grpSp>
          <p:nvGrpSpPr>
            <p:cNvPr id="24" name="Group 23">
              <a:extLst>
                <a:ext uri="{FF2B5EF4-FFF2-40B4-BE49-F238E27FC236}">
                  <a16:creationId xmlns:a16="http://schemas.microsoft.com/office/drawing/2014/main" id="{1E124FCD-2249-8156-7813-A779DCC56218}"/>
                </a:ext>
              </a:extLst>
            </p:cNvPr>
            <p:cNvGrpSpPr/>
            <p:nvPr/>
          </p:nvGrpSpPr>
          <p:grpSpPr>
            <a:xfrm>
              <a:off x="10717919" y="1718182"/>
              <a:ext cx="556401" cy="532899"/>
              <a:chOff x="10460617" y="1867150"/>
              <a:chExt cx="556401" cy="532899"/>
            </a:xfrm>
          </p:grpSpPr>
          <p:sp>
            <p:nvSpPr>
              <p:cNvPr id="17" name="Rounded Rectangle 16">
                <a:extLst>
                  <a:ext uri="{FF2B5EF4-FFF2-40B4-BE49-F238E27FC236}">
                    <a16:creationId xmlns:a16="http://schemas.microsoft.com/office/drawing/2014/main" id="{E450EEEC-989A-CCD7-5221-5616E2F2F955}"/>
                  </a:ext>
                </a:extLst>
              </p:cNvPr>
              <p:cNvSpPr/>
              <p:nvPr/>
            </p:nvSpPr>
            <p:spPr>
              <a:xfrm>
                <a:off x="10460617" y="1867150"/>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FE58DCAC-085A-2DD5-9FFB-F6BE5149D7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71377" y="1967575"/>
                <a:ext cx="333730" cy="323879"/>
              </a:xfrm>
              <a:prstGeom prst="rect">
                <a:avLst/>
              </a:prstGeom>
            </p:spPr>
          </p:pic>
        </p:grpSp>
        <p:grpSp>
          <p:nvGrpSpPr>
            <p:cNvPr id="26" name="Group 25">
              <a:extLst>
                <a:ext uri="{FF2B5EF4-FFF2-40B4-BE49-F238E27FC236}">
                  <a16:creationId xmlns:a16="http://schemas.microsoft.com/office/drawing/2014/main" id="{3103DC01-2A78-898A-18FA-B1B516CF6426}"/>
                </a:ext>
              </a:extLst>
            </p:cNvPr>
            <p:cNvGrpSpPr/>
            <p:nvPr/>
          </p:nvGrpSpPr>
          <p:grpSpPr>
            <a:xfrm>
              <a:off x="10722352" y="2299790"/>
              <a:ext cx="556401" cy="532899"/>
              <a:chOff x="10460617" y="1867150"/>
              <a:chExt cx="556401" cy="532899"/>
            </a:xfrm>
          </p:grpSpPr>
          <p:sp>
            <p:nvSpPr>
              <p:cNvPr id="27" name="Rounded Rectangle 26">
                <a:extLst>
                  <a:ext uri="{FF2B5EF4-FFF2-40B4-BE49-F238E27FC236}">
                    <a16:creationId xmlns:a16="http://schemas.microsoft.com/office/drawing/2014/main" id="{89CA6D1B-D62D-DD10-FDB0-85846BDEC3E7}"/>
                  </a:ext>
                </a:extLst>
              </p:cNvPr>
              <p:cNvSpPr/>
              <p:nvPr/>
            </p:nvSpPr>
            <p:spPr>
              <a:xfrm>
                <a:off x="10460617" y="1867150"/>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23006F98-DD7E-5F35-F5BA-282E148AF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71377" y="1967575"/>
                <a:ext cx="333730" cy="323879"/>
              </a:xfrm>
              <a:prstGeom prst="rect">
                <a:avLst/>
              </a:prstGeom>
            </p:spPr>
          </p:pic>
        </p:grpSp>
        <p:grpSp>
          <p:nvGrpSpPr>
            <p:cNvPr id="30" name="Group 29">
              <a:extLst>
                <a:ext uri="{FF2B5EF4-FFF2-40B4-BE49-F238E27FC236}">
                  <a16:creationId xmlns:a16="http://schemas.microsoft.com/office/drawing/2014/main" id="{404CEE5D-EC81-5D9E-863E-2273424CCBB2}"/>
                </a:ext>
              </a:extLst>
            </p:cNvPr>
            <p:cNvGrpSpPr/>
            <p:nvPr/>
          </p:nvGrpSpPr>
          <p:grpSpPr>
            <a:xfrm>
              <a:off x="10717919" y="2894827"/>
              <a:ext cx="556401" cy="532899"/>
              <a:chOff x="10460617" y="1867150"/>
              <a:chExt cx="556401" cy="532899"/>
            </a:xfrm>
          </p:grpSpPr>
          <p:sp>
            <p:nvSpPr>
              <p:cNvPr id="31" name="Rounded Rectangle 30">
                <a:extLst>
                  <a:ext uri="{FF2B5EF4-FFF2-40B4-BE49-F238E27FC236}">
                    <a16:creationId xmlns:a16="http://schemas.microsoft.com/office/drawing/2014/main" id="{81FF0B45-C6CA-2A4A-B45B-8CDFE0024440}"/>
                  </a:ext>
                </a:extLst>
              </p:cNvPr>
              <p:cNvSpPr/>
              <p:nvPr/>
            </p:nvSpPr>
            <p:spPr>
              <a:xfrm>
                <a:off x="10460617" y="1867150"/>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C8693FE4-95A4-9C33-5C32-B68B0888CC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71377" y="1967575"/>
                <a:ext cx="333730" cy="323879"/>
              </a:xfrm>
              <a:prstGeom prst="rect">
                <a:avLst/>
              </a:prstGeom>
            </p:spPr>
          </p:pic>
        </p:grpSp>
        <p:grpSp>
          <p:nvGrpSpPr>
            <p:cNvPr id="45" name="Group 44">
              <a:extLst>
                <a:ext uri="{FF2B5EF4-FFF2-40B4-BE49-F238E27FC236}">
                  <a16:creationId xmlns:a16="http://schemas.microsoft.com/office/drawing/2014/main" id="{E86865F8-896B-984F-DF09-B760B403A3F9}"/>
                </a:ext>
              </a:extLst>
            </p:cNvPr>
            <p:cNvGrpSpPr/>
            <p:nvPr/>
          </p:nvGrpSpPr>
          <p:grpSpPr>
            <a:xfrm>
              <a:off x="7760844" y="1709804"/>
              <a:ext cx="556401" cy="532899"/>
              <a:chOff x="8543046" y="3706602"/>
              <a:chExt cx="556401" cy="532899"/>
            </a:xfrm>
          </p:grpSpPr>
          <p:pic>
            <p:nvPicPr>
              <p:cNvPr id="41" name="Graphic 40">
                <a:extLst>
                  <a:ext uri="{FF2B5EF4-FFF2-40B4-BE49-F238E27FC236}">
                    <a16:creationId xmlns:a16="http://schemas.microsoft.com/office/drawing/2014/main" id="{67791A13-D07D-26AE-40E6-EBC21C0AA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3806" y="3805303"/>
                <a:ext cx="338973" cy="338973"/>
              </a:xfrm>
              <a:prstGeom prst="rect">
                <a:avLst/>
              </a:prstGeom>
            </p:spPr>
          </p:pic>
          <p:sp>
            <p:nvSpPr>
              <p:cNvPr id="43" name="Rounded Rectangle 42">
                <a:extLst>
                  <a:ext uri="{FF2B5EF4-FFF2-40B4-BE49-F238E27FC236}">
                    <a16:creationId xmlns:a16="http://schemas.microsoft.com/office/drawing/2014/main" id="{CD5A84D1-01BB-6B41-52E9-D3800658DD86}"/>
                  </a:ext>
                </a:extLst>
              </p:cNvPr>
              <p:cNvSpPr/>
              <p:nvPr/>
            </p:nvSpPr>
            <p:spPr>
              <a:xfrm>
                <a:off x="8543046" y="3706602"/>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E211218-39FE-833F-06CE-320F826671A1}"/>
                </a:ext>
              </a:extLst>
            </p:cNvPr>
            <p:cNvGrpSpPr/>
            <p:nvPr/>
          </p:nvGrpSpPr>
          <p:grpSpPr>
            <a:xfrm>
              <a:off x="7760845" y="2305810"/>
              <a:ext cx="556401" cy="532899"/>
              <a:chOff x="8543046" y="3706602"/>
              <a:chExt cx="556401" cy="532899"/>
            </a:xfrm>
          </p:grpSpPr>
          <p:pic>
            <p:nvPicPr>
              <p:cNvPr id="47" name="Graphic 46">
                <a:extLst>
                  <a:ext uri="{FF2B5EF4-FFF2-40B4-BE49-F238E27FC236}">
                    <a16:creationId xmlns:a16="http://schemas.microsoft.com/office/drawing/2014/main" id="{66D1060C-9F99-245F-4446-3179E7D68C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3806" y="3805303"/>
                <a:ext cx="338973" cy="338973"/>
              </a:xfrm>
              <a:prstGeom prst="rect">
                <a:avLst/>
              </a:prstGeom>
            </p:spPr>
          </p:pic>
          <p:sp>
            <p:nvSpPr>
              <p:cNvPr id="48" name="Rounded Rectangle 47">
                <a:extLst>
                  <a:ext uri="{FF2B5EF4-FFF2-40B4-BE49-F238E27FC236}">
                    <a16:creationId xmlns:a16="http://schemas.microsoft.com/office/drawing/2014/main" id="{98DDC148-1830-41AD-DB3A-515725DB9CB1}"/>
                  </a:ext>
                </a:extLst>
              </p:cNvPr>
              <p:cNvSpPr/>
              <p:nvPr/>
            </p:nvSpPr>
            <p:spPr>
              <a:xfrm>
                <a:off x="8543046" y="3706602"/>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229E086B-4A35-0980-0CD3-E1163C7F039F}"/>
                </a:ext>
              </a:extLst>
            </p:cNvPr>
            <p:cNvGrpSpPr/>
            <p:nvPr/>
          </p:nvGrpSpPr>
          <p:grpSpPr>
            <a:xfrm>
              <a:off x="7760846" y="2901816"/>
              <a:ext cx="556401" cy="532899"/>
              <a:chOff x="8543046" y="3706602"/>
              <a:chExt cx="556401" cy="532899"/>
            </a:xfrm>
          </p:grpSpPr>
          <p:pic>
            <p:nvPicPr>
              <p:cNvPr id="50" name="Graphic 49">
                <a:extLst>
                  <a:ext uri="{FF2B5EF4-FFF2-40B4-BE49-F238E27FC236}">
                    <a16:creationId xmlns:a16="http://schemas.microsoft.com/office/drawing/2014/main" id="{CBEC88AA-905F-2A8D-D849-222A26D62D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3806" y="3805303"/>
                <a:ext cx="338973" cy="338973"/>
              </a:xfrm>
              <a:prstGeom prst="rect">
                <a:avLst/>
              </a:prstGeom>
            </p:spPr>
          </p:pic>
          <p:sp>
            <p:nvSpPr>
              <p:cNvPr id="51" name="Rounded Rectangle 50">
                <a:extLst>
                  <a:ext uri="{FF2B5EF4-FFF2-40B4-BE49-F238E27FC236}">
                    <a16:creationId xmlns:a16="http://schemas.microsoft.com/office/drawing/2014/main" id="{298F4BD8-A28D-0816-96E8-836C12AEB967}"/>
                  </a:ext>
                </a:extLst>
              </p:cNvPr>
              <p:cNvSpPr/>
              <p:nvPr/>
            </p:nvSpPr>
            <p:spPr>
              <a:xfrm>
                <a:off x="8543046" y="3706602"/>
                <a:ext cx="556401"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73D18AD7-F8AF-E202-92DF-B12528942A36}"/>
                </a:ext>
              </a:extLst>
            </p:cNvPr>
            <p:cNvSpPr/>
            <p:nvPr/>
          </p:nvSpPr>
          <p:spPr>
            <a:xfrm>
              <a:off x="7560656" y="1514029"/>
              <a:ext cx="3911809" cy="2094359"/>
            </a:xfrm>
            <a:prstGeom prst="rect">
              <a:avLst/>
            </a:prstGeom>
            <a:noFill/>
            <a:ln w="28575">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415E17D6-AC01-4E86-1E9A-0C35C5EBE5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258127" y="2678818"/>
              <a:ext cx="133265" cy="129331"/>
            </a:xfrm>
            <a:prstGeom prst="rect">
              <a:avLst/>
            </a:prstGeom>
          </p:spPr>
        </p:pic>
        <p:cxnSp>
          <p:nvCxnSpPr>
            <p:cNvPr id="61" name="Straight Arrow Connector 60">
              <a:extLst>
                <a:ext uri="{FF2B5EF4-FFF2-40B4-BE49-F238E27FC236}">
                  <a16:creationId xmlns:a16="http://schemas.microsoft.com/office/drawing/2014/main" id="{231361F2-27FA-0C93-78CF-061FBC0FCE6F}"/>
                </a:ext>
              </a:extLst>
            </p:cNvPr>
            <p:cNvCxnSpPr>
              <a:cxnSpLocks/>
              <a:stCxn id="13" idx="0"/>
            </p:cNvCxnSpPr>
            <p:nvPr/>
          </p:nvCxnSpPr>
          <p:spPr>
            <a:xfrm flipV="1">
              <a:off x="10911108" y="3608388"/>
              <a:ext cx="0" cy="12551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Text Placeholder 1">
            <a:extLst>
              <a:ext uri="{FF2B5EF4-FFF2-40B4-BE49-F238E27FC236}">
                <a16:creationId xmlns:a16="http://schemas.microsoft.com/office/drawing/2014/main" id="{3A9160E3-E457-53F6-B202-8F4D717DD9D0}"/>
              </a:ext>
            </a:extLst>
          </p:cNvPr>
          <p:cNvSpPr txBox="1">
            <a:spLocks/>
          </p:cNvSpPr>
          <p:nvPr/>
        </p:nvSpPr>
        <p:spPr>
          <a:xfrm>
            <a:off x="731837" y="2309874"/>
            <a:ext cx="6194792" cy="3258330"/>
          </a:xfrm>
          <a:prstGeom prst="roundRect">
            <a:avLst>
              <a:gd name="adj" fmla="val 2904"/>
            </a:avLst>
          </a:prstGeom>
          <a:solidFill>
            <a:schemeClr val="bg1">
              <a:lumMod val="95000"/>
            </a:schemeClr>
          </a:solidFill>
          <a:ln>
            <a:noFill/>
          </a:ln>
        </p:spPr>
        <p:txBody>
          <a:bodyPr vert="horz" wrap="square" lIns="180000" tIns="180000" rIns="180000" bIns="180000" rtlCol="0">
            <a:spAutoFit/>
          </a:bodyPr>
          <a:lstStyle>
            <a:lvl1pPr marL="342900" marR="0" indent="-342900" algn="l" defTabSz="914400" rtl="0" eaLnBrk="1" fontAlgn="auto" latinLnBrk="0" hangingPunct="1">
              <a:lnSpc>
                <a:spcPct val="110000"/>
              </a:lnSpc>
              <a:spcBef>
                <a:spcPts val="1000"/>
              </a:spcBef>
              <a:spcAft>
                <a:spcPts val="1000"/>
              </a:spcAft>
              <a:buClr>
                <a:schemeClr val="accent1"/>
              </a:buClr>
              <a:buSzPct val="100000"/>
              <a:buFont typeface="+mj-lt"/>
              <a:buAutoNum type="arabicPeriod"/>
              <a:tabLst/>
              <a:defRPr sz="1800" b="0" kern="1200" baseline="0">
                <a:solidFill>
                  <a:schemeClr val="tx1"/>
                </a:solidFill>
                <a:latin typeface="+mn-lt"/>
                <a:ea typeface="+mn-ea"/>
                <a:cs typeface="Poppins Light" panose="00000400000000000000" pitchFamily="2" charset="0"/>
              </a:defRPr>
            </a:lvl1pPr>
            <a:lvl2pPr marL="800100" indent="-342900" algn="l" defTabSz="914400" rtl="0" eaLnBrk="1" latinLnBrk="0" hangingPunct="1">
              <a:lnSpc>
                <a:spcPct val="110000"/>
              </a:lnSpc>
              <a:spcBef>
                <a:spcPts val="0"/>
              </a:spcBef>
              <a:spcAft>
                <a:spcPts val="0"/>
              </a:spcAft>
              <a:buClr>
                <a:schemeClr val="accent1"/>
              </a:buClr>
              <a:buFont typeface="Poppins SemiBold" panose="00000700000000000000" pitchFamily="2" charset="0"/>
              <a:buChar char="–"/>
              <a:defRPr sz="1800" kern="1200">
                <a:solidFill>
                  <a:schemeClr val="tx2"/>
                </a:solidFill>
                <a:latin typeface="+mn-lt"/>
                <a:ea typeface="+mn-ea"/>
                <a:cs typeface="+mn-cs"/>
              </a:defRPr>
            </a:lvl2pPr>
            <a:lvl3pPr marL="1257300" indent="-3429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3pPr>
            <a:lvl4pPr marL="16002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0"/>
              </a:spcAft>
              <a:buClr>
                <a:schemeClr val="accent1"/>
              </a:buClr>
              <a:buFont typeface="Poppins Light" panose="00000400000000000000" pitchFamily="2"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Some limitations:</a:t>
            </a:r>
          </a:p>
          <a:p>
            <a:pPr lvl="1">
              <a:buFont typeface="Arial" panose="020B0604020202020204" pitchFamily="34" charset="0"/>
              <a:buChar char="•"/>
            </a:pPr>
            <a:r>
              <a:rPr lang="en-US" b="1"/>
              <a:t>Security</a:t>
            </a:r>
            <a:r>
              <a:rPr lang="en-US"/>
              <a:t>: </a:t>
            </a:r>
            <a:r>
              <a:rPr lang="en-US" err="1"/>
              <a:t>ArgoCD</a:t>
            </a:r>
            <a:r>
              <a:rPr lang="en-US"/>
              <a:t> need direct visibility to the K8s API of target clusters</a:t>
            </a:r>
          </a:p>
          <a:p>
            <a:pPr lvl="1">
              <a:buFont typeface="Arial" panose="020B0604020202020204" pitchFamily="34" charset="0"/>
              <a:buChar char="•"/>
            </a:pPr>
            <a:r>
              <a:rPr lang="en-US" b="1"/>
              <a:t>Scale</a:t>
            </a:r>
            <a:r>
              <a:rPr lang="en-US"/>
              <a:t>: </a:t>
            </a:r>
          </a:p>
          <a:p>
            <a:pPr lvl="2"/>
            <a:r>
              <a:rPr lang="en-US"/>
              <a:t>Push model implies scaling challenges (usually just few tens of clusters) </a:t>
            </a:r>
          </a:p>
          <a:p>
            <a:pPr lvl="2"/>
            <a:r>
              <a:rPr lang="en-US"/>
              <a:t>Complex topologies or complex operational models needed to use it at scale</a:t>
            </a:r>
          </a:p>
        </p:txBody>
      </p:sp>
    </p:spTree>
    <p:extLst>
      <p:ext uri="{BB962C8B-B14F-4D97-AF65-F5344CB8AC3E}">
        <p14:creationId xmlns:p14="http://schemas.microsoft.com/office/powerpoint/2010/main" val="128110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4.03323E-17 L 0.34896 -0.00487 " pathEditMode="relative" rAng="0" ptsTypes="AA">
                                      <p:cBhvr>
                                        <p:cTn id="6" dur="2000" fill="hold"/>
                                        <p:tgtEl>
                                          <p:spTgt spid="63"/>
                                        </p:tgtEl>
                                        <p:attrNameLst>
                                          <p:attrName>ppt_x</p:attrName>
                                          <p:attrName>ppt_y</p:attrName>
                                        </p:attrNameLst>
                                      </p:cBhvr>
                                      <p:rCtr x="17461"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0B0F06-D430-C2BC-B3BD-0B80DA384E40}"/>
              </a:ext>
            </a:extLst>
          </p:cNvPr>
          <p:cNvSpPr>
            <a:spLocks noGrp="1"/>
          </p:cNvSpPr>
          <p:nvPr>
            <p:ph type="body" sz="quarter" idx="15"/>
          </p:nvPr>
        </p:nvSpPr>
        <p:spPr>
          <a:xfrm>
            <a:off x="731838" y="1822168"/>
            <a:ext cx="9518650" cy="2767168"/>
          </a:xfrm>
        </p:spPr>
        <p:txBody>
          <a:bodyPr/>
          <a:lstStyle/>
          <a:p>
            <a:pPr>
              <a:buFont typeface="Arial" panose="020B0604020202020204" pitchFamily="34" charset="0"/>
              <a:buChar char="•"/>
            </a:pPr>
            <a:r>
              <a:rPr lang="en-US"/>
              <a:t>Keep it simple: dumb pipe model</a:t>
            </a:r>
          </a:p>
          <a:p>
            <a:pPr>
              <a:buFont typeface="Arial" panose="020B0604020202020204" pitchFamily="34" charset="0"/>
              <a:buChar char="•"/>
            </a:pPr>
            <a:r>
              <a:rPr lang="en-US"/>
              <a:t>”Unlimited” scale</a:t>
            </a:r>
          </a:p>
          <a:p>
            <a:pPr lvl="1">
              <a:buSzPct val="50000"/>
              <a:buFont typeface="Wingdings" pitchFamily="2" charset="2"/>
              <a:buChar char="§"/>
            </a:pPr>
            <a:r>
              <a:rPr lang="en-US"/>
              <a:t>Pull vs Push</a:t>
            </a:r>
          </a:p>
          <a:p>
            <a:pPr lvl="1">
              <a:buSzPct val="50000"/>
              <a:buFont typeface="Wingdings" pitchFamily="2" charset="2"/>
              <a:buChar char="§"/>
            </a:pPr>
            <a:r>
              <a:rPr lang="en-US"/>
              <a:t>Advanced targeting</a:t>
            </a:r>
          </a:p>
          <a:p>
            <a:pPr lvl="1">
              <a:buSzPct val="50000"/>
              <a:buFont typeface="Wingdings" pitchFamily="2" charset="2"/>
              <a:buChar char="§"/>
            </a:pPr>
            <a:r>
              <a:rPr lang="en-US"/>
              <a:t>Bandwidth optimization</a:t>
            </a:r>
          </a:p>
          <a:p>
            <a:pPr>
              <a:buFont typeface="Arial" panose="020B0604020202020204" pitchFamily="34" charset="0"/>
              <a:buChar char="•"/>
            </a:pPr>
            <a:r>
              <a:rPr lang="en-US"/>
              <a:t>How to allow secure and flexible topologies</a:t>
            </a:r>
          </a:p>
          <a:p>
            <a:pPr lvl="1"/>
            <a:endParaRPr lang="en-US"/>
          </a:p>
        </p:txBody>
      </p:sp>
      <p:sp>
        <p:nvSpPr>
          <p:cNvPr id="3" name="Title 2">
            <a:extLst>
              <a:ext uri="{FF2B5EF4-FFF2-40B4-BE49-F238E27FC236}">
                <a16:creationId xmlns:a16="http://schemas.microsoft.com/office/drawing/2014/main" id="{EBE13A7F-B508-4F88-57DB-4B3D73D98E37}"/>
              </a:ext>
            </a:extLst>
          </p:cNvPr>
          <p:cNvSpPr>
            <a:spLocks noGrp="1"/>
          </p:cNvSpPr>
          <p:nvPr>
            <p:ph type="title"/>
          </p:nvPr>
        </p:nvSpPr>
        <p:spPr/>
        <p:txBody>
          <a:bodyPr/>
          <a:lstStyle/>
          <a:p>
            <a:r>
              <a:rPr lang="en-US"/>
              <a:t>Fleet design principles</a:t>
            </a:r>
          </a:p>
        </p:txBody>
      </p:sp>
      <p:sp>
        <p:nvSpPr>
          <p:cNvPr id="4" name="Slide Number Placeholder 3">
            <a:extLst>
              <a:ext uri="{FF2B5EF4-FFF2-40B4-BE49-F238E27FC236}">
                <a16:creationId xmlns:a16="http://schemas.microsoft.com/office/drawing/2014/main" id="{5677FEF3-1BC2-F70F-F4AF-6566635B335C}"/>
              </a:ext>
            </a:extLst>
          </p:cNvPr>
          <p:cNvSpPr>
            <a:spLocks noGrp="1"/>
          </p:cNvSpPr>
          <p:nvPr>
            <p:ph type="sldNum" sz="quarter" idx="4"/>
          </p:nvPr>
        </p:nvSpPr>
        <p:spPr/>
        <p:txBody>
          <a:bodyPr/>
          <a:lstStyle/>
          <a:p>
            <a:pPr algn="r"/>
            <a:fld id="{866D8E11-A83D-46AC-BA35-C493C365AC69}" type="slidenum">
              <a:rPr lang="en-US" smtClean="0"/>
              <a:pPr algn="r"/>
              <a:t>7</a:t>
            </a:fld>
            <a:endParaRPr lang="en-US"/>
          </a:p>
        </p:txBody>
      </p:sp>
    </p:spTree>
    <p:extLst>
      <p:ext uri="{BB962C8B-B14F-4D97-AF65-F5344CB8AC3E}">
        <p14:creationId xmlns:p14="http://schemas.microsoft.com/office/powerpoint/2010/main" val="324142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E8F14-6CF3-4B40-10E4-3806A9EB9A26}"/>
              </a:ext>
            </a:extLst>
          </p:cNvPr>
          <p:cNvSpPr>
            <a:spLocks noGrp="1"/>
          </p:cNvSpPr>
          <p:nvPr>
            <p:ph type="title"/>
          </p:nvPr>
        </p:nvSpPr>
        <p:spPr/>
        <p:txBody>
          <a:bodyPr/>
          <a:lstStyle/>
          <a:p>
            <a:r>
              <a:rPr lang="en-US"/>
              <a:t>How to scale better with Fleet: main pillars</a:t>
            </a:r>
          </a:p>
        </p:txBody>
      </p:sp>
      <p:sp>
        <p:nvSpPr>
          <p:cNvPr id="4" name="Slide Number Placeholder 3">
            <a:extLst>
              <a:ext uri="{FF2B5EF4-FFF2-40B4-BE49-F238E27FC236}">
                <a16:creationId xmlns:a16="http://schemas.microsoft.com/office/drawing/2014/main" id="{8697335A-B51B-EDA1-8738-FBB028D2D717}"/>
              </a:ext>
            </a:extLst>
          </p:cNvPr>
          <p:cNvSpPr>
            <a:spLocks noGrp="1"/>
          </p:cNvSpPr>
          <p:nvPr>
            <p:ph type="sldNum" sz="quarter" idx="4"/>
          </p:nvPr>
        </p:nvSpPr>
        <p:spPr/>
        <p:txBody>
          <a:bodyPr/>
          <a:lstStyle/>
          <a:p>
            <a:pPr algn="r"/>
            <a:fld id="{866D8E11-A83D-46AC-BA35-C493C365AC69}" type="slidenum">
              <a:rPr lang="en-US" smtClean="0"/>
              <a:pPr algn="r"/>
              <a:t>8</a:t>
            </a:fld>
            <a:endParaRPr lang="en-US"/>
          </a:p>
        </p:txBody>
      </p:sp>
      <p:sp>
        <p:nvSpPr>
          <p:cNvPr id="5" name="Freeform 4">
            <a:extLst>
              <a:ext uri="{FF2B5EF4-FFF2-40B4-BE49-F238E27FC236}">
                <a16:creationId xmlns:a16="http://schemas.microsoft.com/office/drawing/2014/main" id="{62D68C0E-1355-A900-5D14-8CDC472784CE}"/>
              </a:ext>
            </a:extLst>
          </p:cNvPr>
          <p:cNvSpPr/>
          <p:nvPr/>
        </p:nvSpPr>
        <p:spPr>
          <a:xfrm>
            <a:off x="979487" y="1523325"/>
            <a:ext cx="6248399" cy="4393406"/>
          </a:xfrm>
          <a:custGeom>
            <a:avLst/>
            <a:gdLst>
              <a:gd name="connsiteX0" fmla="*/ 45742 w 6248399"/>
              <a:gd name="connsiteY0" fmla="*/ 0 h 4393406"/>
              <a:gd name="connsiteX1" fmla="*/ 6202658 w 6248399"/>
              <a:gd name="connsiteY1" fmla="*/ 0 h 4393406"/>
              <a:gd name="connsiteX2" fmla="*/ 6248400 w 6248399"/>
              <a:gd name="connsiteY2" fmla="*/ 45765 h 4393406"/>
              <a:gd name="connsiteX3" fmla="*/ 6248400 w 6248399"/>
              <a:gd name="connsiteY3" fmla="*/ 4347642 h 4393406"/>
              <a:gd name="connsiteX4" fmla="*/ 6202658 w 6248399"/>
              <a:gd name="connsiteY4" fmla="*/ 4393406 h 4393406"/>
              <a:gd name="connsiteX5" fmla="*/ 45742 w 6248399"/>
              <a:gd name="connsiteY5" fmla="*/ 4393406 h 4393406"/>
              <a:gd name="connsiteX6" fmla="*/ 0 w 6248399"/>
              <a:gd name="connsiteY6" fmla="*/ 4347642 h 4393406"/>
              <a:gd name="connsiteX7" fmla="*/ 0 w 6248399"/>
              <a:gd name="connsiteY7" fmla="*/ 45765 h 4393406"/>
              <a:gd name="connsiteX8" fmla="*/ 45742 w 6248399"/>
              <a:gd name="connsiteY8" fmla="*/ 0 h 43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8399" h="4393406">
                <a:moveTo>
                  <a:pt x="45742" y="0"/>
                </a:moveTo>
                <a:lnTo>
                  <a:pt x="6202658" y="0"/>
                </a:lnTo>
                <a:cubicBezTo>
                  <a:pt x="6227908" y="0"/>
                  <a:pt x="6248400" y="20490"/>
                  <a:pt x="6248400" y="45765"/>
                </a:cubicBezTo>
                <a:lnTo>
                  <a:pt x="6248400" y="4347642"/>
                </a:lnTo>
                <a:cubicBezTo>
                  <a:pt x="6248400" y="4372917"/>
                  <a:pt x="6227908" y="4393406"/>
                  <a:pt x="6202658" y="4393406"/>
                </a:cubicBezTo>
                <a:lnTo>
                  <a:pt x="45742" y="4393406"/>
                </a:lnTo>
                <a:cubicBezTo>
                  <a:pt x="20480" y="4393406"/>
                  <a:pt x="0" y="4372917"/>
                  <a:pt x="0" y="4347642"/>
                </a:cubicBezTo>
                <a:lnTo>
                  <a:pt x="0" y="45765"/>
                </a:lnTo>
                <a:cubicBezTo>
                  <a:pt x="0" y="20490"/>
                  <a:pt x="20480" y="0"/>
                  <a:pt x="45742" y="0"/>
                </a:cubicBezTo>
                <a:close/>
              </a:path>
            </a:pathLst>
          </a:custGeom>
          <a:solidFill>
            <a:schemeClr val="accent5"/>
          </a:solidFill>
          <a:ln w="457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B0B3A7C-77FF-1D68-2CFA-B80BFC9A1AA3}"/>
              </a:ext>
            </a:extLst>
          </p:cNvPr>
          <p:cNvSpPr/>
          <p:nvPr/>
        </p:nvSpPr>
        <p:spPr>
          <a:xfrm>
            <a:off x="1224060" y="2914570"/>
            <a:ext cx="5752564" cy="711640"/>
          </a:xfrm>
          <a:custGeom>
            <a:avLst/>
            <a:gdLst>
              <a:gd name="connsiteX0" fmla="*/ 5725119 w 5752564"/>
              <a:gd name="connsiteY0" fmla="*/ 0 h 711640"/>
              <a:gd name="connsiteX1" fmla="*/ 27434 w 5752564"/>
              <a:gd name="connsiteY1" fmla="*/ 0 h 711640"/>
              <a:gd name="connsiteX2" fmla="*/ 0 w 5752564"/>
              <a:gd name="connsiteY2" fmla="*/ 27450 h 711640"/>
              <a:gd name="connsiteX3" fmla="*/ 0 w 5752564"/>
              <a:gd name="connsiteY3" fmla="*/ 684191 h 711640"/>
              <a:gd name="connsiteX4" fmla="*/ 27434 w 5752564"/>
              <a:gd name="connsiteY4" fmla="*/ 711640 h 711640"/>
              <a:gd name="connsiteX5" fmla="*/ 5725119 w 5752564"/>
              <a:gd name="connsiteY5" fmla="*/ 711640 h 711640"/>
              <a:gd name="connsiteX6" fmla="*/ 5752564 w 5752564"/>
              <a:gd name="connsiteY6" fmla="*/ 684191 h 711640"/>
              <a:gd name="connsiteX7" fmla="*/ 5752564 w 5752564"/>
              <a:gd name="connsiteY7" fmla="*/ 27450 h 711640"/>
              <a:gd name="connsiteX8" fmla="*/ 5725119 w 5752564"/>
              <a:gd name="connsiteY8" fmla="*/ 0 h 71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2564" h="711640">
                <a:moveTo>
                  <a:pt x="5725119" y="0"/>
                </a:moveTo>
                <a:lnTo>
                  <a:pt x="27434" y="0"/>
                </a:lnTo>
                <a:cubicBezTo>
                  <a:pt x="12283" y="0"/>
                  <a:pt x="0" y="12288"/>
                  <a:pt x="0" y="27450"/>
                </a:cubicBezTo>
                <a:lnTo>
                  <a:pt x="0" y="684191"/>
                </a:lnTo>
                <a:cubicBezTo>
                  <a:pt x="0" y="699352"/>
                  <a:pt x="12283" y="711640"/>
                  <a:pt x="27434" y="711640"/>
                </a:cubicBezTo>
                <a:lnTo>
                  <a:pt x="5725119" y="711640"/>
                </a:lnTo>
                <a:cubicBezTo>
                  <a:pt x="5740260" y="711640"/>
                  <a:pt x="5752564" y="699352"/>
                  <a:pt x="5752564" y="684191"/>
                </a:cubicBezTo>
                <a:lnTo>
                  <a:pt x="5752564" y="27450"/>
                </a:lnTo>
                <a:cubicBezTo>
                  <a:pt x="5752564" y="12288"/>
                  <a:pt x="5740260" y="0"/>
                  <a:pt x="5725119" y="0"/>
                </a:cubicBezTo>
                <a:close/>
              </a:path>
            </a:pathLst>
          </a:custGeom>
          <a:solidFill>
            <a:schemeClr val="accent1"/>
          </a:solidFill>
          <a:ln w="457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AF0DB95C-0C82-949A-FEBB-C3C6C9670A2A}"/>
              </a:ext>
            </a:extLst>
          </p:cNvPr>
          <p:cNvSpPr/>
          <p:nvPr/>
        </p:nvSpPr>
        <p:spPr>
          <a:xfrm>
            <a:off x="1228770" y="4236147"/>
            <a:ext cx="1829691" cy="1418704"/>
          </a:xfrm>
          <a:custGeom>
            <a:avLst/>
            <a:gdLst>
              <a:gd name="connsiteX0" fmla="*/ 1802260 w 1829691"/>
              <a:gd name="connsiteY0" fmla="*/ 0 h 1418704"/>
              <a:gd name="connsiteX1" fmla="*/ 27434 w 1829691"/>
              <a:gd name="connsiteY1" fmla="*/ 0 h 1418704"/>
              <a:gd name="connsiteX2" fmla="*/ 0 w 1829691"/>
              <a:gd name="connsiteY2" fmla="*/ 27450 h 1418704"/>
              <a:gd name="connsiteX3" fmla="*/ 0 w 1829691"/>
              <a:gd name="connsiteY3" fmla="*/ 1391259 h 1418704"/>
              <a:gd name="connsiteX4" fmla="*/ 27434 w 1829691"/>
              <a:gd name="connsiteY4" fmla="*/ 1418704 h 1418704"/>
              <a:gd name="connsiteX5" fmla="*/ 1802260 w 1829691"/>
              <a:gd name="connsiteY5" fmla="*/ 1418704 h 1418704"/>
              <a:gd name="connsiteX6" fmla="*/ 1829691 w 1829691"/>
              <a:gd name="connsiteY6" fmla="*/ 1391259 h 1418704"/>
              <a:gd name="connsiteX7" fmla="*/ 1829691 w 1829691"/>
              <a:gd name="connsiteY7" fmla="*/ 27450 h 1418704"/>
              <a:gd name="connsiteX8" fmla="*/ 1802260 w 1829691"/>
              <a:gd name="connsiteY8" fmla="*/ 0 h 141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9691" h="1418704">
                <a:moveTo>
                  <a:pt x="1802260" y="0"/>
                </a:moveTo>
                <a:lnTo>
                  <a:pt x="27434" y="0"/>
                </a:lnTo>
                <a:cubicBezTo>
                  <a:pt x="12283" y="0"/>
                  <a:pt x="0" y="12293"/>
                  <a:pt x="0" y="27450"/>
                </a:cubicBezTo>
                <a:lnTo>
                  <a:pt x="0" y="1391259"/>
                </a:lnTo>
                <a:cubicBezTo>
                  <a:pt x="0" y="1406416"/>
                  <a:pt x="12283" y="1418704"/>
                  <a:pt x="27434" y="1418704"/>
                </a:cubicBezTo>
                <a:lnTo>
                  <a:pt x="1802260" y="1418704"/>
                </a:lnTo>
                <a:cubicBezTo>
                  <a:pt x="1817409" y="1418704"/>
                  <a:pt x="1829691" y="1406416"/>
                  <a:pt x="1829691" y="1391259"/>
                </a:cubicBezTo>
                <a:lnTo>
                  <a:pt x="1829691" y="27450"/>
                </a:lnTo>
                <a:cubicBezTo>
                  <a:pt x="1829691" y="12293"/>
                  <a:pt x="1817409" y="0"/>
                  <a:pt x="1802260" y="0"/>
                </a:cubicBezTo>
                <a:close/>
              </a:path>
            </a:pathLst>
          </a:custGeom>
          <a:solidFill>
            <a:schemeClr val="accent1"/>
          </a:solidFill>
          <a:ln w="457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644A325-D81D-84E0-09F9-757457D9FE8A}"/>
              </a:ext>
            </a:extLst>
          </p:cNvPr>
          <p:cNvSpPr/>
          <p:nvPr/>
        </p:nvSpPr>
        <p:spPr>
          <a:xfrm>
            <a:off x="3185158" y="4236147"/>
            <a:ext cx="1829692" cy="1418704"/>
          </a:xfrm>
          <a:custGeom>
            <a:avLst/>
            <a:gdLst>
              <a:gd name="connsiteX0" fmla="*/ 1802256 w 1829692"/>
              <a:gd name="connsiteY0" fmla="*/ 0 h 1418704"/>
              <a:gd name="connsiteX1" fmla="*/ 27432 w 1829692"/>
              <a:gd name="connsiteY1" fmla="*/ 0 h 1418704"/>
              <a:gd name="connsiteX2" fmla="*/ 0 w 1829692"/>
              <a:gd name="connsiteY2" fmla="*/ 27450 h 1418704"/>
              <a:gd name="connsiteX3" fmla="*/ 0 w 1829692"/>
              <a:gd name="connsiteY3" fmla="*/ 1391259 h 1418704"/>
              <a:gd name="connsiteX4" fmla="*/ 27432 w 1829692"/>
              <a:gd name="connsiteY4" fmla="*/ 1418704 h 1418704"/>
              <a:gd name="connsiteX5" fmla="*/ 1802256 w 1829692"/>
              <a:gd name="connsiteY5" fmla="*/ 1418704 h 1418704"/>
              <a:gd name="connsiteX6" fmla="*/ 1829693 w 1829692"/>
              <a:gd name="connsiteY6" fmla="*/ 1391259 h 1418704"/>
              <a:gd name="connsiteX7" fmla="*/ 1829693 w 1829692"/>
              <a:gd name="connsiteY7" fmla="*/ 27450 h 1418704"/>
              <a:gd name="connsiteX8" fmla="*/ 1802256 w 1829692"/>
              <a:gd name="connsiteY8" fmla="*/ 0 h 141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9692" h="1418704">
                <a:moveTo>
                  <a:pt x="1802256" y="0"/>
                </a:moveTo>
                <a:lnTo>
                  <a:pt x="27432" y="0"/>
                </a:lnTo>
                <a:cubicBezTo>
                  <a:pt x="12282" y="0"/>
                  <a:pt x="0" y="12293"/>
                  <a:pt x="0" y="27450"/>
                </a:cubicBezTo>
                <a:lnTo>
                  <a:pt x="0" y="1391259"/>
                </a:lnTo>
                <a:cubicBezTo>
                  <a:pt x="0" y="1406416"/>
                  <a:pt x="12282" y="1418704"/>
                  <a:pt x="27432" y="1418704"/>
                </a:cubicBezTo>
                <a:lnTo>
                  <a:pt x="1802256" y="1418704"/>
                </a:lnTo>
                <a:cubicBezTo>
                  <a:pt x="1817406" y="1418704"/>
                  <a:pt x="1829693" y="1406416"/>
                  <a:pt x="1829693" y="1391259"/>
                </a:cubicBezTo>
                <a:lnTo>
                  <a:pt x="1829693" y="27450"/>
                </a:lnTo>
                <a:cubicBezTo>
                  <a:pt x="1829693" y="12293"/>
                  <a:pt x="1817406" y="0"/>
                  <a:pt x="1802256" y="0"/>
                </a:cubicBezTo>
                <a:close/>
              </a:path>
            </a:pathLst>
          </a:custGeom>
          <a:solidFill>
            <a:schemeClr val="accent1"/>
          </a:solidFill>
          <a:ln w="457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A35E5E1-2C04-28B5-A0D0-A335B55DE5FE}"/>
              </a:ext>
            </a:extLst>
          </p:cNvPr>
          <p:cNvSpPr/>
          <p:nvPr/>
        </p:nvSpPr>
        <p:spPr>
          <a:xfrm>
            <a:off x="5141543" y="4236147"/>
            <a:ext cx="1829683" cy="1418704"/>
          </a:xfrm>
          <a:custGeom>
            <a:avLst/>
            <a:gdLst>
              <a:gd name="connsiteX0" fmla="*/ 1802238 w 1829683"/>
              <a:gd name="connsiteY0" fmla="*/ 0 h 1418704"/>
              <a:gd name="connsiteX1" fmla="*/ 27431 w 1829683"/>
              <a:gd name="connsiteY1" fmla="*/ 0 h 1418704"/>
              <a:gd name="connsiteX2" fmla="*/ 0 w 1829683"/>
              <a:gd name="connsiteY2" fmla="*/ 27450 h 1418704"/>
              <a:gd name="connsiteX3" fmla="*/ 0 w 1829683"/>
              <a:gd name="connsiteY3" fmla="*/ 1391259 h 1418704"/>
              <a:gd name="connsiteX4" fmla="*/ 27431 w 1829683"/>
              <a:gd name="connsiteY4" fmla="*/ 1418704 h 1418704"/>
              <a:gd name="connsiteX5" fmla="*/ 1802238 w 1829683"/>
              <a:gd name="connsiteY5" fmla="*/ 1418704 h 1418704"/>
              <a:gd name="connsiteX6" fmla="*/ 1829683 w 1829683"/>
              <a:gd name="connsiteY6" fmla="*/ 1391259 h 1418704"/>
              <a:gd name="connsiteX7" fmla="*/ 1829683 w 1829683"/>
              <a:gd name="connsiteY7" fmla="*/ 27450 h 1418704"/>
              <a:gd name="connsiteX8" fmla="*/ 1802238 w 1829683"/>
              <a:gd name="connsiteY8" fmla="*/ 0 h 141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9683" h="1418704">
                <a:moveTo>
                  <a:pt x="1802238" y="0"/>
                </a:moveTo>
                <a:lnTo>
                  <a:pt x="27431" y="0"/>
                </a:lnTo>
                <a:cubicBezTo>
                  <a:pt x="12282" y="0"/>
                  <a:pt x="0" y="12293"/>
                  <a:pt x="0" y="27450"/>
                </a:cubicBezTo>
                <a:lnTo>
                  <a:pt x="0" y="1391259"/>
                </a:lnTo>
                <a:cubicBezTo>
                  <a:pt x="0" y="1406416"/>
                  <a:pt x="12282" y="1418704"/>
                  <a:pt x="27431" y="1418704"/>
                </a:cubicBezTo>
                <a:lnTo>
                  <a:pt x="1802238" y="1418704"/>
                </a:lnTo>
                <a:cubicBezTo>
                  <a:pt x="1817424" y="1418704"/>
                  <a:pt x="1829683" y="1406416"/>
                  <a:pt x="1829683" y="1391259"/>
                </a:cubicBezTo>
                <a:lnTo>
                  <a:pt x="1829683" y="27450"/>
                </a:lnTo>
                <a:cubicBezTo>
                  <a:pt x="1829683" y="12293"/>
                  <a:pt x="1817424" y="0"/>
                  <a:pt x="1802238" y="0"/>
                </a:cubicBezTo>
                <a:close/>
              </a:path>
            </a:pathLst>
          </a:custGeom>
          <a:solidFill>
            <a:schemeClr val="accent1"/>
          </a:solidFill>
          <a:ln w="4574" cap="flat">
            <a:noFill/>
            <a:prstDash val="solid"/>
            <a:miter/>
          </a:ln>
        </p:spPr>
        <p:txBody>
          <a:bodyPr rtlCol="0" anchor="ctr"/>
          <a:lstStyle/>
          <a:p>
            <a:endParaRPr lang="en-US"/>
          </a:p>
        </p:txBody>
      </p:sp>
      <p:grpSp>
        <p:nvGrpSpPr>
          <p:cNvPr id="10" name="Graphic 5">
            <a:extLst>
              <a:ext uri="{FF2B5EF4-FFF2-40B4-BE49-F238E27FC236}">
                <a16:creationId xmlns:a16="http://schemas.microsoft.com/office/drawing/2014/main" id="{50457255-7021-082A-226A-14344698B78F}"/>
              </a:ext>
            </a:extLst>
          </p:cNvPr>
          <p:cNvGrpSpPr/>
          <p:nvPr/>
        </p:nvGrpSpPr>
        <p:grpSpPr>
          <a:xfrm>
            <a:off x="3433470" y="3239499"/>
            <a:ext cx="1339321" cy="82046"/>
            <a:chOff x="5376571" y="3550109"/>
            <a:chExt cx="1339321" cy="82046"/>
          </a:xfrm>
          <a:solidFill>
            <a:srgbClr val="33323B"/>
          </a:solidFill>
        </p:grpSpPr>
        <p:sp>
          <p:nvSpPr>
            <p:cNvPr id="11" name="Freeform 10">
              <a:extLst>
                <a:ext uri="{FF2B5EF4-FFF2-40B4-BE49-F238E27FC236}">
                  <a16:creationId xmlns:a16="http://schemas.microsoft.com/office/drawing/2014/main" id="{360D34AA-21ED-CFED-F273-38E9AD2343A2}"/>
                </a:ext>
              </a:extLst>
            </p:cNvPr>
            <p:cNvSpPr/>
            <p:nvPr/>
          </p:nvSpPr>
          <p:spPr>
            <a:xfrm>
              <a:off x="5376571" y="3554282"/>
              <a:ext cx="50170" cy="77104"/>
            </a:xfrm>
            <a:custGeom>
              <a:avLst/>
              <a:gdLst>
                <a:gd name="connsiteX0" fmla="*/ 0 w 50170"/>
                <a:gd name="connsiteY0" fmla="*/ 77104 h 77104"/>
                <a:gd name="connsiteX1" fmla="*/ 0 w 50170"/>
                <a:gd name="connsiteY1" fmla="*/ 0 h 77104"/>
                <a:gd name="connsiteX2" fmla="*/ 50170 w 50170"/>
                <a:gd name="connsiteY2" fmla="*/ 0 h 77104"/>
                <a:gd name="connsiteX3" fmla="*/ 50170 w 50170"/>
                <a:gd name="connsiteY3" fmla="*/ 14283 h 77104"/>
                <a:gd name="connsiteX4" fmla="*/ 18773 w 50170"/>
                <a:gd name="connsiteY4" fmla="*/ 14283 h 77104"/>
                <a:gd name="connsiteX5" fmla="*/ 18773 w 50170"/>
                <a:gd name="connsiteY5" fmla="*/ 30868 h 77104"/>
                <a:gd name="connsiteX6" fmla="*/ 42266 w 50170"/>
                <a:gd name="connsiteY6" fmla="*/ 30868 h 77104"/>
                <a:gd name="connsiteX7" fmla="*/ 42266 w 50170"/>
                <a:gd name="connsiteY7" fmla="*/ 45147 h 77104"/>
                <a:gd name="connsiteX8" fmla="*/ 18773 w 50170"/>
                <a:gd name="connsiteY8" fmla="*/ 45147 h 77104"/>
                <a:gd name="connsiteX9" fmla="*/ 18773 w 50170"/>
                <a:gd name="connsiteY9" fmla="*/ 77104 h 77104"/>
                <a:gd name="connsiteX10" fmla="*/ 0 w 50170"/>
                <a:gd name="connsiteY10" fmla="*/ 77104 h 7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70" h="77104">
                  <a:moveTo>
                    <a:pt x="0" y="77104"/>
                  </a:moveTo>
                  <a:lnTo>
                    <a:pt x="0" y="0"/>
                  </a:lnTo>
                  <a:lnTo>
                    <a:pt x="50170" y="0"/>
                  </a:lnTo>
                  <a:lnTo>
                    <a:pt x="50170" y="14283"/>
                  </a:lnTo>
                  <a:lnTo>
                    <a:pt x="18773" y="14283"/>
                  </a:lnTo>
                  <a:lnTo>
                    <a:pt x="18773" y="30868"/>
                  </a:lnTo>
                  <a:lnTo>
                    <a:pt x="42266" y="30868"/>
                  </a:lnTo>
                  <a:lnTo>
                    <a:pt x="42266" y="45147"/>
                  </a:lnTo>
                  <a:lnTo>
                    <a:pt x="18773" y="45147"/>
                  </a:lnTo>
                  <a:lnTo>
                    <a:pt x="18773" y="77104"/>
                  </a:lnTo>
                  <a:lnTo>
                    <a:pt x="0" y="77104"/>
                  </a:lnTo>
                  <a:close/>
                </a:path>
              </a:pathLst>
            </a:custGeom>
            <a:solidFill>
              <a:srgbClr val="33323B"/>
            </a:solidFill>
            <a:ln w="457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BF2A5CF-7EDB-4BB8-BA6C-C311822E53F2}"/>
                </a:ext>
              </a:extLst>
            </p:cNvPr>
            <p:cNvSpPr/>
            <p:nvPr/>
          </p:nvSpPr>
          <p:spPr>
            <a:xfrm>
              <a:off x="5439696" y="3550109"/>
              <a:ext cx="18772" cy="81278"/>
            </a:xfrm>
            <a:custGeom>
              <a:avLst/>
              <a:gdLst>
                <a:gd name="connsiteX0" fmla="*/ 0 w 18772"/>
                <a:gd name="connsiteY0" fmla="*/ 81278 h 81278"/>
                <a:gd name="connsiteX1" fmla="*/ 0 w 18772"/>
                <a:gd name="connsiteY1" fmla="*/ 0 h 81278"/>
                <a:gd name="connsiteX2" fmla="*/ 18772 w 18772"/>
                <a:gd name="connsiteY2" fmla="*/ 0 h 81278"/>
                <a:gd name="connsiteX3" fmla="*/ 18772 w 18772"/>
                <a:gd name="connsiteY3" fmla="*/ 81278 h 81278"/>
                <a:gd name="connsiteX4" fmla="*/ 0 w 18772"/>
                <a:gd name="connsiteY4" fmla="*/ 81278 h 8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8">
                  <a:moveTo>
                    <a:pt x="0" y="81278"/>
                  </a:moveTo>
                  <a:lnTo>
                    <a:pt x="0" y="0"/>
                  </a:lnTo>
                  <a:lnTo>
                    <a:pt x="18772" y="0"/>
                  </a:lnTo>
                  <a:lnTo>
                    <a:pt x="18772" y="81278"/>
                  </a:lnTo>
                  <a:lnTo>
                    <a:pt x="0" y="81278"/>
                  </a:lnTo>
                  <a:close/>
                </a:path>
              </a:pathLst>
            </a:custGeom>
            <a:solidFill>
              <a:srgbClr val="33323B"/>
            </a:solidFill>
            <a:ln w="457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AEA9A90-1CE2-3C78-7C3B-3ECA47B8E3A0}"/>
                </a:ext>
              </a:extLst>
            </p:cNvPr>
            <p:cNvSpPr/>
            <p:nvPr/>
          </p:nvSpPr>
          <p:spPr>
            <a:xfrm>
              <a:off x="5470434" y="3569440"/>
              <a:ext cx="61807" cy="62715"/>
            </a:xfrm>
            <a:custGeom>
              <a:avLst/>
              <a:gdLst>
                <a:gd name="connsiteX0" fmla="*/ 30519 w 61807"/>
                <a:gd name="connsiteY0" fmla="*/ 62716 h 62715"/>
                <a:gd name="connsiteX1" fmla="*/ 8563 w 61807"/>
                <a:gd name="connsiteY1" fmla="*/ 54094 h 62715"/>
                <a:gd name="connsiteX2" fmla="*/ 0 w 61807"/>
                <a:gd name="connsiteY2" fmla="*/ 31193 h 62715"/>
                <a:gd name="connsiteX3" fmla="*/ 8508 w 61807"/>
                <a:gd name="connsiteY3" fmla="*/ 8462 h 62715"/>
                <a:gd name="connsiteX4" fmla="*/ 30519 w 61807"/>
                <a:gd name="connsiteY4" fmla="*/ 0 h 62715"/>
                <a:gd name="connsiteX5" fmla="*/ 52915 w 61807"/>
                <a:gd name="connsiteY5" fmla="*/ 8347 h 62715"/>
                <a:gd name="connsiteX6" fmla="*/ 61807 w 61807"/>
                <a:gd name="connsiteY6" fmla="*/ 31527 h 62715"/>
                <a:gd name="connsiteX7" fmla="*/ 61368 w 61807"/>
                <a:gd name="connsiteY7" fmla="*/ 37458 h 62715"/>
                <a:gd name="connsiteX8" fmla="*/ 19212 w 61807"/>
                <a:gd name="connsiteY8" fmla="*/ 37458 h 62715"/>
                <a:gd name="connsiteX9" fmla="*/ 22835 w 61807"/>
                <a:gd name="connsiteY9" fmla="*/ 44103 h 62715"/>
                <a:gd name="connsiteX10" fmla="*/ 29476 w 61807"/>
                <a:gd name="connsiteY10" fmla="*/ 46680 h 62715"/>
                <a:gd name="connsiteX11" fmla="*/ 34801 w 61807"/>
                <a:gd name="connsiteY11" fmla="*/ 45966 h 62715"/>
                <a:gd name="connsiteX12" fmla="*/ 37381 w 61807"/>
                <a:gd name="connsiteY12" fmla="*/ 44538 h 62715"/>
                <a:gd name="connsiteX13" fmla="*/ 39521 w 61807"/>
                <a:gd name="connsiteY13" fmla="*/ 42181 h 62715"/>
                <a:gd name="connsiteX14" fmla="*/ 59831 w 61807"/>
                <a:gd name="connsiteY14" fmla="*/ 42181 h 62715"/>
                <a:gd name="connsiteX15" fmla="*/ 49292 w 61807"/>
                <a:gd name="connsiteY15" fmla="*/ 57064 h 62715"/>
                <a:gd name="connsiteX16" fmla="*/ 30519 w 61807"/>
                <a:gd name="connsiteY16" fmla="*/ 62716 h 62715"/>
                <a:gd name="connsiteX17" fmla="*/ 38533 w 61807"/>
                <a:gd name="connsiteY17" fmla="*/ 18731 h 62715"/>
                <a:gd name="connsiteX18" fmla="*/ 30739 w 61807"/>
                <a:gd name="connsiteY18" fmla="*/ 16036 h 62715"/>
                <a:gd name="connsiteX19" fmla="*/ 23164 w 61807"/>
                <a:gd name="connsiteY19" fmla="*/ 18731 h 62715"/>
                <a:gd name="connsiteX20" fmla="*/ 19322 w 61807"/>
                <a:gd name="connsiteY20" fmla="*/ 25701 h 62715"/>
                <a:gd name="connsiteX21" fmla="*/ 42266 w 61807"/>
                <a:gd name="connsiteY21" fmla="*/ 25701 h 62715"/>
                <a:gd name="connsiteX22" fmla="*/ 38533 w 61807"/>
                <a:gd name="connsiteY22" fmla="*/ 1873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07" h="62715">
                  <a:moveTo>
                    <a:pt x="30519" y="62716"/>
                  </a:moveTo>
                  <a:cubicBezTo>
                    <a:pt x="21590" y="62716"/>
                    <a:pt x="14272" y="59842"/>
                    <a:pt x="8563" y="54094"/>
                  </a:cubicBezTo>
                  <a:cubicBezTo>
                    <a:pt x="2854" y="48346"/>
                    <a:pt x="0" y="40712"/>
                    <a:pt x="0" y="31193"/>
                  </a:cubicBezTo>
                  <a:cubicBezTo>
                    <a:pt x="0" y="21674"/>
                    <a:pt x="2836" y="14100"/>
                    <a:pt x="8508" y="8462"/>
                  </a:cubicBezTo>
                  <a:cubicBezTo>
                    <a:pt x="14176" y="2819"/>
                    <a:pt x="21517" y="0"/>
                    <a:pt x="30519" y="0"/>
                  </a:cubicBezTo>
                  <a:cubicBezTo>
                    <a:pt x="39521" y="0"/>
                    <a:pt x="46986" y="2782"/>
                    <a:pt x="52915" y="8347"/>
                  </a:cubicBezTo>
                  <a:cubicBezTo>
                    <a:pt x="58843" y="13912"/>
                    <a:pt x="61807" y="21638"/>
                    <a:pt x="61807" y="31527"/>
                  </a:cubicBezTo>
                  <a:cubicBezTo>
                    <a:pt x="61807" y="33646"/>
                    <a:pt x="61661" y="35623"/>
                    <a:pt x="61368" y="37458"/>
                  </a:cubicBezTo>
                  <a:lnTo>
                    <a:pt x="19212" y="37458"/>
                  </a:lnTo>
                  <a:cubicBezTo>
                    <a:pt x="19578" y="40163"/>
                    <a:pt x="20785" y="42383"/>
                    <a:pt x="22835" y="44103"/>
                  </a:cubicBezTo>
                  <a:cubicBezTo>
                    <a:pt x="24884" y="45824"/>
                    <a:pt x="27098" y="46680"/>
                    <a:pt x="29476" y="46680"/>
                  </a:cubicBezTo>
                  <a:cubicBezTo>
                    <a:pt x="31855" y="46680"/>
                    <a:pt x="33630" y="46442"/>
                    <a:pt x="34801" y="45966"/>
                  </a:cubicBezTo>
                  <a:cubicBezTo>
                    <a:pt x="35972" y="45490"/>
                    <a:pt x="36832" y="45019"/>
                    <a:pt x="37381" y="44538"/>
                  </a:cubicBezTo>
                  <a:cubicBezTo>
                    <a:pt x="37929" y="44067"/>
                    <a:pt x="38643" y="43275"/>
                    <a:pt x="39521" y="42181"/>
                  </a:cubicBezTo>
                  <a:lnTo>
                    <a:pt x="59831" y="42181"/>
                  </a:lnTo>
                  <a:cubicBezTo>
                    <a:pt x="58074" y="48327"/>
                    <a:pt x="54561" y="53288"/>
                    <a:pt x="49292" y="57064"/>
                  </a:cubicBezTo>
                  <a:cubicBezTo>
                    <a:pt x="44023" y="60835"/>
                    <a:pt x="37765" y="62716"/>
                    <a:pt x="30519" y="62716"/>
                  </a:cubicBezTo>
                  <a:close/>
                  <a:moveTo>
                    <a:pt x="38533" y="18731"/>
                  </a:moveTo>
                  <a:cubicBezTo>
                    <a:pt x="36338" y="16933"/>
                    <a:pt x="33739" y="16036"/>
                    <a:pt x="30739" y="16036"/>
                  </a:cubicBezTo>
                  <a:cubicBezTo>
                    <a:pt x="27738" y="16036"/>
                    <a:pt x="25213" y="16933"/>
                    <a:pt x="23164" y="18731"/>
                  </a:cubicBezTo>
                  <a:cubicBezTo>
                    <a:pt x="21115" y="20521"/>
                    <a:pt x="19834" y="22846"/>
                    <a:pt x="19322" y="25701"/>
                  </a:cubicBezTo>
                  <a:lnTo>
                    <a:pt x="42266" y="25701"/>
                  </a:lnTo>
                  <a:cubicBezTo>
                    <a:pt x="41973" y="22846"/>
                    <a:pt x="40729" y="20521"/>
                    <a:pt x="38533" y="18731"/>
                  </a:cubicBezTo>
                  <a:close/>
                </a:path>
              </a:pathLst>
            </a:custGeom>
            <a:solidFill>
              <a:srgbClr val="33323B"/>
            </a:solidFill>
            <a:ln w="457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B825303-F207-1316-E4A9-AF2A640C7158}"/>
                </a:ext>
              </a:extLst>
            </p:cNvPr>
            <p:cNvSpPr/>
            <p:nvPr/>
          </p:nvSpPr>
          <p:spPr>
            <a:xfrm>
              <a:off x="5539812" y="3569440"/>
              <a:ext cx="61811" cy="62715"/>
            </a:xfrm>
            <a:custGeom>
              <a:avLst/>
              <a:gdLst>
                <a:gd name="connsiteX0" fmla="*/ 30519 w 61811"/>
                <a:gd name="connsiteY0" fmla="*/ 62716 h 62715"/>
                <a:gd name="connsiteX1" fmla="*/ 8563 w 61811"/>
                <a:gd name="connsiteY1" fmla="*/ 54094 h 62715"/>
                <a:gd name="connsiteX2" fmla="*/ 0 w 61811"/>
                <a:gd name="connsiteY2" fmla="*/ 31193 h 62715"/>
                <a:gd name="connsiteX3" fmla="*/ 8508 w 61811"/>
                <a:gd name="connsiteY3" fmla="*/ 8462 h 62715"/>
                <a:gd name="connsiteX4" fmla="*/ 30519 w 61811"/>
                <a:gd name="connsiteY4" fmla="*/ 0 h 62715"/>
                <a:gd name="connsiteX5" fmla="*/ 52915 w 61811"/>
                <a:gd name="connsiteY5" fmla="*/ 8347 h 62715"/>
                <a:gd name="connsiteX6" fmla="*/ 61812 w 61811"/>
                <a:gd name="connsiteY6" fmla="*/ 31527 h 62715"/>
                <a:gd name="connsiteX7" fmla="*/ 61368 w 61811"/>
                <a:gd name="connsiteY7" fmla="*/ 37458 h 62715"/>
                <a:gd name="connsiteX8" fmla="*/ 19216 w 61811"/>
                <a:gd name="connsiteY8" fmla="*/ 37458 h 62715"/>
                <a:gd name="connsiteX9" fmla="*/ 22839 w 61811"/>
                <a:gd name="connsiteY9" fmla="*/ 44103 h 62715"/>
                <a:gd name="connsiteX10" fmla="*/ 29476 w 61811"/>
                <a:gd name="connsiteY10" fmla="*/ 46680 h 62715"/>
                <a:gd name="connsiteX11" fmla="*/ 34801 w 61811"/>
                <a:gd name="connsiteY11" fmla="*/ 45966 h 62715"/>
                <a:gd name="connsiteX12" fmla="*/ 37381 w 61811"/>
                <a:gd name="connsiteY12" fmla="*/ 44538 h 62715"/>
                <a:gd name="connsiteX13" fmla="*/ 39521 w 61811"/>
                <a:gd name="connsiteY13" fmla="*/ 42181 h 62715"/>
                <a:gd name="connsiteX14" fmla="*/ 59831 w 61811"/>
                <a:gd name="connsiteY14" fmla="*/ 42181 h 62715"/>
                <a:gd name="connsiteX15" fmla="*/ 49292 w 61811"/>
                <a:gd name="connsiteY15" fmla="*/ 57064 h 62715"/>
                <a:gd name="connsiteX16" fmla="*/ 30519 w 61811"/>
                <a:gd name="connsiteY16" fmla="*/ 62716 h 62715"/>
                <a:gd name="connsiteX17" fmla="*/ 38538 w 61811"/>
                <a:gd name="connsiteY17" fmla="*/ 18731 h 62715"/>
                <a:gd name="connsiteX18" fmla="*/ 30743 w 61811"/>
                <a:gd name="connsiteY18" fmla="*/ 16036 h 62715"/>
                <a:gd name="connsiteX19" fmla="*/ 23164 w 61811"/>
                <a:gd name="connsiteY19" fmla="*/ 18731 h 62715"/>
                <a:gd name="connsiteX20" fmla="*/ 19322 w 61811"/>
                <a:gd name="connsiteY20" fmla="*/ 25701 h 62715"/>
                <a:gd name="connsiteX21" fmla="*/ 42271 w 61811"/>
                <a:gd name="connsiteY21" fmla="*/ 25701 h 62715"/>
                <a:gd name="connsiteX22" fmla="*/ 38538 w 61811"/>
                <a:gd name="connsiteY22" fmla="*/ 1873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11" h="62715">
                  <a:moveTo>
                    <a:pt x="30519" y="62716"/>
                  </a:moveTo>
                  <a:cubicBezTo>
                    <a:pt x="21591" y="62716"/>
                    <a:pt x="14272" y="59842"/>
                    <a:pt x="8563" y="54094"/>
                  </a:cubicBezTo>
                  <a:cubicBezTo>
                    <a:pt x="2854" y="48346"/>
                    <a:pt x="0" y="40712"/>
                    <a:pt x="0" y="31193"/>
                  </a:cubicBezTo>
                  <a:cubicBezTo>
                    <a:pt x="0" y="21674"/>
                    <a:pt x="2836" y="14100"/>
                    <a:pt x="8508" y="8462"/>
                  </a:cubicBezTo>
                  <a:cubicBezTo>
                    <a:pt x="14180" y="2819"/>
                    <a:pt x="21517" y="0"/>
                    <a:pt x="30519" y="0"/>
                  </a:cubicBezTo>
                  <a:cubicBezTo>
                    <a:pt x="39521" y="0"/>
                    <a:pt x="46987" y="2782"/>
                    <a:pt x="52915" y="8347"/>
                  </a:cubicBezTo>
                  <a:cubicBezTo>
                    <a:pt x="58847" y="13912"/>
                    <a:pt x="61812" y="21638"/>
                    <a:pt x="61812" y="31527"/>
                  </a:cubicBezTo>
                  <a:cubicBezTo>
                    <a:pt x="61812" y="33646"/>
                    <a:pt x="61661" y="35623"/>
                    <a:pt x="61368" y="37458"/>
                  </a:cubicBezTo>
                  <a:lnTo>
                    <a:pt x="19216" y="37458"/>
                  </a:lnTo>
                  <a:cubicBezTo>
                    <a:pt x="19578" y="40163"/>
                    <a:pt x="20785" y="42383"/>
                    <a:pt x="22839" y="44103"/>
                  </a:cubicBezTo>
                  <a:cubicBezTo>
                    <a:pt x="24884" y="45824"/>
                    <a:pt x="27098" y="46680"/>
                    <a:pt x="29476" y="46680"/>
                  </a:cubicBezTo>
                  <a:cubicBezTo>
                    <a:pt x="31855" y="46680"/>
                    <a:pt x="33630" y="46442"/>
                    <a:pt x="34801" y="45966"/>
                  </a:cubicBezTo>
                  <a:cubicBezTo>
                    <a:pt x="35972" y="45490"/>
                    <a:pt x="36836" y="45019"/>
                    <a:pt x="37381" y="44538"/>
                  </a:cubicBezTo>
                  <a:cubicBezTo>
                    <a:pt x="37929" y="44067"/>
                    <a:pt x="38648" y="43275"/>
                    <a:pt x="39521" y="42181"/>
                  </a:cubicBezTo>
                  <a:lnTo>
                    <a:pt x="59831" y="42181"/>
                  </a:lnTo>
                  <a:cubicBezTo>
                    <a:pt x="58079" y="48327"/>
                    <a:pt x="54566" y="53288"/>
                    <a:pt x="49292" y="57064"/>
                  </a:cubicBezTo>
                  <a:cubicBezTo>
                    <a:pt x="44023" y="60835"/>
                    <a:pt x="37765" y="62716"/>
                    <a:pt x="30519" y="62716"/>
                  </a:cubicBezTo>
                  <a:close/>
                  <a:moveTo>
                    <a:pt x="38538" y="18731"/>
                  </a:moveTo>
                  <a:cubicBezTo>
                    <a:pt x="36338" y="16933"/>
                    <a:pt x="33740" y="16036"/>
                    <a:pt x="30743" y="16036"/>
                  </a:cubicBezTo>
                  <a:cubicBezTo>
                    <a:pt x="27738" y="16036"/>
                    <a:pt x="25213" y="16933"/>
                    <a:pt x="23164" y="18731"/>
                  </a:cubicBezTo>
                  <a:cubicBezTo>
                    <a:pt x="21115" y="20521"/>
                    <a:pt x="19834" y="22846"/>
                    <a:pt x="19322" y="25701"/>
                  </a:cubicBezTo>
                  <a:lnTo>
                    <a:pt x="42271" y="25701"/>
                  </a:lnTo>
                  <a:cubicBezTo>
                    <a:pt x="41973" y="22846"/>
                    <a:pt x="40734" y="20521"/>
                    <a:pt x="38538" y="18731"/>
                  </a:cubicBezTo>
                  <a:close/>
                </a:path>
              </a:pathLst>
            </a:custGeom>
            <a:solidFill>
              <a:srgbClr val="33323B"/>
            </a:solidFill>
            <a:ln w="457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AE80158-684A-3154-856D-EE6BFDF66F96}"/>
                </a:ext>
              </a:extLst>
            </p:cNvPr>
            <p:cNvSpPr/>
            <p:nvPr/>
          </p:nvSpPr>
          <p:spPr>
            <a:xfrm>
              <a:off x="5609528" y="3555166"/>
              <a:ext cx="36886" cy="76221"/>
            </a:xfrm>
            <a:custGeom>
              <a:avLst/>
              <a:gdLst>
                <a:gd name="connsiteX0" fmla="*/ 30185 w 36886"/>
                <a:gd name="connsiteY0" fmla="*/ 60299 h 76221"/>
                <a:gd name="connsiteX1" fmla="*/ 36886 w 36886"/>
                <a:gd name="connsiteY1" fmla="*/ 60299 h 76221"/>
                <a:gd name="connsiteX2" fmla="*/ 36886 w 36886"/>
                <a:gd name="connsiteY2" fmla="*/ 76221 h 76221"/>
                <a:gd name="connsiteX3" fmla="*/ 27331 w 36886"/>
                <a:gd name="connsiteY3" fmla="*/ 76221 h 76221"/>
                <a:gd name="connsiteX4" fmla="*/ 11358 w 36886"/>
                <a:gd name="connsiteY4" fmla="*/ 71663 h 76221"/>
                <a:gd name="connsiteX5" fmla="*/ 5709 w 36886"/>
                <a:gd name="connsiteY5" fmla="*/ 56011 h 76221"/>
                <a:gd name="connsiteX6" fmla="*/ 5709 w 36886"/>
                <a:gd name="connsiteY6" fmla="*/ 30534 h 76221"/>
                <a:gd name="connsiteX7" fmla="*/ 0 w 36886"/>
                <a:gd name="connsiteY7" fmla="*/ 30534 h 76221"/>
                <a:gd name="connsiteX8" fmla="*/ 0 w 36886"/>
                <a:gd name="connsiteY8" fmla="*/ 14933 h 76221"/>
                <a:gd name="connsiteX9" fmla="*/ 5709 w 36886"/>
                <a:gd name="connsiteY9" fmla="*/ 14933 h 76221"/>
                <a:gd name="connsiteX10" fmla="*/ 5709 w 36886"/>
                <a:gd name="connsiteY10" fmla="*/ 0 h 76221"/>
                <a:gd name="connsiteX11" fmla="*/ 24481 w 36886"/>
                <a:gd name="connsiteY11" fmla="*/ 0 h 76221"/>
                <a:gd name="connsiteX12" fmla="*/ 24481 w 36886"/>
                <a:gd name="connsiteY12" fmla="*/ 14933 h 76221"/>
                <a:gd name="connsiteX13" fmla="*/ 36777 w 36886"/>
                <a:gd name="connsiteY13" fmla="*/ 14933 h 76221"/>
                <a:gd name="connsiteX14" fmla="*/ 36777 w 36886"/>
                <a:gd name="connsiteY14" fmla="*/ 30534 h 76221"/>
                <a:gd name="connsiteX15" fmla="*/ 24481 w 36886"/>
                <a:gd name="connsiteY15" fmla="*/ 30534 h 76221"/>
                <a:gd name="connsiteX16" fmla="*/ 24481 w 36886"/>
                <a:gd name="connsiteY16" fmla="*/ 56011 h 76221"/>
                <a:gd name="connsiteX17" fmla="*/ 30185 w 36886"/>
                <a:gd name="connsiteY17" fmla="*/ 60299 h 7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1">
                  <a:moveTo>
                    <a:pt x="30185" y="60299"/>
                  </a:moveTo>
                  <a:lnTo>
                    <a:pt x="36886" y="60299"/>
                  </a:lnTo>
                  <a:lnTo>
                    <a:pt x="36886" y="76221"/>
                  </a:lnTo>
                  <a:lnTo>
                    <a:pt x="27331" y="76221"/>
                  </a:lnTo>
                  <a:cubicBezTo>
                    <a:pt x="20451" y="76221"/>
                    <a:pt x="15127" y="74702"/>
                    <a:pt x="11358" y="71663"/>
                  </a:cubicBezTo>
                  <a:cubicBezTo>
                    <a:pt x="7589" y="68629"/>
                    <a:pt x="5709" y="63407"/>
                    <a:pt x="5709" y="56011"/>
                  </a:cubicBezTo>
                  <a:lnTo>
                    <a:pt x="5709" y="30534"/>
                  </a:lnTo>
                  <a:lnTo>
                    <a:pt x="0" y="30534"/>
                  </a:lnTo>
                  <a:lnTo>
                    <a:pt x="0" y="14933"/>
                  </a:lnTo>
                  <a:lnTo>
                    <a:pt x="5709" y="14933"/>
                  </a:lnTo>
                  <a:lnTo>
                    <a:pt x="5709" y="0"/>
                  </a:lnTo>
                  <a:lnTo>
                    <a:pt x="24481" y="0"/>
                  </a:lnTo>
                  <a:lnTo>
                    <a:pt x="24481" y="14933"/>
                  </a:lnTo>
                  <a:lnTo>
                    <a:pt x="36777" y="14933"/>
                  </a:lnTo>
                  <a:lnTo>
                    <a:pt x="36777" y="30534"/>
                  </a:lnTo>
                  <a:lnTo>
                    <a:pt x="24481" y="30534"/>
                  </a:lnTo>
                  <a:lnTo>
                    <a:pt x="24481" y="56011"/>
                  </a:lnTo>
                  <a:cubicBezTo>
                    <a:pt x="24481" y="58867"/>
                    <a:pt x="26379" y="60299"/>
                    <a:pt x="30185" y="60299"/>
                  </a:cubicBezTo>
                  <a:close/>
                </a:path>
              </a:pathLst>
            </a:custGeom>
            <a:solidFill>
              <a:srgbClr val="33323B"/>
            </a:solidFill>
            <a:ln w="457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B206D4B-22AF-7953-2060-AF33AD4A0AB9}"/>
                </a:ext>
              </a:extLst>
            </p:cNvPr>
            <p:cNvSpPr/>
            <p:nvPr/>
          </p:nvSpPr>
          <p:spPr>
            <a:xfrm>
              <a:off x="5687687" y="3553184"/>
              <a:ext cx="76298" cy="78866"/>
            </a:xfrm>
            <a:custGeom>
              <a:avLst/>
              <a:gdLst>
                <a:gd name="connsiteX0" fmla="*/ 11472 w 76298"/>
                <a:gd name="connsiteY0" fmla="*/ 67713 h 78866"/>
                <a:gd name="connsiteX1" fmla="*/ 0 w 76298"/>
                <a:gd name="connsiteY1" fmla="*/ 39431 h 78866"/>
                <a:gd name="connsiteX2" fmla="*/ 11472 w 76298"/>
                <a:gd name="connsiteY2" fmla="*/ 11153 h 78866"/>
                <a:gd name="connsiteX3" fmla="*/ 39521 w 76298"/>
                <a:gd name="connsiteY3" fmla="*/ 0 h 78866"/>
                <a:gd name="connsiteX4" fmla="*/ 62356 w 76298"/>
                <a:gd name="connsiteY4" fmla="*/ 6810 h 78866"/>
                <a:gd name="connsiteX5" fmla="*/ 76298 w 76298"/>
                <a:gd name="connsiteY5" fmla="*/ 25701 h 78866"/>
                <a:gd name="connsiteX6" fmla="*/ 53903 w 76298"/>
                <a:gd name="connsiteY6" fmla="*/ 25701 h 78866"/>
                <a:gd name="connsiteX7" fmla="*/ 39851 w 76298"/>
                <a:gd name="connsiteY7" fmla="*/ 17249 h 78866"/>
                <a:gd name="connsiteX8" fmla="*/ 24646 w 76298"/>
                <a:gd name="connsiteY8" fmla="*/ 23285 h 78866"/>
                <a:gd name="connsiteX9" fmla="*/ 19102 w 76298"/>
                <a:gd name="connsiteY9" fmla="*/ 39431 h 78866"/>
                <a:gd name="connsiteX10" fmla="*/ 24646 w 76298"/>
                <a:gd name="connsiteY10" fmla="*/ 55581 h 78866"/>
                <a:gd name="connsiteX11" fmla="*/ 39851 w 76298"/>
                <a:gd name="connsiteY11" fmla="*/ 61617 h 78866"/>
                <a:gd name="connsiteX12" fmla="*/ 53903 w 76298"/>
                <a:gd name="connsiteY12" fmla="*/ 53160 h 78866"/>
                <a:gd name="connsiteX13" fmla="*/ 76298 w 76298"/>
                <a:gd name="connsiteY13" fmla="*/ 53160 h 78866"/>
                <a:gd name="connsiteX14" fmla="*/ 62356 w 76298"/>
                <a:gd name="connsiteY14" fmla="*/ 72052 h 78866"/>
                <a:gd name="connsiteX15" fmla="*/ 39521 w 76298"/>
                <a:gd name="connsiteY15" fmla="*/ 78866 h 78866"/>
                <a:gd name="connsiteX16" fmla="*/ 11472 w 76298"/>
                <a:gd name="connsiteY16" fmla="*/ 67713 h 7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98" h="78866">
                  <a:moveTo>
                    <a:pt x="11472" y="67713"/>
                  </a:moveTo>
                  <a:cubicBezTo>
                    <a:pt x="3824" y="60286"/>
                    <a:pt x="0" y="50854"/>
                    <a:pt x="0" y="39431"/>
                  </a:cubicBezTo>
                  <a:cubicBezTo>
                    <a:pt x="0" y="28008"/>
                    <a:pt x="3824" y="18585"/>
                    <a:pt x="11472" y="11153"/>
                  </a:cubicBezTo>
                  <a:cubicBezTo>
                    <a:pt x="19120" y="3721"/>
                    <a:pt x="28470" y="0"/>
                    <a:pt x="39521" y="0"/>
                  </a:cubicBezTo>
                  <a:cubicBezTo>
                    <a:pt x="48084" y="0"/>
                    <a:pt x="55696" y="2270"/>
                    <a:pt x="62356" y="6810"/>
                  </a:cubicBezTo>
                  <a:cubicBezTo>
                    <a:pt x="69016" y="11354"/>
                    <a:pt x="73663" y="17651"/>
                    <a:pt x="76298" y="25701"/>
                  </a:cubicBezTo>
                  <a:lnTo>
                    <a:pt x="53903" y="25701"/>
                  </a:lnTo>
                  <a:cubicBezTo>
                    <a:pt x="50975" y="20063"/>
                    <a:pt x="46291" y="17249"/>
                    <a:pt x="39851" y="17249"/>
                  </a:cubicBezTo>
                  <a:cubicBezTo>
                    <a:pt x="33410" y="17249"/>
                    <a:pt x="28342" y="19258"/>
                    <a:pt x="24646" y="23285"/>
                  </a:cubicBezTo>
                  <a:cubicBezTo>
                    <a:pt x="20950" y="27312"/>
                    <a:pt x="19102" y="32699"/>
                    <a:pt x="19102" y="39431"/>
                  </a:cubicBezTo>
                  <a:cubicBezTo>
                    <a:pt x="19102" y="46172"/>
                    <a:pt x="20950" y="51554"/>
                    <a:pt x="24646" y="55581"/>
                  </a:cubicBezTo>
                  <a:cubicBezTo>
                    <a:pt x="28342" y="59608"/>
                    <a:pt x="33410" y="61617"/>
                    <a:pt x="39851" y="61617"/>
                  </a:cubicBezTo>
                  <a:cubicBezTo>
                    <a:pt x="46291" y="61617"/>
                    <a:pt x="50975" y="58803"/>
                    <a:pt x="53903" y="53160"/>
                  </a:cubicBezTo>
                  <a:lnTo>
                    <a:pt x="76298" y="53160"/>
                  </a:lnTo>
                  <a:cubicBezTo>
                    <a:pt x="73663" y="61215"/>
                    <a:pt x="69016" y="67512"/>
                    <a:pt x="62356" y="72052"/>
                  </a:cubicBezTo>
                  <a:cubicBezTo>
                    <a:pt x="55696" y="76596"/>
                    <a:pt x="48084" y="78866"/>
                    <a:pt x="39521" y="78866"/>
                  </a:cubicBezTo>
                  <a:cubicBezTo>
                    <a:pt x="28470" y="78866"/>
                    <a:pt x="19120" y="75146"/>
                    <a:pt x="11472" y="67713"/>
                  </a:cubicBezTo>
                  <a:close/>
                </a:path>
              </a:pathLst>
            </a:custGeom>
            <a:solidFill>
              <a:srgbClr val="33323B"/>
            </a:solidFill>
            <a:ln w="4574"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E7C92F3-EA8F-C77A-47A6-E88E958DE3E8}"/>
                </a:ext>
              </a:extLst>
            </p:cNvPr>
            <p:cNvSpPr/>
            <p:nvPr/>
          </p:nvSpPr>
          <p:spPr>
            <a:xfrm>
              <a:off x="5771670" y="3569440"/>
              <a:ext cx="64002" cy="62715"/>
            </a:xfrm>
            <a:custGeom>
              <a:avLst/>
              <a:gdLst>
                <a:gd name="connsiteX0" fmla="*/ 9277 w 64002"/>
                <a:gd name="connsiteY0" fmla="*/ 54043 h 62715"/>
                <a:gd name="connsiteX1" fmla="*/ 0 w 64002"/>
                <a:gd name="connsiteY1" fmla="*/ 31193 h 62715"/>
                <a:gd name="connsiteX2" fmla="*/ 9222 w 64002"/>
                <a:gd name="connsiteY2" fmla="*/ 8512 h 62715"/>
                <a:gd name="connsiteX3" fmla="*/ 32056 w 64002"/>
                <a:gd name="connsiteY3" fmla="*/ 0 h 62715"/>
                <a:gd name="connsiteX4" fmla="*/ 54836 w 64002"/>
                <a:gd name="connsiteY4" fmla="*/ 8512 h 62715"/>
                <a:gd name="connsiteX5" fmla="*/ 64003 w 64002"/>
                <a:gd name="connsiteY5" fmla="*/ 31193 h 62715"/>
                <a:gd name="connsiteX6" fmla="*/ 54891 w 64002"/>
                <a:gd name="connsiteY6" fmla="*/ 54043 h 62715"/>
                <a:gd name="connsiteX7" fmla="*/ 32166 w 64002"/>
                <a:gd name="connsiteY7" fmla="*/ 62716 h 62715"/>
                <a:gd name="connsiteX8" fmla="*/ 9277 w 64002"/>
                <a:gd name="connsiteY8" fmla="*/ 54043 h 62715"/>
                <a:gd name="connsiteX9" fmla="*/ 41168 w 64002"/>
                <a:gd name="connsiteY9" fmla="*/ 42726 h 62715"/>
                <a:gd name="connsiteX10" fmla="*/ 44901 w 64002"/>
                <a:gd name="connsiteY10" fmla="*/ 31308 h 62715"/>
                <a:gd name="connsiteX11" fmla="*/ 41058 w 64002"/>
                <a:gd name="connsiteY11" fmla="*/ 19935 h 62715"/>
                <a:gd name="connsiteX12" fmla="*/ 31946 w 64002"/>
                <a:gd name="connsiteY12" fmla="*/ 16036 h 62715"/>
                <a:gd name="connsiteX13" fmla="*/ 22890 w 64002"/>
                <a:gd name="connsiteY13" fmla="*/ 19935 h 62715"/>
                <a:gd name="connsiteX14" fmla="*/ 19102 w 64002"/>
                <a:gd name="connsiteY14" fmla="*/ 31308 h 62715"/>
                <a:gd name="connsiteX15" fmla="*/ 22999 w 64002"/>
                <a:gd name="connsiteY15" fmla="*/ 42726 h 62715"/>
                <a:gd name="connsiteX16" fmla="*/ 32166 w 64002"/>
                <a:gd name="connsiteY16" fmla="*/ 46680 h 62715"/>
                <a:gd name="connsiteX17" fmla="*/ 41168 w 64002"/>
                <a:gd name="connsiteY17" fmla="*/ 4272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02" h="62715">
                  <a:moveTo>
                    <a:pt x="9277" y="54043"/>
                  </a:moveTo>
                  <a:cubicBezTo>
                    <a:pt x="3092" y="48259"/>
                    <a:pt x="0" y="40644"/>
                    <a:pt x="0" y="31193"/>
                  </a:cubicBezTo>
                  <a:cubicBezTo>
                    <a:pt x="0" y="21747"/>
                    <a:pt x="3074" y="14192"/>
                    <a:pt x="9222" y="8512"/>
                  </a:cubicBezTo>
                  <a:cubicBezTo>
                    <a:pt x="15370" y="2842"/>
                    <a:pt x="22981" y="0"/>
                    <a:pt x="32056" y="0"/>
                  </a:cubicBezTo>
                  <a:cubicBezTo>
                    <a:pt x="41132" y="0"/>
                    <a:pt x="48725" y="2842"/>
                    <a:pt x="54836" y="8512"/>
                  </a:cubicBezTo>
                  <a:cubicBezTo>
                    <a:pt x="60947" y="14192"/>
                    <a:pt x="64003" y="21747"/>
                    <a:pt x="64003" y="31193"/>
                  </a:cubicBezTo>
                  <a:cubicBezTo>
                    <a:pt x="64003" y="40644"/>
                    <a:pt x="60965" y="48259"/>
                    <a:pt x="54891" y="54043"/>
                  </a:cubicBezTo>
                  <a:cubicBezTo>
                    <a:pt x="48816" y="59824"/>
                    <a:pt x="41241" y="62716"/>
                    <a:pt x="32166" y="62716"/>
                  </a:cubicBezTo>
                  <a:cubicBezTo>
                    <a:pt x="23091" y="62716"/>
                    <a:pt x="15461" y="59824"/>
                    <a:pt x="9277" y="54043"/>
                  </a:cubicBezTo>
                  <a:close/>
                  <a:moveTo>
                    <a:pt x="41168" y="42726"/>
                  </a:moveTo>
                  <a:cubicBezTo>
                    <a:pt x="43656" y="40094"/>
                    <a:pt x="44901" y="36287"/>
                    <a:pt x="44901" y="31308"/>
                  </a:cubicBezTo>
                  <a:cubicBezTo>
                    <a:pt x="44901" y="26328"/>
                    <a:pt x="43620" y="22539"/>
                    <a:pt x="41058" y="19935"/>
                  </a:cubicBezTo>
                  <a:cubicBezTo>
                    <a:pt x="38497" y="17340"/>
                    <a:pt x="35460" y="16036"/>
                    <a:pt x="31946" y="16036"/>
                  </a:cubicBezTo>
                  <a:cubicBezTo>
                    <a:pt x="28433" y="16036"/>
                    <a:pt x="25415" y="17340"/>
                    <a:pt x="22890" y="19935"/>
                  </a:cubicBezTo>
                  <a:cubicBezTo>
                    <a:pt x="20365" y="22539"/>
                    <a:pt x="19102" y="26328"/>
                    <a:pt x="19102" y="31308"/>
                  </a:cubicBezTo>
                  <a:cubicBezTo>
                    <a:pt x="19102" y="36287"/>
                    <a:pt x="20401" y="40094"/>
                    <a:pt x="22999" y="42726"/>
                  </a:cubicBezTo>
                  <a:cubicBezTo>
                    <a:pt x="25597" y="45362"/>
                    <a:pt x="28653" y="46680"/>
                    <a:pt x="32166" y="46680"/>
                  </a:cubicBezTo>
                  <a:cubicBezTo>
                    <a:pt x="35679" y="46680"/>
                    <a:pt x="38680" y="45362"/>
                    <a:pt x="41168" y="42726"/>
                  </a:cubicBezTo>
                  <a:close/>
                </a:path>
              </a:pathLst>
            </a:custGeom>
            <a:solidFill>
              <a:srgbClr val="33323B"/>
            </a:solidFill>
            <a:ln w="457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4F9D214D-9FF1-39E6-CDFE-CEF59E75DB47}"/>
                </a:ext>
              </a:extLst>
            </p:cNvPr>
            <p:cNvSpPr/>
            <p:nvPr/>
          </p:nvSpPr>
          <p:spPr>
            <a:xfrm>
              <a:off x="5847749" y="3569440"/>
              <a:ext cx="60928" cy="61947"/>
            </a:xfrm>
            <a:custGeom>
              <a:avLst/>
              <a:gdLst>
                <a:gd name="connsiteX0" fmla="*/ 18773 w 60928"/>
                <a:gd name="connsiteY0" fmla="*/ 659 h 61947"/>
                <a:gd name="connsiteX1" fmla="*/ 18773 w 60928"/>
                <a:gd name="connsiteY1" fmla="*/ 9665 h 61947"/>
                <a:gd name="connsiteX2" fmla="*/ 37326 w 60928"/>
                <a:gd name="connsiteY2" fmla="*/ 0 h 61947"/>
                <a:gd name="connsiteX3" fmla="*/ 54397 w 60928"/>
                <a:gd name="connsiteY3" fmla="*/ 7029 h 61947"/>
                <a:gd name="connsiteX4" fmla="*/ 60929 w 60928"/>
                <a:gd name="connsiteY4" fmla="*/ 26141 h 61947"/>
                <a:gd name="connsiteX5" fmla="*/ 60929 w 60928"/>
                <a:gd name="connsiteY5" fmla="*/ 61947 h 61947"/>
                <a:gd name="connsiteX6" fmla="*/ 42266 w 60928"/>
                <a:gd name="connsiteY6" fmla="*/ 61947 h 61947"/>
                <a:gd name="connsiteX7" fmla="*/ 42266 w 60928"/>
                <a:gd name="connsiteY7" fmla="*/ 28672 h 61947"/>
                <a:gd name="connsiteX8" fmla="*/ 39137 w 60928"/>
                <a:gd name="connsiteY8" fmla="*/ 19500 h 61947"/>
                <a:gd name="connsiteX9" fmla="*/ 30519 w 60928"/>
                <a:gd name="connsiteY9" fmla="*/ 16260 h 61947"/>
                <a:gd name="connsiteX10" fmla="*/ 21902 w 60928"/>
                <a:gd name="connsiteY10" fmla="*/ 19500 h 61947"/>
                <a:gd name="connsiteX11" fmla="*/ 18773 w 60928"/>
                <a:gd name="connsiteY11" fmla="*/ 28672 h 61947"/>
                <a:gd name="connsiteX12" fmla="*/ 18773 w 60928"/>
                <a:gd name="connsiteY12" fmla="*/ 61947 h 61947"/>
                <a:gd name="connsiteX13" fmla="*/ 0 w 60928"/>
                <a:gd name="connsiteY13" fmla="*/ 61947 h 61947"/>
                <a:gd name="connsiteX14" fmla="*/ 0 w 60928"/>
                <a:gd name="connsiteY14" fmla="*/ 659 h 61947"/>
                <a:gd name="connsiteX15" fmla="*/ 18773 w 60928"/>
                <a:gd name="connsiteY15"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18773" y="659"/>
                  </a:moveTo>
                  <a:lnTo>
                    <a:pt x="18773" y="9665"/>
                  </a:lnTo>
                  <a:cubicBezTo>
                    <a:pt x="22652" y="3226"/>
                    <a:pt x="28831" y="0"/>
                    <a:pt x="37326" y="0"/>
                  </a:cubicBezTo>
                  <a:cubicBezTo>
                    <a:pt x="44352" y="0"/>
                    <a:pt x="50042" y="2348"/>
                    <a:pt x="54397" y="7029"/>
                  </a:cubicBezTo>
                  <a:cubicBezTo>
                    <a:pt x="58747" y="11716"/>
                    <a:pt x="60929" y="18086"/>
                    <a:pt x="60929" y="26141"/>
                  </a:cubicBezTo>
                  <a:lnTo>
                    <a:pt x="60929" y="61947"/>
                  </a:lnTo>
                  <a:lnTo>
                    <a:pt x="42266" y="61947"/>
                  </a:lnTo>
                  <a:lnTo>
                    <a:pt x="42266" y="28672"/>
                  </a:lnTo>
                  <a:cubicBezTo>
                    <a:pt x="42266" y="24713"/>
                    <a:pt x="41223" y="21656"/>
                    <a:pt x="39137" y="19500"/>
                  </a:cubicBezTo>
                  <a:cubicBezTo>
                    <a:pt x="37051" y="17340"/>
                    <a:pt x="34179" y="16260"/>
                    <a:pt x="30519" y="16260"/>
                  </a:cubicBezTo>
                  <a:cubicBezTo>
                    <a:pt x="26860" y="16260"/>
                    <a:pt x="23987" y="17340"/>
                    <a:pt x="21902" y="19500"/>
                  </a:cubicBezTo>
                  <a:cubicBezTo>
                    <a:pt x="19815" y="21656"/>
                    <a:pt x="18773" y="24713"/>
                    <a:pt x="18773" y="28672"/>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3ED7138-11ED-035C-E13A-822B134C208B}"/>
                </a:ext>
              </a:extLst>
            </p:cNvPr>
            <p:cNvSpPr/>
            <p:nvPr/>
          </p:nvSpPr>
          <p:spPr>
            <a:xfrm>
              <a:off x="5920424" y="3555166"/>
              <a:ext cx="36886" cy="76221"/>
            </a:xfrm>
            <a:custGeom>
              <a:avLst/>
              <a:gdLst>
                <a:gd name="connsiteX0" fmla="*/ 30185 w 36886"/>
                <a:gd name="connsiteY0" fmla="*/ 60299 h 76221"/>
                <a:gd name="connsiteX1" fmla="*/ 36887 w 36886"/>
                <a:gd name="connsiteY1" fmla="*/ 60299 h 76221"/>
                <a:gd name="connsiteX2" fmla="*/ 36887 w 36886"/>
                <a:gd name="connsiteY2" fmla="*/ 76221 h 76221"/>
                <a:gd name="connsiteX3" fmla="*/ 27331 w 36886"/>
                <a:gd name="connsiteY3" fmla="*/ 76221 h 76221"/>
                <a:gd name="connsiteX4" fmla="*/ 11362 w 36886"/>
                <a:gd name="connsiteY4" fmla="*/ 71663 h 76221"/>
                <a:gd name="connsiteX5" fmla="*/ 5709 w 36886"/>
                <a:gd name="connsiteY5" fmla="*/ 56011 h 76221"/>
                <a:gd name="connsiteX6" fmla="*/ 5709 w 36886"/>
                <a:gd name="connsiteY6" fmla="*/ 30534 h 76221"/>
                <a:gd name="connsiteX7" fmla="*/ 0 w 36886"/>
                <a:gd name="connsiteY7" fmla="*/ 30534 h 76221"/>
                <a:gd name="connsiteX8" fmla="*/ 0 w 36886"/>
                <a:gd name="connsiteY8" fmla="*/ 14933 h 76221"/>
                <a:gd name="connsiteX9" fmla="*/ 5709 w 36886"/>
                <a:gd name="connsiteY9" fmla="*/ 14933 h 76221"/>
                <a:gd name="connsiteX10" fmla="*/ 5709 w 36886"/>
                <a:gd name="connsiteY10" fmla="*/ 0 h 76221"/>
                <a:gd name="connsiteX11" fmla="*/ 24481 w 36886"/>
                <a:gd name="connsiteY11" fmla="*/ 0 h 76221"/>
                <a:gd name="connsiteX12" fmla="*/ 24481 w 36886"/>
                <a:gd name="connsiteY12" fmla="*/ 14933 h 76221"/>
                <a:gd name="connsiteX13" fmla="*/ 36777 w 36886"/>
                <a:gd name="connsiteY13" fmla="*/ 14933 h 76221"/>
                <a:gd name="connsiteX14" fmla="*/ 36777 w 36886"/>
                <a:gd name="connsiteY14" fmla="*/ 30534 h 76221"/>
                <a:gd name="connsiteX15" fmla="*/ 24481 w 36886"/>
                <a:gd name="connsiteY15" fmla="*/ 30534 h 76221"/>
                <a:gd name="connsiteX16" fmla="*/ 24481 w 36886"/>
                <a:gd name="connsiteY16" fmla="*/ 56011 h 76221"/>
                <a:gd name="connsiteX17" fmla="*/ 30185 w 36886"/>
                <a:gd name="connsiteY17" fmla="*/ 60299 h 7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1">
                  <a:moveTo>
                    <a:pt x="30185" y="60299"/>
                  </a:moveTo>
                  <a:lnTo>
                    <a:pt x="36887" y="60299"/>
                  </a:lnTo>
                  <a:lnTo>
                    <a:pt x="36887" y="76221"/>
                  </a:lnTo>
                  <a:lnTo>
                    <a:pt x="27331" y="76221"/>
                  </a:lnTo>
                  <a:cubicBezTo>
                    <a:pt x="20456" y="76221"/>
                    <a:pt x="15127" y="74702"/>
                    <a:pt x="11362" y="71663"/>
                  </a:cubicBezTo>
                  <a:cubicBezTo>
                    <a:pt x="7593" y="68629"/>
                    <a:pt x="5709" y="63407"/>
                    <a:pt x="5709" y="56011"/>
                  </a:cubicBezTo>
                  <a:lnTo>
                    <a:pt x="5709" y="30534"/>
                  </a:lnTo>
                  <a:lnTo>
                    <a:pt x="0" y="30534"/>
                  </a:lnTo>
                  <a:lnTo>
                    <a:pt x="0" y="14933"/>
                  </a:lnTo>
                  <a:lnTo>
                    <a:pt x="5709" y="14933"/>
                  </a:lnTo>
                  <a:lnTo>
                    <a:pt x="5709" y="0"/>
                  </a:lnTo>
                  <a:lnTo>
                    <a:pt x="24481" y="0"/>
                  </a:lnTo>
                  <a:lnTo>
                    <a:pt x="24481" y="14933"/>
                  </a:lnTo>
                  <a:lnTo>
                    <a:pt x="36777" y="14933"/>
                  </a:lnTo>
                  <a:lnTo>
                    <a:pt x="36777" y="30534"/>
                  </a:lnTo>
                  <a:lnTo>
                    <a:pt x="24481" y="30534"/>
                  </a:lnTo>
                  <a:lnTo>
                    <a:pt x="24481" y="56011"/>
                  </a:lnTo>
                  <a:cubicBezTo>
                    <a:pt x="24481" y="58867"/>
                    <a:pt x="26380" y="60299"/>
                    <a:pt x="30185" y="60299"/>
                  </a:cubicBezTo>
                  <a:close/>
                </a:path>
              </a:pathLst>
            </a:custGeom>
            <a:solidFill>
              <a:srgbClr val="33323B"/>
            </a:solidFill>
            <a:ln w="4574"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6BDE418-C212-5ED6-773A-F65F30529D4C}"/>
                </a:ext>
              </a:extLst>
            </p:cNvPr>
            <p:cNvSpPr/>
            <p:nvPr/>
          </p:nvSpPr>
          <p:spPr>
            <a:xfrm>
              <a:off x="5970151" y="3569440"/>
              <a:ext cx="36342" cy="61947"/>
            </a:xfrm>
            <a:custGeom>
              <a:avLst/>
              <a:gdLst>
                <a:gd name="connsiteX0" fmla="*/ 18773 w 36342"/>
                <a:gd name="connsiteY0" fmla="*/ 659 h 61947"/>
                <a:gd name="connsiteX1" fmla="*/ 18773 w 36342"/>
                <a:gd name="connsiteY1" fmla="*/ 12086 h 61947"/>
                <a:gd name="connsiteX2" fmla="*/ 36342 w 36342"/>
                <a:gd name="connsiteY2" fmla="*/ 0 h 61947"/>
                <a:gd name="connsiteX3" fmla="*/ 36342 w 36342"/>
                <a:gd name="connsiteY3" fmla="*/ 19116 h 61947"/>
                <a:gd name="connsiteX4" fmla="*/ 31727 w 36342"/>
                <a:gd name="connsiteY4" fmla="*/ 19116 h 61947"/>
                <a:gd name="connsiteX5" fmla="*/ 22011 w 36342"/>
                <a:gd name="connsiteY5" fmla="*/ 22191 h 61947"/>
                <a:gd name="connsiteX6" fmla="*/ 18773 w 36342"/>
                <a:gd name="connsiteY6" fmla="*/ 32951 h 61947"/>
                <a:gd name="connsiteX7" fmla="*/ 18773 w 36342"/>
                <a:gd name="connsiteY7" fmla="*/ 61947 h 61947"/>
                <a:gd name="connsiteX8" fmla="*/ 0 w 36342"/>
                <a:gd name="connsiteY8" fmla="*/ 61947 h 61947"/>
                <a:gd name="connsiteX9" fmla="*/ 0 w 36342"/>
                <a:gd name="connsiteY9" fmla="*/ 659 h 61947"/>
                <a:gd name="connsiteX10" fmla="*/ 18773 w 36342"/>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42" h="61947">
                  <a:moveTo>
                    <a:pt x="18773" y="659"/>
                  </a:moveTo>
                  <a:lnTo>
                    <a:pt x="18773" y="12086"/>
                  </a:lnTo>
                  <a:cubicBezTo>
                    <a:pt x="23164" y="4032"/>
                    <a:pt x="29024" y="0"/>
                    <a:pt x="36342" y="0"/>
                  </a:cubicBezTo>
                  <a:lnTo>
                    <a:pt x="36342" y="19116"/>
                  </a:lnTo>
                  <a:lnTo>
                    <a:pt x="31727" y="19116"/>
                  </a:lnTo>
                  <a:cubicBezTo>
                    <a:pt x="27414" y="19116"/>
                    <a:pt x="24175" y="20136"/>
                    <a:pt x="22011" y="22191"/>
                  </a:cubicBezTo>
                  <a:cubicBezTo>
                    <a:pt x="19852" y="24242"/>
                    <a:pt x="18773" y="27829"/>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8E7CE6A-4C12-2DF1-E7A1-543D17660A93}"/>
                </a:ext>
              </a:extLst>
            </p:cNvPr>
            <p:cNvSpPr/>
            <p:nvPr/>
          </p:nvSpPr>
          <p:spPr>
            <a:xfrm>
              <a:off x="6012307" y="3569440"/>
              <a:ext cx="64002" cy="62715"/>
            </a:xfrm>
            <a:custGeom>
              <a:avLst/>
              <a:gdLst>
                <a:gd name="connsiteX0" fmla="*/ 9281 w 64002"/>
                <a:gd name="connsiteY0" fmla="*/ 54043 h 62715"/>
                <a:gd name="connsiteX1" fmla="*/ 0 w 64002"/>
                <a:gd name="connsiteY1" fmla="*/ 31193 h 62715"/>
                <a:gd name="connsiteX2" fmla="*/ 9222 w 64002"/>
                <a:gd name="connsiteY2" fmla="*/ 8512 h 62715"/>
                <a:gd name="connsiteX3" fmla="*/ 32061 w 64002"/>
                <a:gd name="connsiteY3" fmla="*/ 0 h 62715"/>
                <a:gd name="connsiteX4" fmla="*/ 54841 w 64002"/>
                <a:gd name="connsiteY4" fmla="*/ 8512 h 62715"/>
                <a:gd name="connsiteX5" fmla="*/ 64003 w 64002"/>
                <a:gd name="connsiteY5" fmla="*/ 31193 h 62715"/>
                <a:gd name="connsiteX6" fmla="*/ 54891 w 64002"/>
                <a:gd name="connsiteY6" fmla="*/ 54043 h 62715"/>
                <a:gd name="connsiteX7" fmla="*/ 32171 w 64002"/>
                <a:gd name="connsiteY7" fmla="*/ 62716 h 62715"/>
                <a:gd name="connsiteX8" fmla="*/ 9281 w 64002"/>
                <a:gd name="connsiteY8" fmla="*/ 54043 h 62715"/>
                <a:gd name="connsiteX9" fmla="*/ 41168 w 64002"/>
                <a:gd name="connsiteY9" fmla="*/ 42726 h 62715"/>
                <a:gd name="connsiteX10" fmla="*/ 44901 w 64002"/>
                <a:gd name="connsiteY10" fmla="*/ 31308 h 62715"/>
                <a:gd name="connsiteX11" fmla="*/ 41058 w 64002"/>
                <a:gd name="connsiteY11" fmla="*/ 19935 h 62715"/>
                <a:gd name="connsiteX12" fmla="*/ 31951 w 64002"/>
                <a:gd name="connsiteY12" fmla="*/ 16036 h 62715"/>
                <a:gd name="connsiteX13" fmla="*/ 22894 w 64002"/>
                <a:gd name="connsiteY13" fmla="*/ 19935 h 62715"/>
                <a:gd name="connsiteX14" fmla="*/ 19107 w 64002"/>
                <a:gd name="connsiteY14" fmla="*/ 31308 h 62715"/>
                <a:gd name="connsiteX15" fmla="*/ 23004 w 64002"/>
                <a:gd name="connsiteY15" fmla="*/ 42726 h 62715"/>
                <a:gd name="connsiteX16" fmla="*/ 32171 w 64002"/>
                <a:gd name="connsiteY16" fmla="*/ 46680 h 62715"/>
                <a:gd name="connsiteX17" fmla="*/ 41168 w 64002"/>
                <a:gd name="connsiteY17" fmla="*/ 4272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02" h="62715">
                  <a:moveTo>
                    <a:pt x="9281" y="54043"/>
                  </a:moveTo>
                  <a:cubicBezTo>
                    <a:pt x="3092" y="48259"/>
                    <a:pt x="0" y="40644"/>
                    <a:pt x="0" y="31193"/>
                  </a:cubicBezTo>
                  <a:cubicBezTo>
                    <a:pt x="0" y="21747"/>
                    <a:pt x="3079" y="14192"/>
                    <a:pt x="9222" y="8512"/>
                  </a:cubicBezTo>
                  <a:cubicBezTo>
                    <a:pt x="15374" y="2842"/>
                    <a:pt x="22981" y="0"/>
                    <a:pt x="32061" y="0"/>
                  </a:cubicBezTo>
                  <a:cubicBezTo>
                    <a:pt x="41132" y="0"/>
                    <a:pt x="48725" y="2842"/>
                    <a:pt x="54841" y="8512"/>
                  </a:cubicBezTo>
                  <a:cubicBezTo>
                    <a:pt x="60947" y="14192"/>
                    <a:pt x="64003" y="21747"/>
                    <a:pt x="64003" y="31193"/>
                  </a:cubicBezTo>
                  <a:cubicBezTo>
                    <a:pt x="64003" y="40644"/>
                    <a:pt x="60965" y="48259"/>
                    <a:pt x="54891" y="54043"/>
                  </a:cubicBezTo>
                  <a:cubicBezTo>
                    <a:pt x="48816" y="59824"/>
                    <a:pt x="41242" y="62716"/>
                    <a:pt x="32171" y="62716"/>
                  </a:cubicBezTo>
                  <a:cubicBezTo>
                    <a:pt x="23091" y="62716"/>
                    <a:pt x="15461" y="59824"/>
                    <a:pt x="9281" y="54043"/>
                  </a:cubicBezTo>
                  <a:close/>
                  <a:moveTo>
                    <a:pt x="41168" y="42726"/>
                  </a:moveTo>
                  <a:cubicBezTo>
                    <a:pt x="43656" y="40094"/>
                    <a:pt x="44901" y="36287"/>
                    <a:pt x="44901" y="31308"/>
                  </a:cubicBezTo>
                  <a:cubicBezTo>
                    <a:pt x="44901" y="26328"/>
                    <a:pt x="43620" y="22539"/>
                    <a:pt x="41058" y="19935"/>
                  </a:cubicBezTo>
                  <a:cubicBezTo>
                    <a:pt x="38497" y="17340"/>
                    <a:pt x="35460" y="16036"/>
                    <a:pt x="31951" y="16036"/>
                  </a:cubicBezTo>
                  <a:cubicBezTo>
                    <a:pt x="28438" y="16036"/>
                    <a:pt x="25415" y="17340"/>
                    <a:pt x="22894" y="19935"/>
                  </a:cubicBezTo>
                  <a:cubicBezTo>
                    <a:pt x="20365" y="22539"/>
                    <a:pt x="19107" y="26328"/>
                    <a:pt x="19107" y="31308"/>
                  </a:cubicBezTo>
                  <a:cubicBezTo>
                    <a:pt x="19107" y="36287"/>
                    <a:pt x="20401" y="40094"/>
                    <a:pt x="23004" y="42726"/>
                  </a:cubicBezTo>
                  <a:cubicBezTo>
                    <a:pt x="25597" y="45362"/>
                    <a:pt x="28653" y="46680"/>
                    <a:pt x="32171" y="46680"/>
                  </a:cubicBezTo>
                  <a:cubicBezTo>
                    <a:pt x="35684" y="46680"/>
                    <a:pt x="38680" y="45362"/>
                    <a:pt x="41168" y="42726"/>
                  </a:cubicBezTo>
                  <a:close/>
                </a:path>
              </a:pathLst>
            </a:custGeom>
            <a:solidFill>
              <a:srgbClr val="33323B"/>
            </a:solidFill>
            <a:ln w="4574"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FDD4BD2-A8CE-6B0E-B416-BB41CF0EDEA3}"/>
                </a:ext>
              </a:extLst>
            </p:cNvPr>
            <p:cNvSpPr/>
            <p:nvPr/>
          </p:nvSpPr>
          <p:spPr>
            <a:xfrm>
              <a:off x="6088386" y="3550109"/>
              <a:ext cx="18772" cy="81278"/>
            </a:xfrm>
            <a:custGeom>
              <a:avLst/>
              <a:gdLst>
                <a:gd name="connsiteX0" fmla="*/ 0 w 18772"/>
                <a:gd name="connsiteY0" fmla="*/ 81278 h 81278"/>
                <a:gd name="connsiteX1" fmla="*/ 0 w 18772"/>
                <a:gd name="connsiteY1" fmla="*/ 0 h 81278"/>
                <a:gd name="connsiteX2" fmla="*/ 18773 w 18772"/>
                <a:gd name="connsiteY2" fmla="*/ 0 h 81278"/>
                <a:gd name="connsiteX3" fmla="*/ 18773 w 18772"/>
                <a:gd name="connsiteY3" fmla="*/ 81278 h 81278"/>
                <a:gd name="connsiteX4" fmla="*/ 0 w 18772"/>
                <a:gd name="connsiteY4" fmla="*/ 81278 h 8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8">
                  <a:moveTo>
                    <a:pt x="0" y="81278"/>
                  </a:moveTo>
                  <a:lnTo>
                    <a:pt x="0" y="0"/>
                  </a:lnTo>
                  <a:lnTo>
                    <a:pt x="18773" y="0"/>
                  </a:lnTo>
                  <a:lnTo>
                    <a:pt x="18773" y="81278"/>
                  </a:lnTo>
                  <a:lnTo>
                    <a:pt x="0" y="81278"/>
                  </a:lnTo>
                  <a:close/>
                </a:path>
              </a:pathLst>
            </a:custGeom>
            <a:solidFill>
              <a:srgbClr val="33323B"/>
            </a:solidFill>
            <a:ln w="4574"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71DA0F5-3E2D-BA70-8F4D-CE10CE2F2EF5}"/>
                </a:ext>
              </a:extLst>
            </p:cNvPr>
            <p:cNvSpPr/>
            <p:nvPr/>
          </p:nvSpPr>
          <p:spPr>
            <a:xfrm>
              <a:off x="6123625" y="3550109"/>
              <a:ext cx="18772" cy="81278"/>
            </a:xfrm>
            <a:custGeom>
              <a:avLst/>
              <a:gdLst>
                <a:gd name="connsiteX0" fmla="*/ 0 w 18772"/>
                <a:gd name="connsiteY0" fmla="*/ 81278 h 81278"/>
                <a:gd name="connsiteX1" fmla="*/ 0 w 18772"/>
                <a:gd name="connsiteY1" fmla="*/ 0 h 81278"/>
                <a:gd name="connsiteX2" fmla="*/ 18773 w 18772"/>
                <a:gd name="connsiteY2" fmla="*/ 0 h 81278"/>
                <a:gd name="connsiteX3" fmla="*/ 18773 w 18772"/>
                <a:gd name="connsiteY3" fmla="*/ 81278 h 81278"/>
                <a:gd name="connsiteX4" fmla="*/ 0 w 18772"/>
                <a:gd name="connsiteY4" fmla="*/ 81278 h 8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8">
                  <a:moveTo>
                    <a:pt x="0" y="81278"/>
                  </a:moveTo>
                  <a:lnTo>
                    <a:pt x="0" y="0"/>
                  </a:lnTo>
                  <a:lnTo>
                    <a:pt x="18773" y="0"/>
                  </a:lnTo>
                  <a:lnTo>
                    <a:pt x="18773" y="81278"/>
                  </a:lnTo>
                  <a:lnTo>
                    <a:pt x="0" y="81278"/>
                  </a:lnTo>
                  <a:close/>
                </a:path>
              </a:pathLst>
            </a:custGeom>
            <a:solidFill>
              <a:srgbClr val="33323B"/>
            </a:solidFill>
            <a:ln w="457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9E25D6A-7750-1F5C-4C1B-0EE3E1A6D305}"/>
                </a:ext>
              </a:extLst>
            </p:cNvPr>
            <p:cNvSpPr/>
            <p:nvPr/>
          </p:nvSpPr>
          <p:spPr>
            <a:xfrm>
              <a:off x="6154364" y="3569440"/>
              <a:ext cx="61811" cy="62715"/>
            </a:xfrm>
            <a:custGeom>
              <a:avLst/>
              <a:gdLst>
                <a:gd name="connsiteX0" fmla="*/ 30519 w 61811"/>
                <a:gd name="connsiteY0" fmla="*/ 62716 h 62715"/>
                <a:gd name="connsiteX1" fmla="*/ 8567 w 61811"/>
                <a:gd name="connsiteY1" fmla="*/ 54094 h 62715"/>
                <a:gd name="connsiteX2" fmla="*/ 0 w 61811"/>
                <a:gd name="connsiteY2" fmla="*/ 31193 h 62715"/>
                <a:gd name="connsiteX3" fmla="*/ 8508 w 61811"/>
                <a:gd name="connsiteY3" fmla="*/ 8462 h 62715"/>
                <a:gd name="connsiteX4" fmla="*/ 30519 w 61811"/>
                <a:gd name="connsiteY4" fmla="*/ 0 h 62715"/>
                <a:gd name="connsiteX5" fmla="*/ 52915 w 61811"/>
                <a:gd name="connsiteY5" fmla="*/ 8347 h 62715"/>
                <a:gd name="connsiteX6" fmla="*/ 61812 w 61811"/>
                <a:gd name="connsiteY6" fmla="*/ 31527 h 62715"/>
                <a:gd name="connsiteX7" fmla="*/ 61368 w 61811"/>
                <a:gd name="connsiteY7" fmla="*/ 37458 h 62715"/>
                <a:gd name="connsiteX8" fmla="*/ 19216 w 61811"/>
                <a:gd name="connsiteY8" fmla="*/ 37458 h 62715"/>
                <a:gd name="connsiteX9" fmla="*/ 22839 w 61811"/>
                <a:gd name="connsiteY9" fmla="*/ 44103 h 62715"/>
                <a:gd name="connsiteX10" fmla="*/ 29476 w 61811"/>
                <a:gd name="connsiteY10" fmla="*/ 46680 h 62715"/>
                <a:gd name="connsiteX11" fmla="*/ 34801 w 61811"/>
                <a:gd name="connsiteY11" fmla="*/ 45966 h 62715"/>
                <a:gd name="connsiteX12" fmla="*/ 37381 w 61811"/>
                <a:gd name="connsiteY12" fmla="*/ 44538 h 62715"/>
                <a:gd name="connsiteX13" fmla="*/ 39526 w 61811"/>
                <a:gd name="connsiteY13" fmla="*/ 42181 h 62715"/>
                <a:gd name="connsiteX14" fmla="*/ 59835 w 61811"/>
                <a:gd name="connsiteY14" fmla="*/ 42181 h 62715"/>
                <a:gd name="connsiteX15" fmla="*/ 49292 w 61811"/>
                <a:gd name="connsiteY15" fmla="*/ 57064 h 62715"/>
                <a:gd name="connsiteX16" fmla="*/ 30519 w 61811"/>
                <a:gd name="connsiteY16" fmla="*/ 62716 h 62715"/>
                <a:gd name="connsiteX17" fmla="*/ 38538 w 61811"/>
                <a:gd name="connsiteY17" fmla="*/ 18731 h 62715"/>
                <a:gd name="connsiteX18" fmla="*/ 30743 w 61811"/>
                <a:gd name="connsiteY18" fmla="*/ 16036 h 62715"/>
                <a:gd name="connsiteX19" fmla="*/ 23164 w 61811"/>
                <a:gd name="connsiteY19" fmla="*/ 18731 h 62715"/>
                <a:gd name="connsiteX20" fmla="*/ 19326 w 61811"/>
                <a:gd name="connsiteY20" fmla="*/ 25701 h 62715"/>
                <a:gd name="connsiteX21" fmla="*/ 42270 w 61811"/>
                <a:gd name="connsiteY21" fmla="*/ 25701 h 62715"/>
                <a:gd name="connsiteX22" fmla="*/ 38538 w 61811"/>
                <a:gd name="connsiteY22" fmla="*/ 1873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11" h="62715">
                  <a:moveTo>
                    <a:pt x="30519" y="62716"/>
                  </a:moveTo>
                  <a:cubicBezTo>
                    <a:pt x="21590" y="62716"/>
                    <a:pt x="14276" y="59842"/>
                    <a:pt x="8567" y="54094"/>
                  </a:cubicBezTo>
                  <a:cubicBezTo>
                    <a:pt x="2854" y="48346"/>
                    <a:pt x="0" y="40712"/>
                    <a:pt x="0" y="31193"/>
                  </a:cubicBezTo>
                  <a:cubicBezTo>
                    <a:pt x="0" y="21674"/>
                    <a:pt x="2840" y="14100"/>
                    <a:pt x="8508" y="8462"/>
                  </a:cubicBezTo>
                  <a:cubicBezTo>
                    <a:pt x="14180" y="2819"/>
                    <a:pt x="21522" y="0"/>
                    <a:pt x="30519" y="0"/>
                  </a:cubicBezTo>
                  <a:cubicBezTo>
                    <a:pt x="39526" y="0"/>
                    <a:pt x="46986" y="2782"/>
                    <a:pt x="52915" y="8347"/>
                  </a:cubicBezTo>
                  <a:cubicBezTo>
                    <a:pt x="58847" y="13912"/>
                    <a:pt x="61812" y="21638"/>
                    <a:pt x="61812" y="31527"/>
                  </a:cubicBezTo>
                  <a:cubicBezTo>
                    <a:pt x="61812" y="33646"/>
                    <a:pt x="61661" y="35623"/>
                    <a:pt x="61368" y="37458"/>
                  </a:cubicBezTo>
                  <a:lnTo>
                    <a:pt x="19216" y="37458"/>
                  </a:lnTo>
                  <a:cubicBezTo>
                    <a:pt x="19578" y="40163"/>
                    <a:pt x="20785" y="42383"/>
                    <a:pt x="22839" y="44103"/>
                  </a:cubicBezTo>
                  <a:cubicBezTo>
                    <a:pt x="24884" y="45824"/>
                    <a:pt x="27098" y="46680"/>
                    <a:pt x="29476" y="46680"/>
                  </a:cubicBezTo>
                  <a:cubicBezTo>
                    <a:pt x="31855" y="46680"/>
                    <a:pt x="33630" y="46442"/>
                    <a:pt x="34801" y="45966"/>
                  </a:cubicBezTo>
                  <a:cubicBezTo>
                    <a:pt x="35972" y="45490"/>
                    <a:pt x="36836" y="45019"/>
                    <a:pt x="37381" y="44538"/>
                  </a:cubicBezTo>
                  <a:cubicBezTo>
                    <a:pt x="37929" y="44067"/>
                    <a:pt x="38648" y="43275"/>
                    <a:pt x="39526" y="42181"/>
                  </a:cubicBezTo>
                  <a:lnTo>
                    <a:pt x="59835" y="42181"/>
                  </a:lnTo>
                  <a:cubicBezTo>
                    <a:pt x="58079" y="48327"/>
                    <a:pt x="54566" y="53288"/>
                    <a:pt x="49292" y="57064"/>
                  </a:cubicBezTo>
                  <a:cubicBezTo>
                    <a:pt x="44023" y="60835"/>
                    <a:pt x="37765" y="62716"/>
                    <a:pt x="30519" y="62716"/>
                  </a:cubicBezTo>
                  <a:close/>
                  <a:moveTo>
                    <a:pt x="38538" y="18731"/>
                  </a:moveTo>
                  <a:cubicBezTo>
                    <a:pt x="36338" y="16933"/>
                    <a:pt x="33739" y="16036"/>
                    <a:pt x="30743" y="16036"/>
                  </a:cubicBezTo>
                  <a:cubicBezTo>
                    <a:pt x="27738" y="16036"/>
                    <a:pt x="25213" y="16933"/>
                    <a:pt x="23164" y="18731"/>
                  </a:cubicBezTo>
                  <a:cubicBezTo>
                    <a:pt x="21115" y="20521"/>
                    <a:pt x="19834" y="22846"/>
                    <a:pt x="19326" y="25701"/>
                  </a:cubicBezTo>
                  <a:lnTo>
                    <a:pt x="42270" y="25701"/>
                  </a:lnTo>
                  <a:cubicBezTo>
                    <a:pt x="41973" y="22846"/>
                    <a:pt x="40733" y="20521"/>
                    <a:pt x="38538" y="18731"/>
                  </a:cubicBezTo>
                  <a:close/>
                </a:path>
              </a:pathLst>
            </a:custGeom>
            <a:solidFill>
              <a:srgbClr val="33323B"/>
            </a:solidFill>
            <a:ln w="457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B86D1A-2305-1C03-A6ED-45F3CDD2EE6B}"/>
                </a:ext>
              </a:extLst>
            </p:cNvPr>
            <p:cNvSpPr/>
            <p:nvPr/>
          </p:nvSpPr>
          <p:spPr>
            <a:xfrm>
              <a:off x="6228247" y="3569440"/>
              <a:ext cx="36337" cy="61947"/>
            </a:xfrm>
            <a:custGeom>
              <a:avLst/>
              <a:gdLst>
                <a:gd name="connsiteX0" fmla="*/ 18773 w 36337"/>
                <a:gd name="connsiteY0" fmla="*/ 659 h 61947"/>
                <a:gd name="connsiteX1" fmla="*/ 18773 w 36337"/>
                <a:gd name="connsiteY1" fmla="*/ 12086 h 61947"/>
                <a:gd name="connsiteX2" fmla="*/ 36338 w 36337"/>
                <a:gd name="connsiteY2" fmla="*/ 0 h 61947"/>
                <a:gd name="connsiteX3" fmla="*/ 36338 w 36337"/>
                <a:gd name="connsiteY3" fmla="*/ 19116 h 61947"/>
                <a:gd name="connsiteX4" fmla="*/ 31727 w 36337"/>
                <a:gd name="connsiteY4" fmla="*/ 19116 h 61947"/>
                <a:gd name="connsiteX5" fmla="*/ 22011 w 36337"/>
                <a:gd name="connsiteY5" fmla="*/ 22191 h 61947"/>
                <a:gd name="connsiteX6" fmla="*/ 18773 w 36337"/>
                <a:gd name="connsiteY6" fmla="*/ 32951 h 61947"/>
                <a:gd name="connsiteX7" fmla="*/ 18773 w 36337"/>
                <a:gd name="connsiteY7" fmla="*/ 61947 h 61947"/>
                <a:gd name="connsiteX8" fmla="*/ 0 w 36337"/>
                <a:gd name="connsiteY8" fmla="*/ 61947 h 61947"/>
                <a:gd name="connsiteX9" fmla="*/ 0 w 36337"/>
                <a:gd name="connsiteY9" fmla="*/ 659 h 61947"/>
                <a:gd name="connsiteX10" fmla="*/ 18773 w 36337"/>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37" h="61947">
                  <a:moveTo>
                    <a:pt x="18773" y="659"/>
                  </a:moveTo>
                  <a:lnTo>
                    <a:pt x="18773" y="12086"/>
                  </a:lnTo>
                  <a:cubicBezTo>
                    <a:pt x="23164" y="4032"/>
                    <a:pt x="29019" y="0"/>
                    <a:pt x="36338" y="0"/>
                  </a:cubicBezTo>
                  <a:lnTo>
                    <a:pt x="36338" y="19116"/>
                  </a:lnTo>
                  <a:lnTo>
                    <a:pt x="31727" y="19116"/>
                  </a:lnTo>
                  <a:cubicBezTo>
                    <a:pt x="27409" y="19116"/>
                    <a:pt x="24170" y="20136"/>
                    <a:pt x="22011" y="22191"/>
                  </a:cubicBezTo>
                  <a:cubicBezTo>
                    <a:pt x="19852" y="24242"/>
                    <a:pt x="18773" y="27829"/>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9498750-4C23-1B87-3F2F-8ED7BDFA6DA9}"/>
                </a:ext>
              </a:extLst>
            </p:cNvPr>
            <p:cNvSpPr/>
            <p:nvPr/>
          </p:nvSpPr>
          <p:spPr>
            <a:xfrm>
              <a:off x="6303223" y="3553184"/>
              <a:ext cx="76302" cy="78866"/>
            </a:xfrm>
            <a:custGeom>
              <a:avLst/>
              <a:gdLst>
                <a:gd name="connsiteX0" fmla="*/ 11477 w 76302"/>
                <a:gd name="connsiteY0" fmla="*/ 67713 h 78866"/>
                <a:gd name="connsiteX1" fmla="*/ 0 w 76302"/>
                <a:gd name="connsiteY1" fmla="*/ 39431 h 78866"/>
                <a:gd name="connsiteX2" fmla="*/ 11477 w 76302"/>
                <a:gd name="connsiteY2" fmla="*/ 11153 h 78866"/>
                <a:gd name="connsiteX3" fmla="*/ 39526 w 76302"/>
                <a:gd name="connsiteY3" fmla="*/ 0 h 78866"/>
                <a:gd name="connsiteX4" fmla="*/ 62360 w 76302"/>
                <a:gd name="connsiteY4" fmla="*/ 6810 h 78866"/>
                <a:gd name="connsiteX5" fmla="*/ 76303 w 76302"/>
                <a:gd name="connsiteY5" fmla="*/ 25701 h 78866"/>
                <a:gd name="connsiteX6" fmla="*/ 53907 w 76302"/>
                <a:gd name="connsiteY6" fmla="*/ 25701 h 78866"/>
                <a:gd name="connsiteX7" fmla="*/ 39851 w 76302"/>
                <a:gd name="connsiteY7" fmla="*/ 17249 h 78866"/>
                <a:gd name="connsiteX8" fmla="*/ 24651 w 76302"/>
                <a:gd name="connsiteY8" fmla="*/ 23285 h 78866"/>
                <a:gd name="connsiteX9" fmla="*/ 19107 w 76302"/>
                <a:gd name="connsiteY9" fmla="*/ 39431 h 78866"/>
                <a:gd name="connsiteX10" fmla="*/ 24651 w 76302"/>
                <a:gd name="connsiteY10" fmla="*/ 55581 h 78866"/>
                <a:gd name="connsiteX11" fmla="*/ 39851 w 76302"/>
                <a:gd name="connsiteY11" fmla="*/ 61617 h 78866"/>
                <a:gd name="connsiteX12" fmla="*/ 53907 w 76302"/>
                <a:gd name="connsiteY12" fmla="*/ 53160 h 78866"/>
                <a:gd name="connsiteX13" fmla="*/ 76303 w 76302"/>
                <a:gd name="connsiteY13" fmla="*/ 53160 h 78866"/>
                <a:gd name="connsiteX14" fmla="*/ 62360 w 76302"/>
                <a:gd name="connsiteY14" fmla="*/ 72052 h 78866"/>
                <a:gd name="connsiteX15" fmla="*/ 39526 w 76302"/>
                <a:gd name="connsiteY15" fmla="*/ 78866 h 78866"/>
                <a:gd name="connsiteX16" fmla="*/ 11477 w 76302"/>
                <a:gd name="connsiteY16" fmla="*/ 67713 h 7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302" h="78866">
                  <a:moveTo>
                    <a:pt x="11477" y="67713"/>
                  </a:moveTo>
                  <a:cubicBezTo>
                    <a:pt x="3824" y="60286"/>
                    <a:pt x="0" y="50854"/>
                    <a:pt x="0" y="39431"/>
                  </a:cubicBezTo>
                  <a:cubicBezTo>
                    <a:pt x="0" y="28008"/>
                    <a:pt x="3824" y="18585"/>
                    <a:pt x="11477" y="11153"/>
                  </a:cubicBezTo>
                  <a:cubicBezTo>
                    <a:pt x="19121" y="3721"/>
                    <a:pt x="28475" y="0"/>
                    <a:pt x="39526" y="0"/>
                  </a:cubicBezTo>
                  <a:cubicBezTo>
                    <a:pt x="48089" y="0"/>
                    <a:pt x="55696" y="2270"/>
                    <a:pt x="62360" y="6810"/>
                  </a:cubicBezTo>
                  <a:cubicBezTo>
                    <a:pt x="69016" y="11354"/>
                    <a:pt x="73663" y="17651"/>
                    <a:pt x="76303" y="25701"/>
                  </a:cubicBezTo>
                  <a:lnTo>
                    <a:pt x="53907" y="25701"/>
                  </a:lnTo>
                  <a:cubicBezTo>
                    <a:pt x="50975" y="20063"/>
                    <a:pt x="46291" y="17249"/>
                    <a:pt x="39851" y="17249"/>
                  </a:cubicBezTo>
                  <a:cubicBezTo>
                    <a:pt x="33415" y="17249"/>
                    <a:pt x="28342" y="19258"/>
                    <a:pt x="24651" y="23285"/>
                  </a:cubicBezTo>
                  <a:cubicBezTo>
                    <a:pt x="20950" y="27312"/>
                    <a:pt x="19107" y="32699"/>
                    <a:pt x="19107" y="39431"/>
                  </a:cubicBezTo>
                  <a:cubicBezTo>
                    <a:pt x="19107" y="46172"/>
                    <a:pt x="20950" y="51554"/>
                    <a:pt x="24651" y="55581"/>
                  </a:cubicBezTo>
                  <a:cubicBezTo>
                    <a:pt x="28342" y="59608"/>
                    <a:pt x="33415" y="61617"/>
                    <a:pt x="39851" y="61617"/>
                  </a:cubicBezTo>
                  <a:cubicBezTo>
                    <a:pt x="46291" y="61617"/>
                    <a:pt x="50975" y="58803"/>
                    <a:pt x="53907" y="53160"/>
                  </a:cubicBezTo>
                  <a:lnTo>
                    <a:pt x="76303" y="53160"/>
                  </a:lnTo>
                  <a:cubicBezTo>
                    <a:pt x="73663" y="61215"/>
                    <a:pt x="69016" y="67512"/>
                    <a:pt x="62360" y="72052"/>
                  </a:cubicBezTo>
                  <a:cubicBezTo>
                    <a:pt x="55696" y="76596"/>
                    <a:pt x="48089" y="78866"/>
                    <a:pt x="39526" y="78866"/>
                  </a:cubicBezTo>
                  <a:cubicBezTo>
                    <a:pt x="28475" y="78866"/>
                    <a:pt x="19121" y="75146"/>
                    <a:pt x="11477" y="67713"/>
                  </a:cubicBezTo>
                  <a:close/>
                </a:path>
              </a:pathLst>
            </a:custGeom>
            <a:solidFill>
              <a:srgbClr val="33323B"/>
            </a:solidFill>
            <a:ln w="4574"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1F9DBFF-7665-177C-4735-CFBBD43968D2}"/>
                </a:ext>
              </a:extLst>
            </p:cNvPr>
            <p:cNvSpPr/>
            <p:nvPr/>
          </p:nvSpPr>
          <p:spPr>
            <a:xfrm>
              <a:off x="6391598" y="3550109"/>
              <a:ext cx="18772" cy="81278"/>
            </a:xfrm>
            <a:custGeom>
              <a:avLst/>
              <a:gdLst>
                <a:gd name="connsiteX0" fmla="*/ 0 w 18772"/>
                <a:gd name="connsiteY0" fmla="*/ 81278 h 81278"/>
                <a:gd name="connsiteX1" fmla="*/ 0 w 18772"/>
                <a:gd name="connsiteY1" fmla="*/ 0 h 81278"/>
                <a:gd name="connsiteX2" fmla="*/ 18773 w 18772"/>
                <a:gd name="connsiteY2" fmla="*/ 0 h 81278"/>
                <a:gd name="connsiteX3" fmla="*/ 18773 w 18772"/>
                <a:gd name="connsiteY3" fmla="*/ 81278 h 81278"/>
                <a:gd name="connsiteX4" fmla="*/ 0 w 18772"/>
                <a:gd name="connsiteY4" fmla="*/ 81278 h 8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8">
                  <a:moveTo>
                    <a:pt x="0" y="81278"/>
                  </a:moveTo>
                  <a:lnTo>
                    <a:pt x="0" y="0"/>
                  </a:lnTo>
                  <a:lnTo>
                    <a:pt x="18773" y="0"/>
                  </a:lnTo>
                  <a:lnTo>
                    <a:pt x="18773" y="81278"/>
                  </a:lnTo>
                  <a:lnTo>
                    <a:pt x="0" y="81278"/>
                  </a:lnTo>
                  <a:close/>
                </a:path>
              </a:pathLst>
            </a:custGeom>
            <a:solidFill>
              <a:srgbClr val="33323B"/>
            </a:solidFill>
            <a:ln w="457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EEA2165-8230-7177-5733-6E1A913F6817}"/>
                </a:ext>
              </a:extLst>
            </p:cNvPr>
            <p:cNvSpPr/>
            <p:nvPr/>
          </p:nvSpPr>
          <p:spPr>
            <a:xfrm>
              <a:off x="6426293" y="3570099"/>
              <a:ext cx="60928" cy="61951"/>
            </a:xfrm>
            <a:custGeom>
              <a:avLst/>
              <a:gdLst>
                <a:gd name="connsiteX0" fmla="*/ 42156 w 60928"/>
                <a:gd name="connsiteY0" fmla="*/ 0 h 61951"/>
                <a:gd name="connsiteX1" fmla="*/ 60929 w 60928"/>
                <a:gd name="connsiteY1" fmla="*/ 0 h 61951"/>
                <a:gd name="connsiteX2" fmla="*/ 60929 w 60928"/>
                <a:gd name="connsiteY2" fmla="*/ 61288 h 61951"/>
                <a:gd name="connsiteX3" fmla="*/ 42156 w 60928"/>
                <a:gd name="connsiteY3" fmla="*/ 61288 h 61951"/>
                <a:gd name="connsiteX4" fmla="*/ 42156 w 60928"/>
                <a:gd name="connsiteY4" fmla="*/ 52281 h 61951"/>
                <a:gd name="connsiteX5" fmla="*/ 23598 w 60928"/>
                <a:gd name="connsiteY5" fmla="*/ 61952 h 61951"/>
                <a:gd name="connsiteX6" fmla="*/ 6527 w 60928"/>
                <a:gd name="connsiteY6" fmla="*/ 54918 h 61951"/>
                <a:gd name="connsiteX7" fmla="*/ 0 w 60928"/>
                <a:gd name="connsiteY7" fmla="*/ 35811 h 61951"/>
                <a:gd name="connsiteX8" fmla="*/ 0 w 60928"/>
                <a:gd name="connsiteY8" fmla="*/ 0 h 61951"/>
                <a:gd name="connsiteX9" fmla="*/ 18658 w 60928"/>
                <a:gd name="connsiteY9" fmla="*/ 0 h 61951"/>
                <a:gd name="connsiteX10" fmla="*/ 18658 w 60928"/>
                <a:gd name="connsiteY10" fmla="*/ 33280 h 61951"/>
                <a:gd name="connsiteX11" fmla="*/ 21787 w 60928"/>
                <a:gd name="connsiteY11" fmla="*/ 42451 h 61951"/>
                <a:gd name="connsiteX12" fmla="*/ 30410 w 60928"/>
                <a:gd name="connsiteY12" fmla="*/ 45691 h 61951"/>
                <a:gd name="connsiteX13" fmla="*/ 39023 w 60928"/>
                <a:gd name="connsiteY13" fmla="*/ 42451 h 61951"/>
                <a:gd name="connsiteX14" fmla="*/ 42156 w 60928"/>
                <a:gd name="connsiteY14" fmla="*/ 33280 h 61951"/>
                <a:gd name="connsiteX15" fmla="*/ 42156 w 60928"/>
                <a:gd name="connsiteY15" fmla="*/ 0 h 6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51">
                  <a:moveTo>
                    <a:pt x="42156" y="0"/>
                  </a:moveTo>
                  <a:lnTo>
                    <a:pt x="60929" y="0"/>
                  </a:lnTo>
                  <a:lnTo>
                    <a:pt x="60929" y="61288"/>
                  </a:lnTo>
                  <a:lnTo>
                    <a:pt x="42156" y="61288"/>
                  </a:lnTo>
                  <a:lnTo>
                    <a:pt x="42156" y="52281"/>
                  </a:lnTo>
                  <a:cubicBezTo>
                    <a:pt x="38273" y="58730"/>
                    <a:pt x="32088" y="61952"/>
                    <a:pt x="23598" y="61952"/>
                  </a:cubicBezTo>
                  <a:cubicBezTo>
                    <a:pt x="16577" y="61952"/>
                    <a:pt x="10882" y="59608"/>
                    <a:pt x="6527" y="54918"/>
                  </a:cubicBezTo>
                  <a:cubicBezTo>
                    <a:pt x="2173" y="50236"/>
                    <a:pt x="0" y="43861"/>
                    <a:pt x="0" y="35811"/>
                  </a:cubicBezTo>
                  <a:lnTo>
                    <a:pt x="0" y="0"/>
                  </a:lnTo>
                  <a:lnTo>
                    <a:pt x="18658" y="0"/>
                  </a:lnTo>
                  <a:lnTo>
                    <a:pt x="18658" y="33280"/>
                  </a:lnTo>
                  <a:cubicBezTo>
                    <a:pt x="18658" y="37234"/>
                    <a:pt x="19701" y="40291"/>
                    <a:pt x="21787" y="42451"/>
                  </a:cubicBezTo>
                  <a:cubicBezTo>
                    <a:pt x="23873" y="44616"/>
                    <a:pt x="26745" y="45691"/>
                    <a:pt x="30410" y="45691"/>
                  </a:cubicBezTo>
                  <a:cubicBezTo>
                    <a:pt x="34064" y="45691"/>
                    <a:pt x="36937" y="44616"/>
                    <a:pt x="39023" y="42451"/>
                  </a:cubicBezTo>
                  <a:cubicBezTo>
                    <a:pt x="41109" y="40291"/>
                    <a:pt x="42156" y="37234"/>
                    <a:pt x="42156" y="33280"/>
                  </a:cubicBezTo>
                  <a:lnTo>
                    <a:pt x="42156" y="0"/>
                  </a:lnTo>
                  <a:close/>
                </a:path>
              </a:pathLst>
            </a:custGeom>
            <a:solidFill>
              <a:srgbClr val="33323B"/>
            </a:solidFill>
            <a:ln w="457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E075CF4-AB46-8AC0-34DC-C39C7F9C6213}"/>
                </a:ext>
              </a:extLst>
            </p:cNvPr>
            <p:cNvSpPr/>
            <p:nvPr/>
          </p:nvSpPr>
          <p:spPr>
            <a:xfrm>
              <a:off x="6499403" y="3569440"/>
              <a:ext cx="52699" cy="62715"/>
            </a:xfrm>
            <a:custGeom>
              <a:avLst/>
              <a:gdLst>
                <a:gd name="connsiteX0" fmla="*/ 114 w 52699"/>
                <a:gd name="connsiteY0" fmla="*/ 19116 h 62715"/>
                <a:gd name="connsiteX1" fmla="*/ 7026 w 52699"/>
                <a:gd name="connsiteY1" fmla="*/ 5492 h 62715"/>
                <a:gd name="connsiteX2" fmla="*/ 25748 w 52699"/>
                <a:gd name="connsiteY2" fmla="*/ 0 h 62715"/>
                <a:gd name="connsiteX3" fmla="*/ 44791 w 52699"/>
                <a:gd name="connsiteY3" fmla="*/ 5387 h 62715"/>
                <a:gd name="connsiteX4" fmla="*/ 52476 w 52699"/>
                <a:gd name="connsiteY4" fmla="*/ 20104 h 62715"/>
                <a:gd name="connsiteX5" fmla="*/ 33268 w 52699"/>
                <a:gd name="connsiteY5" fmla="*/ 20104 h 62715"/>
                <a:gd name="connsiteX6" fmla="*/ 31068 w 52699"/>
                <a:gd name="connsiteY6" fmla="*/ 15761 h 62715"/>
                <a:gd name="connsiteX7" fmla="*/ 25470 w 52699"/>
                <a:gd name="connsiteY7" fmla="*/ 14608 h 62715"/>
                <a:gd name="connsiteX8" fmla="*/ 18119 w 52699"/>
                <a:gd name="connsiteY8" fmla="*/ 19116 h 62715"/>
                <a:gd name="connsiteX9" fmla="*/ 27116 w 52699"/>
                <a:gd name="connsiteY9" fmla="*/ 24713 h 62715"/>
                <a:gd name="connsiteX10" fmla="*/ 43693 w 52699"/>
                <a:gd name="connsiteY10" fmla="*/ 29440 h 62715"/>
                <a:gd name="connsiteX11" fmla="*/ 50116 w 52699"/>
                <a:gd name="connsiteY11" fmla="*/ 34548 h 62715"/>
                <a:gd name="connsiteX12" fmla="*/ 52700 w 52699"/>
                <a:gd name="connsiteY12" fmla="*/ 43275 h 62715"/>
                <a:gd name="connsiteX13" fmla="*/ 45340 w 52699"/>
                <a:gd name="connsiteY13" fmla="*/ 57284 h 62715"/>
                <a:gd name="connsiteX14" fmla="*/ 26792 w 52699"/>
                <a:gd name="connsiteY14" fmla="*/ 62716 h 62715"/>
                <a:gd name="connsiteX15" fmla="*/ 8124 w 52699"/>
                <a:gd name="connsiteY15" fmla="*/ 57609 h 62715"/>
                <a:gd name="connsiteX16" fmla="*/ 0 w 52699"/>
                <a:gd name="connsiteY16" fmla="*/ 42506 h 62715"/>
                <a:gd name="connsiteX17" fmla="*/ 19212 w 52699"/>
                <a:gd name="connsiteY17" fmla="*/ 42506 h 62715"/>
                <a:gd name="connsiteX18" fmla="*/ 27116 w 52699"/>
                <a:gd name="connsiteY18" fmla="*/ 48112 h 62715"/>
                <a:gd name="connsiteX19" fmla="*/ 32550 w 52699"/>
                <a:gd name="connsiteY19" fmla="*/ 46575 h 62715"/>
                <a:gd name="connsiteX20" fmla="*/ 34696 w 52699"/>
                <a:gd name="connsiteY20" fmla="*/ 42616 h 62715"/>
                <a:gd name="connsiteX21" fmla="*/ 31123 w 52699"/>
                <a:gd name="connsiteY21" fmla="*/ 38776 h 62715"/>
                <a:gd name="connsiteX22" fmla="*/ 22510 w 52699"/>
                <a:gd name="connsiteY22" fmla="*/ 36355 h 62715"/>
                <a:gd name="connsiteX23" fmla="*/ 12350 w 52699"/>
                <a:gd name="connsiteY23" fmla="*/ 33884 h 62715"/>
                <a:gd name="connsiteX24" fmla="*/ 3678 w 52699"/>
                <a:gd name="connsiteY24" fmla="*/ 28722 h 62715"/>
                <a:gd name="connsiteX25" fmla="*/ 114 w 52699"/>
                <a:gd name="connsiteY25" fmla="*/ 1911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699" h="62715">
                  <a:moveTo>
                    <a:pt x="114" y="19116"/>
                  </a:moveTo>
                  <a:cubicBezTo>
                    <a:pt x="114" y="13693"/>
                    <a:pt x="2415" y="9158"/>
                    <a:pt x="7026" y="5492"/>
                  </a:cubicBezTo>
                  <a:cubicBezTo>
                    <a:pt x="11642" y="1831"/>
                    <a:pt x="17876" y="0"/>
                    <a:pt x="25748" y="0"/>
                  </a:cubicBezTo>
                  <a:cubicBezTo>
                    <a:pt x="33612" y="0"/>
                    <a:pt x="39961" y="1799"/>
                    <a:pt x="44791" y="5387"/>
                  </a:cubicBezTo>
                  <a:cubicBezTo>
                    <a:pt x="49626" y="8974"/>
                    <a:pt x="52178" y="13876"/>
                    <a:pt x="52476" y="20104"/>
                  </a:cubicBezTo>
                  <a:lnTo>
                    <a:pt x="33268" y="20104"/>
                  </a:lnTo>
                  <a:cubicBezTo>
                    <a:pt x="33044" y="17981"/>
                    <a:pt x="32312" y="16530"/>
                    <a:pt x="31068" y="15761"/>
                  </a:cubicBezTo>
                  <a:cubicBezTo>
                    <a:pt x="29824" y="14993"/>
                    <a:pt x="27958" y="14608"/>
                    <a:pt x="25470" y="14608"/>
                  </a:cubicBezTo>
                  <a:cubicBezTo>
                    <a:pt x="20566" y="14608"/>
                    <a:pt x="18119" y="16109"/>
                    <a:pt x="18119" y="19116"/>
                  </a:cubicBezTo>
                  <a:cubicBezTo>
                    <a:pt x="18119" y="21821"/>
                    <a:pt x="21115" y="23692"/>
                    <a:pt x="27116" y="24713"/>
                  </a:cubicBezTo>
                  <a:cubicBezTo>
                    <a:pt x="33191" y="25743"/>
                    <a:pt x="38717" y="27317"/>
                    <a:pt x="43693" y="29440"/>
                  </a:cubicBezTo>
                  <a:cubicBezTo>
                    <a:pt x="46255" y="30461"/>
                    <a:pt x="48395" y="32163"/>
                    <a:pt x="50116" y="34548"/>
                  </a:cubicBezTo>
                  <a:cubicBezTo>
                    <a:pt x="51831" y="36923"/>
                    <a:pt x="52700" y="39834"/>
                    <a:pt x="52700" y="43275"/>
                  </a:cubicBezTo>
                  <a:cubicBezTo>
                    <a:pt x="52700" y="48987"/>
                    <a:pt x="50239" y="53659"/>
                    <a:pt x="45340" y="57284"/>
                  </a:cubicBezTo>
                  <a:cubicBezTo>
                    <a:pt x="40436" y="60908"/>
                    <a:pt x="34252" y="62716"/>
                    <a:pt x="26792" y="62716"/>
                  </a:cubicBezTo>
                  <a:cubicBezTo>
                    <a:pt x="19322" y="62716"/>
                    <a:pt x="13101" y="61013"/>
                    <a:pt x="8124" y="57609"/>
                  </a:cubicBezTo>
                  <a:cubicBezTo>
                    <a:pt x="3147" y="54208"/>
                    <a:pt x="439" y="49169"/>
                    <a:pt x="0" y="42506"/>
                  </a:cubicBezTo>
                  <a:lnTo>
                    <a:pt x="19212" y="42506"/>
                  </a:lnTo>
                  <a:cubicBezTo>
                    <a:pt x="19724" y="46241"/>
                    <a:pt x="22359" y="48112"/>
                    <a:pt x="27116" y="48112"/>
                  </a:cubicBezTo>
                  <a:cubicBezTo>
                    <a:pt x="29312" y="48112"/>
                    <a:pt x="31123" y="47595"/>
                    <a:pt x="32550" y="46575"/>
                  </a:cubicBezTo>
                  <a:cubicBezTo>
                    <a:pt x="33978" y="45545"/>
                    <a:pt x="34696" y="44227"/>
                    <a:pt x="34696" y="42616"/>
                  </a:cubicBezTo>
                  <a:cubicBezTo>
                    <a:pt x="34696" y="41010"/>
                    <a:pt x="33502" y="39728"/>
                    <a:pt x="31123" y="38776"/>
                  </a:cubicBezTo>
                  <a:cubicBezTo>
                    <a:pt x="28744" y="37825"/>
                    <a:pt x="25872" y="37015"/>
                    <a:pt x="22510" y="36355"/>
                  </a:cubicBezTo>
                  <a:cubicBezTo>
                    <a:pt x="19139" y="35701"/>
                    <a:pt x="15754" y="34873"/>
                    <a:pt x="12350" y="33884"/>
                  </a:cubicBezTo>
                  <a:cubicBezTo>
                    <a:pt x="8947" y="32896"/>
                    <a:pt x="6056" y="31175"/>
                    <a:pt x="3678" y="28722"/>
                  </a:cubicBezTo>
                  <a:cubicBezTo>
                    <a:pt x="1299" y="26269"/>
                    <a:pt x="114" y="23065"/>
                    <a:pt x="114" y="19116"/>
                  </a:cubicBezTo>
                  <a:close/>
                </a:path>
              </a:pathLst>
            </a:custGeom>
            <a:solidFill>
              <a:srgbClr val="33323B"/>
            </a:solidFill>
            <a:ln w="4574"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E2FE85D-6A4C-5274-8F54-8BF2C0124140}"/>
                </a:ext>
              </a:extLst>
            </p:cNvPr>
            <p:cNvSpPr/>
            <p:nvPr/>
          </p:nvSpPr>
          <p:spPr>
            <a:xfrm>
              <a:off x="6560442" y="3555166"/>
              <a:ext cx="36886" cy="76221"/>
            </a:xfrm>
            <a:custGeom>
              <a:avLst/>
              <a:gdLst>
                <a:gd name="connsiteX0" fmla="*/ 30190 w 36886"/>
                <a:gd name="connsiteY0" fmla="*/ 60299 h 76221"/>
                <a:gd name="connsiteX1" fmla="*/ 36886 w 36886"/>
                <a:gd name="connsiteY1" fmla="*/ 60299 h 76221"/>
                <a:gd name="connsiteX2" fmla="*/ 36886 w 36886"/>
                <a:gd name="connsiteY2" fmla="*/ 76221 h 76221"/>
                <a:gd name="connsiteX3" fmla="*/ 27335 w 36886"/>
                <a:gd name="connsiteY3" fmla="*/ 76221 h 76221"/>
                <a:gd name="connsiteX4" fmla="*/ 11362 w 36886"/>
                <a:gd name="connsiteY4" fmla="*/ 71663 h 76221"/>
                <a:gd name="connsiteX5" fmla="*/ 5709 w 36886"/>
                <a:gd name="connsiteY5" fmla="*/ 56011 h 76221"/>
                <a:gd name="connsiteX6" fmla="*/ 5709 w 36886"/>
                <a:gd name="connsiteY6" fmla="*/ 30534 h 76221"/>
                <a:gd name="connsiteX7" fmla="*/ 0 w 36886"/>
                <a:gd name="connsiteY7" fmla="*/ 30534 h 76221"/>
                <a:gd name="connsiteX8" fmla="*/ 0 w 36886"/>
                <a:gd name="connsiteY8" fmla="*/ 14933 h 76221"/>
                <a:gd name="connsiteX9" fmla="*/ 5709 w 36886"/>
                <a:gd name="connsiteY9" fmla="*/ 14933 h 76221"/>
                <a:gd name="connsiteX10" fmla="*/ 5709 w 36886"/>
                <a:gd name="connsiteY10" fmla="*/ 0 h 76221"/>
                <a:gd name="connsiteX11" fmla="*/ 24481 w 36886"/>
                <a:gd name="connsiteY11" fmla="*/ 0 h 76221"/>
                <a:gd name="connsiteX12" fmla="*/ 24481 w 36886"/>
                <a:gd name="connsiteY12" fmla="*/ 14933 h 76221"/>
                <a:gd name="connsiteX13" fmla="*/ 36777 w 36886"/>
                <a:gd name="connsiteY13" fmla="*/ 14933 h 76221"/>
                <a:gd name="connsiteX14" fmla="*/ 36777 w 36886"/>
                <a:gd name="connsiteY14" fmla="*/ 30534 h 76221"/>
                <a:gd name="connsiteX15" fmla="*/ 24481 w 36886"/>
                <a:gd name="connsiteY15" fmla="*/ 30534 h 76221"/>
                <a:gd name="connsiteX16" fmla="*/ 24481 w 36886"/>
                <a:gd name="connsiteY16" fmla="*/ 56011 h 76221"/>
                <a:gd name="connsiteX17" fmla="*/ 30190 w 36886"/>
                <a:gd name="connsiteY17" fmla="*/ 60299 h 7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1">
                  <a:moveTo>
                    <a:pt x="30190" y="60299"/>
                  </a:moveTo>
                  <a:lnTo>
                    <a:pt x="36886" y="60299"/>
                  </a:lnTo>
                  <a:lnTo>
                    <a:pt x="36886" y="76221"/>
                  </a:lnTo>
                  <a:lnTo>
                    <a:pt x="27335" y="76221"/>
                  </a:lnTo>
                  <a:cubicBezTo>
                    <a:pt x="20460" y="76221"/>
                    <a:pt x="15131" y="74702"/>
                    <a:pt x="11362" y="71663"/>
                  </a:cubicBezTo>
                  <a:cubicBezTo>
                    <a:pt x="7593" y="68629"/>
                    <a:pt x="5709" y="63407"/>
                    <a:pt x="5709" y="56011"/>
                  </a:cubicBezTo>
                  <a:lnTo>
                    <a:pt x="5709" y="30534"/>
                  </a:lnTo>
                  <a:lnTo>
                    <a:pt x="0" y="30534"/>
                  </a:lnTo>
                  <a:lnTo>
                    <a:pt x="0" y="14933"/>
                  </a:lnTo>
                  <a:lnTo>
                    <a:pt x="5709" y="14933"/>
                  </a:lnTo>
                  <a:lnTo>
                    <a:pt x="5709" y="0"/>
                  </a:lnTo>
                  <a:lnTo>
                    <a:pt x="24481" y="0"/>
                  </a:lnTo>
                  <a:lnTo>
                    <a:pt x="24481" y="14933"/>
                  </a:lnTo>
                  <a:lnTo>
                    <a:pt x="36777" y="14933"/>
                  </a:lnTo>
                  <a:lnTo>
                    <a:pt x="36777" y="30534"/>
                  </a:lnTo>
                  <a:lnTo>
                    <a:pt x="24481" y="30534"/>
                  </a:lnTo>
                  <a:lnTo>
                    <a:pt x="24481" y="56011"/>
                  </a:lnTo>
                  <a:cubicBezTo>
                    <a:pt x="24481" y="58867"/>
                    <a:pt x="26384" y="60299"/>
                    <a:pt x="30190" y="60299"/>
                  </a:cubicBezTo>
                  <a:close/>
                </a:path>
              </a:pathLst>
            </a:custGeom>
            <a:solidFill>
              <a:srgbClr val="33323B"/>
            </a:solidFill>
            <a:ln w="4574"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12357C8-5EAD-F683-5907-477CBA0BA869}"/>
                </a:ext>
              </a:extLst>
            </p:cNvPr>
            <p:cNvSpPr/>
            <p:nvPr/>
          </p:nvSpPr>
          <p:spPr>
            <a:xfrm>
              <a:off x="6605676" y="3569440"/>
              <a:ext cx="61802" cy="62715"/>
            </a:xfrm>
            <a:custGeom>
              <a:avLst/>
              <a:gdLst>
                <a:gd name="connsiteX0" fmla="*/ 30515 w 61802"/>
                <a:gd name="connsiteY0" fmla="*/ 62716 h 62715"/>
                <a:gd name="connsiteX1" fmla="*/ 8563 w 61802"/>
                <a:gd name="connsiteY1" fmla="*/ 54094 h 62715"/>
                <a:gd name="connsiteX2" fmla="*/ 0 w 61802"/>
                <a:gd name="connsiteY2" fmla="*/ 31193 h 62715"/>
                <a:gd name="connsiteX3" fmla="*/ 8504 w 61802"/>
                <a:gd name="connsiteY3" fmla="*/ 8462 h 62715"/>
                <a:gd name="connsiteX4" fmla="*/ 30515 w 61802"/>
                <a:gd name="connsiteY4" fmla="*/ 0 h 62715"/>
                <a:gd name="connsiteX5" fmla="*/ 52910 w 61802"/>
                <a:gd name="connsiteY5" fmla="*/ 8347 h 62715"/>
                <a:gd name="connsiteX6" fmla="*/ 61802 w 61802"/>
                <a:gd name="connsiteY6" fmla="*/ 31527 h 62715"/>
                <a:gd name="connsiteX7" fmla="*/ 61368 w 61802"/>
                <a:gd name="connsiteY7" fmla="*/ 37458 h 62715"/>
                <a:gd name="connsiteX8" fmla="*/ 19207 w 61802"/>
                <a:gd name="connsiteY8" fmla="*/ 37458 h 62715"/>
                <a:gd name="connsiteX9" fmla="*/ 22830 w 61802"/>
                <a:gd name="connsiteY9" fmla="*/ 44103 h 62715"/>
                <a:gd name="connsiteX10" fmla="*/ 29472 w 61802"/>
                <a:gd name="connsiteY10" fmla="*/ 46680 h 62715"/>
                <a:gd name="connsiteX11" fmla="*/ 34796 w 61802"/>
                <a:gd name="connsiteY11" fmla="*/ 45966 h 62715"/>
                <a:gd name="connsiteX12" fmla="*/ 37376 w 61802"/>
                <a:gd name="connsiteY12" fmla="*/ 44538 h 62715"/>
                <a:gd name="connsiteX13" fmla="*/ 39517 w 61802"/>
                <a:gd name="connsiteY13" fmla="*/ 42181 h 62715"/>
                <a:gd name="connsiteX14" fmla="*/ 59831 w 61802"/>
                <a:gd name="connsiteY14" fmla="*/ 42181 h 62715"/>
                <a:gd name="connsiteX15" fmla="*/ 49287 w 61802"/>
                <a:gd name="connsiteY15" fmla="*/ 57064 h 62715"/>
                <a:gd name="connsiteX16" fmla="*/ 30515 w 61802"/>
                <a:gd name="connsiteY16" fmla="*/ 62716 h 62715"/>
                <a:gd name="connsiteX17" fmla="*/ 38529 w 61802"/>
                <a:gd name="connsiteY17" fmla="*/ 18731 h 62715"/>
                <a:gd name="connsiteX18" fmla="*/ 30734 w 61802"/>
                <a:gd name="connsiteY18" fmla="*/ 16036 h 62715"/>
                <a:gd name="connsiteX19" fmla="*/ 23159 w 61802"/>
                <a:gd name="connsiteY19" fmla="*/ 18731 h 62715"/>
                <a:gd name="connsiteX20" fmla="*/ 19317 w 61802"/>
                <a:gd name="connsiteY20" fmla="*/ 25701 h 62715"/>
                <a:gd name="connsiteX21" fmla="*/ 42261 w 61802"/>
                <a:gd name="connsiteY21" fmla="*/ 25701 h 62715"/>
                <a:gd name="connsiteX22" fmla="*/ 38529 w 61802"/>
                <a:gd name="connsiteY22" fmla="*/ 1873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02" h="62715">
                  <a:moveTo>
                    <a:pt x="30515" y="62716"/>
                  </a:moveTo>
                  <a:cubicBezTo>
                    <a:pt x="21586" y="62716"/>
                    <a:pt x="14267" y="59842"/>
                    <a:pt x="8563" y="54094"/>
                  </a:cubicBezTo>
                  <a:cubicBezTo>
                    <a:pt x="2854" y="48346"/>
                    <a:pt x="0" y="40712"/>
                    <a:pt x="0" y="31193"/>
                  </a:cubicBezTo>
                  <a:cubicBezTo>
                    <a:pt x="0" y="21674"/>
                    <a:pt x="2832" y="14100"/>
                    <a:pt x="8504" y="8462"/>
                  </a:cubicBezTo>
                  <a:cubicBezTo>
                    <a:pt x="14176" y="2819"/>
                    <a:pt x="21513" y="0"/>
                    <a:pt x="30515" y="0"/>
                  </a:cubicBezTo>
                  <a:cubicBezTo>
                    <a:pt x="39517" y="0"/>
                    <a:pt x="46982" y="2782"/>
                    <a:pt x="52910" y="8347"/>
                  </a:cubicBezTo>
                  <a:cubicBezTo>
                    <a:pt x="58838" y="13912"/>
                    <a:pt x="61802" y="21638"/>
                    <a:pt x="61802" y="31527"/>
                  </a:cubicBezTo>
                  <a:cubicBezTo>
                    <a:pt x="61802" y="33646"/>
                    <a:pt x="61656" y="35623"/>
                    <a:pt x="61368" y="37458"/>
                  </a:cubicBezTo>
                  <a:lnTo>
                    <a:pt x="19207" y="37458"/>
                  </a:lnTo>
                  <a:cubicBezTo>
                    <a:pt x="19573" y="40163"/>
                    <a:pt x="20781" y="42383"/>
                    <a:pt x="22830" y="44103"/>
                  </a:cubicBezTo>
                  <a:cubicBezTo>
                    <a:pt x="24879" y="45824"/>
                    <a:pt x="27093" y="46680"/>
                    <a:pt x="29472" y="46680"/>
                  </a:cubicBezTo>
                  <a:cubicBezTo>
                    <a:pt x="31846" y="46680"/>
                    <a:pt x="33625" y="46442"/>
                    <a:pt x="34796" y="45966"/>
                  </a:cubicBezTo>
                  <a:cubicBezTo>
                    <a:pt x="35967" y="45490"/>
                    <a:pt x="36827" y="45019"/>
                    <a:pt x="37376" y="44538"/>
                  </a:cubicBezTo>
                  <a:cubicBezTo>
                    <a:pt x="37929" y="44067"/>
                    <a:pt x="38639" y="43275"/>
                    <a:pt x="39517" y="42181"/>
                  </a:cubicBezTo>
                  <a:lnTo>
                    <a:pt x="59831" y="42181"/>
                  </a:lnTo>
                  <a:cubicBezTo>
                    <a:pt x="58070" y="48327"/>
                    <a:pt x="54557" y="53288"/>
                    <a:pt x="49287" y="57064"/>
                  </a:cubicBezTo>
                  <a:cubicBezTo>
                    <a:pt x="44023" y="60835"/>
                    <a:pt x="37760" y="62716"/>
                    <a:pt x="30515" y="62716"/>
                  </a:cubicBezTo>
                  <a:close/>
                  <a:moveTo>
                    <a:pt x="38529" y="18731"/>
                  </a:moveTo>
                  <a:cubicBezTo>
                    <a:pt x="36333" y="16933"/>
                    <a:pt x="33735" y="16036"/>
                    <a:pt x="30734" y="16036"/>
                  </a:cubicBezTo>
                  <a:cubicBezTo>
                    <a:pt x="27734" y="16036"/>
                    <a:pt x="25209" y="16933"/>
                    <a:pt x="23159" y="18731"/>
                  </a:cubicBezTo>
                  <a:cubicBezTo>
                    <a:pt x="21110" y="20521"/>
                    <a:pt x="19825" y="22846"/>
                    <a:pt x="19317" y="25701"/>
                  </a:cubicBezTo>
                  <a:lnTo>
                    <a:pt x="42261" y="25701"/>
                  </a:lnTo>
                  <a:cubicBezTo>
                    <a:pt x="41969" y="22846"/>
                    <a:pt x="40724" y="20521"/>
                    <a:pt x="38529" y="18731"/>
                  </a:cubicBezTo>
                  <a:close/>
                </a:path>
              </a:pathLst>
            </a:custGeom>
            <a:solidFill>
              <a:srgbClr val="33323B"/>
            </a:solidFill>
            <a:ln w="4574"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E1B0672-113F-1008-5EE6-B43F33E539B4}"/>
                </a:ext>
              </a:extLst>
            </p:cNvPr>
            <p:cNvSpPr/>
            <p:nvPr/>
          </p:nvSpPr>
          <p:spPr>
            <a:xfrm>
              <a:off x="6679555" y="3569440"/>
              <a:ext cx="36337" cy="61947"/>
            </a:xfrm>
            <a:custGeom>
              <a:avLst/>
              <a:gdLst>
                <a:gd name="connsiteX0" fmla="*/ 18773 w 36337"/>
                <a:gd name="connsiteY0" fmla="*/ 659 h 61947"/>
                <a:gd name="connsiteX1" fmla="*/ 18773 w 36337"/>
                <a:gd name="connsiteY1" fmla="*/ 12086 h 61947"/>
                <a:gd name="connsiteX2" fmla="*/ 36338 w 36337"/>
                <a:gd name="connsiteY2" fmla="*/ 0 h 61947"/>
                <a:gd name="connsiteX3" fmla="*/ 36338 w 36337"/>
                <a:gd name="connsiteY3" fmla="*/ 19116 h 61947"/>
                <a:gd name="connsiteX4" fmla="*/ 31727 w 36337"/>
                <a:gd name="connsiteY4" fmla="*/ 19116 h 61947"/>
                <a:gd name="connsiteX5" fmla="*/ 22011 w 36337"/>
                <a:gd name="connsiteY5" fmla="*/ 22191 h 61947"/>
                <a:gd name="connsiteX6" fmla="*/ 18773 w 36337"/>
                <a:gd name="connsiteY6" fmla="*/ 32951 h 61947"/>
                <a:gd name="connsiteX7" fmla="*/ 18773 w 36337"/>
                <a:gd name="connsiteY7" fmla="*/ 61947 h 61947"/>
                <a:gd name="connsiteX8" fmla="*/ 0 w 36337"/>
                <a:gd name="connsiteY8" fmla="*/ 61947 h 61947"/>
                <a:gd name="connsiteX9" fmla="*/ 0 w 36337"/>
                <a:gd name="connsiteY9" fmla="*/ 659 h 61947"/>
                <a:gd name="connsiteX10" fmla="*/ 18773 w 36337"/>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37" h="61947">
                  <a:moveTo>
                    <a:pt x="18773" y="659"/>
                  </a:moveTo>
                  <a:lnTo>
                    <a:pt x="18773" y="12086"/>
                  </a:lnTo>
                  <a:cubicBezTo>
                    <a:pt x="23164" y="4032"/>
                    <a:pt x="29019" y="0"/>
                    <a:pt x="36338" y="0"/>
                  </a:cubicBezTo>
                  <a:lnTo>
                    <a:pt x="36338" y="19116"/>
                  </a:lnTo>
                  <a:lnTo>
                    <a:pt x="31727" y="19116"/>
                  </a:lnTo>
                  <a:cubicBezTo>
                    <a:pt x="27409" y="19116"/>
                    <a:pt x="24170" y="20136"/>
                    <a:pt x="22011" y="22191"/>
                  </a:cubicBezTo>
                  <a:cubicBezTo>
                    <a:pt x="19852" y="24242"/>
                    <a:pt x="18773" y="27829"/>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grpSp>
      <p:grpSp>
        <p:nvGrpSpPr>
          <p:cNvPr id="33" name="Graphic 5">
            <a:extLst>
              <a:ext uri="{FF2B5EF4-FFF2-40B4-BE49-F238E27FC236}">
                <a16:creationId xmlns:a16="http://schemas.microsoft.com/office/drawing/2014/main" id="{F6D466A9-33E1-4881-2E3B-ADD9D8894635}"/>
              </a:ext>
            </a:extLst>
          </p:cNvPr>
          <p:cNvGrpSpPr/>
          <p:nvPr/>
        </p:nvGrpSpPr>
        <p:grpSpPr>
          <a:xfrm>
            <a:off x="1319717" y="4410840"/>
            <a:ext cx="799421" cy="110489"/>
            <a:chOff x="3262818" y="4721450"/>
            <a:chExt cx="799421" cy="110489"/>
          </a:xfrm>
          <a:solidFill>
            <a:srgbClr val="33323B"/>
          </a:solidFill>
        </p:grpSpPr>
        <p:sp>
          <p:nvSpPr>
            <p:cNvPr id="34" name="Freeform 33">
              <a:extLst>
                <a:ext uri="{FF2B5EF4-FFF2-40B4-BE49-F238E27FC236}">
                  <a16:creationId xmlns:a16="http://schemas.microsoft.com/office/drawing/2014/main" id="{FEBD1E9C-6E64-2984-3F99-E40B5386489F}"/>
                </a:ext>
              </a:extLst>
            </p:cNvPr>
            <p:cNvSpPr/>
            <p:nvPr/>
          </p:nvSpPr>
          <p:spPr>
            <a:xfrm>
              <a:off x="3262818" y="4724521"/>
              <a:ext cx="76299" cy="78861"/>
            </a:xfrm>
            <a:custGeom>
              <a:avLst/>
              <a:gdLst>
                <a:gd name="connsiteX0" fmla="*/ 11474 w 76299"/>
                <a:gd name="connsiteY0" fmla="*/ 67713 h 78861"/>
                <a:gd name="connsiteX1" fmla="*/ 0 w 76299"/>
                <a:gd name="connsiteY1" fmla="*/ 39431 h 78861"/>
                <a:gd name="connsiteX2" fmla="*/ 11474 w 76299"/>
                <a:gd name="connsiteY2" fmla="*/ 11148 h 78861"/>
                <a:gd name="connsiteX3" fmla="*/ 39522 w 76299"/>
                <a:gd name="connsiteY3" fmla="*/ 0 h 78861"/>
                <a:gd name="connsiteX4" fmla="*/ 62357 w 76299"/>
                <a:gd name="connsiteY4" fmla="*/ 6810 h 78861"/>
                <a:gd name="connsiteX5" fmla="*/ 76299 w 76299"/>
                <a:gd name="connsiteY5" fmla="*/ 25702 h 78861"/>
                <a:gd name="connsiteX6" fmla="*/ 53904 w 76299"/>
                <a:gd name="connsiteY6" fmla="*/ 25702 h 78861"/>
                <a:gd name="connsiteX7" fmla="*/ 39850 w 76299"/>
                <a:gd name="connsiteY7" fmla="*/ 17244 h 78861"/>
                <a:gd name="connsiteX8" fmla="*/ 24647 w 76299"/>
                <a:gd name="connsiteY8" fmla="*/ 23285 h 78861"/>
                <a:gd name="connsiteX9" fmla="*/ 19103 w 76299"/>
                <a:gd name="connsiteY9" fmla="*/ 39431 h 78861"/>
                <a:gd name="connsiteX10" fmla="*/ 24647 w 76299"/>
                <a:gd name="connsiteY10" fmla="*/ 55577 h 78861"/>
                <a:gd name="connsiteX11" fmla="*/ 39850 w 76299"/>
                <a:gd name="connsiteY11" fmla="*/ 61617 h 78861"/>
                <a:gd name="connsiteX12" fmla="*/ 53904 w 76299"/>
                <a:gd name="connsiteY12" fmla="*/ 53160 h 78861"/>
                <a:gd name="connsiteX13" fmla="*/ 76299 w 76299"/>
                <a:gd name="connsiteY13" fmla="*/ 53160 h 78861"/>
                <a:gd name="connsiteX14" fmla="*/ 62357 w 76299"/>
                <a:gd name="connsiteY14" fmla="*/ 72052 h 78861"/>
                <a:gd name="connsiteX15" fmla="*/ 39522 w 76299"/>
                <a:gd name="connsiteY15" fmla="*/ 78862 h 78861"/>
                <a:gd name="connsiteX16" fmla="*/ 11474 w 76299"/>
                <a:gd name="connsiteY16"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99" h="78861">
                  <a:moveTo>
                    <a:pt x="11474" y="67713"/>
                  </a:moveTo>
                  <a:cubicBezTo>
                    <a:pt x="3824" y="60281"/>
                    <a:pt x="0" y="50854"/>
                    <a:pt x="0" y="39431"/>
                  </a:cubicBezTo>
                  <a:cubicBezTo>
                    <a:pt x="0" y="28013"/>
                    <a:pt x="3824" y="18580"/>
                    <a:pt x="11474" y="11148"/>
                  </a:cubicBezTo>
                  <a:cubicBezTo>
                    <a:pt x="19119" y="3716"/>
                    <a:pt x="28470" y="0"/>
                    <a:pt x="39522" y="0"/>
                  </a:cubicBezTo>
                  <a:cubicBezTo>
                    <a:pt x="48085" y="0"/>
                    <a:pt x="55695" y="2275"/>
                    <a:pt x="62357" y="6810"/>
                  </a:cubicBezTo>
                  <a:cubicBezTo>
                    <a:pt x="69016" y="11350"/>
                    <a:pt x="73663" y="17647"/>
                    <a:pt x="76299" y="25702"/>
                  </a:cubicBezTo>
                  <a:lnTo>
                    <a:pt x="53904" y="25702"/>
                  </a:lnTo>
                  <a:cubicBezTo>
                    <a:pt x="50975" y="20063"/>
                    <a:pt x="46289" y="17244"/>
                    <a:pt x="39850" y="17244"/>
                  </a:cubicBezTo>
                  <a:cubicBezTo>
                    <a:pt x="33411" y="17244"/>
                    <a:pt x="28341" y="19258"/>
                    <a:pt x="24647" y="23285"/>
                  </a:cubicBezTo>
                  <a:cubicBezTo>
                    <a:pt x="20950" y="27312"/>
                    <a:pt x="19103" y="32694"/>
                    <a:pt x="19103" y="39431"/>
                  </a:cubicBezTo>
                  <a:cubicBezTo>
                    <a:pt x="19103" y="46167"/>
                    <a:pt x="20950" y="51549"/>
                    <a:pt x="24647" y="55577"/>
                  </a:cubicBezTo>
                  <a:cubicBezTo>
                    <a:pt x="28341" y="59604"/>
                    <a:pt x="33411" y="61617"/>
                    <a:pt x="39850" y="61617"/>
                  </a:cubicBezTo>
                  <a:cubicBezTo>
                    <a:pt x="46289" y="61617"/>
                    <a:pt x="50975" y="58799"/>
                    <a:pt x="53904" y="53160"/>
                  </a:cubicBezTo>
                  <a:lnTo>
                    <a:pt x="76299" y="53160"/>
                  </a:lnTo>
                  <a:cubicBezTo>
                    <a:pt x="73663" y="61215"/>
                    <a:pt x="69016" y="67512"/>
                    <a:pt x="62357" y="72052"/>
                  </a:cubicBezTo>
                  <a:cubicBezTo>
                    <a:pt x="55695" y="76596"/>
                    <a:pt x="48085" y="78862"/>
                    <a:pt x="39522" y="78862"/>
                  </a:cubicBezTo>
                  <a:cubicBezTo>
                    <a:pt x="28470" y="78862"/>
                    <a:pt x="19119" y="75145"/>
                    <a:pt x="11474" y="67713"/>
                  </a:cubicBezTo>
                  <a:close/>
                </a:path>
              </a:pathLst>
            </a:custGeom>
            <a:solidFill>
              <a:srgbClr val="33323B"/>
            </a:solidFill>
            <a:ln w="457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6F52422-0177-C65B-D002-545C06EF3253}"/>
                </a:ext>
              </a:extLst>
            </p:cNvPr>
            <p:cNvSpPr/>
            <p:nvPr/>
          </p:nvSpPr>
          <p:spPr>
            <a:xfrm>
              <a:off x="3351191" y="4721450"/>
              <a:ext cx="18772" cy="81273"/>
            </a:xfrm>
            <a:custGeom>
              <a:avLst/>
              <a:gdLst>
                <a:gd name="connsiteX0" fmla="*/ 0 w 18772"/>
                <a:gd name="connsiteY0" fmla="*/ 81274 h 81273"/>
                <a:gd name="connsiteX1" fmla="*/ 0 w 18772"/>
                <a:gd name="connsiteY1" fmla="*/ 0 h 81273"/>
                <a:gd name="connsiteX2" fmla="*/ 18773 w 18772"/>
                <a:gd name="connsiteY2" fmla="*/ 0 h 81273"/>
                <a:gd name="connsiteX3" fmla="*/ 18773 w 18772"/>
                <a:gd name="connsiteY3" fmla="*/ 81274 h 81273"/>
                <a:gd name="connsiteX4" fmla="*/ 0 w 18772"/>
                <a:gd name="connsiteY4" fmla="*/ 81274 h 8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3">
                  <a:moveTo>
                    <a:pt x="0" y="81274"/>
                  </a:moveTo>
                  <a:lnTo>
                    <a:pt x="0" y="0"/>
                  </a:lnTo>
                  <a:lnTo>
                    <a:pt x="18773" y="0"/>
                  </a:lnTo>
                  <a:lnTo>
                    <a:pt x="18773" y="81274"/>
                  </a:lnTo>
                  <a:lnTo>
                    <a:pt x="0" y="81274"/>
                  </a:lnTo>
                  <a:close/>
                </a:path>
              </a:pathLst>
            </a:custGeom>
            <a:solidFill>
              <a:srgbClr val="33323B"/>
            </a:solidFill>
            <a:ln w="457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D5902E8-AB10-7472-5E28-D717842D58D1}"/>
                </a:ext>
              </a:extLst>
            </p:cNvPr>
            <p:cNvSpPr/>
            <p:nvPr/>
          </p:nvSpPr>
          <p:spPr>
            <a:xfrm>
              <a:off x="3385884" y="4741436"/>
              <a:ext cx="60928" cy="61947"/>
            </a:xfrm>
            <a:custGeom>
              <a:avLst/>
              <a:gdLst>
                <a:gd name="connsiteX0" fmla="*/ 42156 w 60928"/>
                <a:gd name="connsiteY0" fmla="*/ 0 h 61947"/>
                <a:gd name="connsiteX1" fmla="*/ 60929 w 60928"/>
                <a:gd name="connsiteY1" fmla="*/ 0 h 61947"/>
                <a:gd name="connsiteX2" fmla="*/ 60929 w 60928"/>
                <a:gd name="connsiteY2" fmla="*/ 61288 h 61947"/>
                <a:gd name="connsiteX3" fmla="*/ 42156 w 60928"/>
                <a:gd name="connsiteY3" fmla="*/ 61288 h 61947"/>
                <a:gd name="connsiteX4" fmla="*/ 42156 w 60928"/>
                <a:gd name="connsiteY4" fmla="*/ 52286 h 61947"/>
                <a:gd name="connsiteX5" fmla="*/ 23603 w 60928"/>
                <a:gd name="connsiteY5" fmla="*/ 61947 h 61947"/>
                <a:gd name="connsiteX6" fmla="*/ 6532 w 60928"/>
                <a:gd name="connsiteY6" fmla="*/ 54918 h 61947"/>
                <a:gd name="connsiteX7" fmla="*/ 0 w 60928"/>
                <a:gd name="connsiteY7" fmla="*/ 35806 h 61947"/>
                <a:gd name="connsiteX8" fmla="*/ 0 w 60928"/>
                <a:gd name="connsiteY8" fmla="*/ 0 h 61947"/>
                <a:gd name="connsiteX9" fmla="*/ 18663 w 60928"/>
                <a:gd name="connsiteY9" fmla="*/ 0 h 61947"/>
                <a:gd name="connsiteX10" fmla="*/ 18663 w 60928"/>
                <a:gd name="connsiteY10" fmla="*/ 33280 h 61947"/>
                <a:gd name="connsiteX11" fmla="*/ 21792 w 60928"/>
                <a:gd name="connsiteY11" fmla="*/ 42451 h 61947"/>
                <a:gd name="connsiteX12" fmla="*/ 30410 w 60928"/>
                <a:gd name="connsiteY12" fmla="*/ 45691 h 61947"/>
                <a:gd name="connsiteX13" fmla="*/ 39027 w 60928"/>
                <a:gd name="connsiteY13" fmla="*/ 42451 h 61947"/>
                <a:gd name="connsiteX14" fmla="*/ 42156 w 60928"/>
                <a:gd name="connsiteY14" fmla="*/ 33280 h 61947"/>
                <a:gd name="connsiteX15" fmla="*/ 42156 w 60928"/>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42156" y="0"/>
                  </a:moveTo>
                  <a:lnTo>
                    <a:pt x="60929" y="0"/>
                  </a:lnTo>
                  <a:lnTo>
                    <a:pt x="60929" y="61288"/>
                  </a:lnTo>
                  <a:lnTo>
                    <a:pt x="42156" y="61288"/>
                  </a:lnTo>
                  <a:lnTo>
                    <a:pt x="42156" y="52286"/>
                  </a:lnTo>
                  <a:cubicBezTo>
                    <a:pt x="38277" y="58725"/>
                    <a:pt x="32093" y="61947"/>
                    <a:pt x="23603" y="61947"/>
                  </a:cubicBezTo>
                  <a:cubicBezTo>
                    <a:pt x="16577" y="61947"/>
                    <a:pt x="10882" y="59604"/>
                    <a:pt x="6532" y="54918"/>
                  </a:cubicBezTo>
                  <a:cubicBezTo>
                    <a:pt x="2177" y="50231"/>
                    <a:pt x="0" y="43866"/>
                    <a:pt x="0" y="35806"/>
                  </a:cubicBezTo>
                  <a:lnTo>
                    <a:pt x="0" y="0"/>
                  </a:lnTo>
                  <a:lnTo>
                    <a:pt x="18663" y="0"/>
                  </a:lnTo>
                  <a:lnTo>
                    <a:pt x="18663" y="33280"/>
                  </a:lnTo>
                  <a:cubicBezTo>
                    <a:pt x="18663" y="37234"/>
                    <a:pt x="19706" y="40291"/>
                    <a:pt x="21792" y="42451"/>
                  </a:cubicBezTo>
                  <a:cubicBezTo>
                    <a:pt x="23877" y="44612"/>
                    <a:pt x="26750" y="45691"/>
                    <a:pt x="30410" y="45691"/>
                  </a:cubicBezTo>
                  <a:cubicBezTo>
                    <a:pt x="34069" y="45691"/>
                    <a:pt x="36942" y="44612"/>
                    <a:pt x="39027" y="42451"/>
                  </a:cubicBezTo>
                  <a:cubicBezTo>
                    <a:pt x="41113" y="40291"/>
                    <a:pt x="42156" y="37234"/>
                    <a:pt x="42156" y="33280"/>
                  </a:cubicBezTo>
                  <a:lnTo>
                    <a:pt x="42156" y="0"/>
                  </a:lnTo>
                  <a:close/>
                </a:path>
              </a:pathLst>
            </a:custGeom>
            <a:solidFill>
              <a:srgbClr val="33323B"/>
            </a:solidFill>
            <a:ln w="457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FCB4498-01D2-A3B2-821F-B4B891837E00}"/>
                </a:ext>
              </a:extLst>
            </p:cNvPr>
            <p:cNvSpPr/>
            <p:nvPr/>
          </p:nvSpPr>
          <p:spPr>
            <a:xfrm>
              <a:off x="3458994" y="4740777"/>
              <a:ext cx="52695" cy="62715"/>
            </a:xfrm>
            <a:custGeom>
              <a:avLst/>
              <a:gdLst>
                <a:gd name="connsiteX0" fmla="*/ 114 w 52695"/>
                <a:gd name="connsiteY0" fmla="*/ 19111 h 62715"/>
                <a:gd name="connsiteX1" fmla="*/ 7031 w 52695"/>
                <a:gd name="connsiteY1" fmla="*/ 5492 h 62715"/>
                <a:gd name="connsiteX2" fmla="*/ 25748 w 52695"/>
                <a:gd name="connsiteY2" fmla="*/ 0 h 62715"/>
                <a:gd name="connsiteX3" fmla="*/ 44791 w 52695"/>
                <a:gd name="connsiteY3" fmla="*/ 5382 h 62715"/>
                <a:gd name="connsiteX4" fmla="*/ 52480 w 52695"/>
                <a:gd name="connsiteY4" fmla="*/ 20100 h 62715"/>
                <a:gd name="connsiteX5" fmla="*/ 33268 w 52695"/>
                <a:gd name="connsiteY5" fmla="*/ 20100 h 62715"/>
                <a:gd name="connsiteX6" fmla="*/ 31068 w 52695"/>
                <a:gd name="connsiteY6" fmla="*/ 15766 h 62715"/>
                <a:gd name="connsiteX7" fmla="*/ 25474 w 52695"/>
                <a:gd name="connsiteY7" fmla="*/ 14608 h 62715"/>
                <a:gd name="connsiteX8" fmla="*/ 18119 w 52695"/>
                <a:gd name="connsiteY8" fmla="*/ 19111 h 62715"/>
                <a:gd name="connsiteX9" fmla="*/ 27121 w 52695"/>
                <a:gd name="connsiteY9" fmla="*/ 24713 h 62715"/>
                <a:gd name="connsiteX10" fmla="*/ 43698 w 52695"/>
                <a:gd name="connsiteY10" fmla="*/ 29436 h 62715"/>
                <a:gd name="connsiteX11" fmla="*/ 50120 w 52695"/>
                <a:gd name="connsiteY11" fmla="*/ 34543 h 62715"/>
                <a:gd name="connsiteX12" fmla="*/ 52695 w 52695"/>
                <a:gd name="connsiteY12" fmla="*/ 43275 h 62715"/>
                <a:gd name="connsiteX13" fmla="*/ 45344 w 52695"/>
                <a:gd name="connsiteY13" fmla="*/ 57279 h 62715"/>
                <a:gd name="connsiteX14" fmla="*/ 26791 w 52695"/>
                <a:gd name="connsiteY14" fmla="*/ 62716 h 62715"/>
                <a:gd name="connsiteX15" fmla="*/ 8128 w 52695"/>
                <a:gd name="connsiteY15" fmla="*/ 57609 h 62715"/>
                <a:gd name="connsiteX16" fmla="*/ 0 w 52695"/>
                <a:gd name="connsiteY16" fmla="*/ 42506 h 62715"/>
                <a:gd name="connsiteX17" fmla="*/ 19216 w 52695"/>
                <a:gd name="connsiteY17" fmla="*/ 42506 h 62715"/>
                <a:gd name="connsiteX18" fmla="*/ 27121 w 52695"/>
                <a:gd name="connsiteY18" fmla="*/ 48108 h 62715"/>
                <a:gd name="connsiteX19" fmla="*/ 32555 w 52695"/>
                <a:gd name="connsiteY19" fmla="*/ 46570 h 62715"/>
                <a:gd name="connsiteX20" fmla="*/ 34696 w 52695"/>
                <a:gd name="connsiteY20" fmla="*/ 42616 h 62715"/>
                <a:gd name="connsiteX21" fmla="*/ 31128 w 52695"/>
                <a:gd name="connsiteY21" fmla="*/ 38772 h 62715"/>
                <a:gd name="connsiteX22" fmla="*/ 22510 w 52695"/>
                <a:gd name="connsiteY22" fmla="*/ 36360 h 62715"/>
                <a:gd name="connsiteX23" fmla="*/ 12355 w 52695"/>
                <a:gd name="connsiteY23" fmla="*/ 33884 h 62715"/>
                <a:gd name="connsiteX24" fmla="*/ 3682 w 52695"/>
                <a:gd name="connsiteY24" fmla="*/ 28726 h 62715"/>
                <a:gd name="connsiteX25" fmla="*/ 114 w 52695"/>
                <a:gd name="connsiteY25" fmla="*/ 1911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695" h="62715">
                  <a:moveTo>
                    <a:pt x="114" y="19111"/>
                  </a:moveTo>
                  <a:cubicBezTo>
                    <a:pt x="114" y="13693"/>
                    <a:pt x="2420" y="9153"/>
                    <a:pt x="7031" y="5492"/>
                  </a:cubicBezTo>
                  <a:cubicBezTo>
                    <a:pt x="11641" y="1835"/>
                    <a:pt x="17881" y="0"/>
                    <a:pt x="25748" y="0"/>
                  </a:cubicBezTo>
                  <a:cubicBezTo>
                    <a:pt x="33616" y="0"/>
                    <a:pt x="39965" y="1799"/>
                    <a:pt x="44791" y="5382"/>
                  </a:cubicBezTo>
                  <a:cubicBezTo>
                    <a:pt x="49626" y="8970"/>
                    <a:pt x="52187" y="13876"/>
                    <a:pt x="52480" y="20100"/>
                  </a:cubicBezTo>
                  <a:lnTo>
                    <a:pt x="33268" y="20100"/>
                  </a:lnTo>
                  <a:cubicBezTo>
                    <a:pt x="33049" y="17976"/>
                    <a:pt x="32312" y="16530"/>
                    <a:pt x="31068" y="15766"/>
                  </a:cubicBezTo>
                  <a:cubicBezTo>
                    <a:pt x="29824" y="14997"/>
                    <a:pt x="27958" y="14608"/>
                    <a:pt x="25474" y="14608"/>
                  </a:cubicBezTo>
                  <a:cubicBezTo>
                    <a:pt x="20570" y="14608"/>
                    <a:pt x="18119" y="16109"/>
                    <a:pt x="18119" y="19111"/>
                  </a:cubicBezTo>
                  <a:cubicBezTo>
                    <a:pt x="18119" y="21821"/>
                    <a:pt x="21119" y="23688"/>
                    <a:pt x="27121" y="24713"/>
                  </a:cubicBezTo>
                  <a:cubicBezTo>
                    <a:pt x="33195" y="25738"/>
                    <a:pt x="38716" y="27312"/>
                    <a:pt x="43698" y="29436"/>
                  </a:cubicBezTo>
                  <a:cubicBezTo>
                    <a:pt x="46259" y="30461"/>
                    <a:pt x="48400" y="32168"/>
                    <a:pt x="50120" y="34543"/>
                  </a:cubicBezTo>
                  <a:cubicBezTo>
                    <a:pt x="51840" y="36928"/>
                    <a:pt x="52695" y="39833"/>
                    <a:pt x="52695" y="43275"/>
                  </a:cubicBezTo>
                  <a:cubicBezTo>
                    <a:pt x="52695" y="48986"/>
                    <a:pt x="50243" y="53654"/>
                    <a:pt x="45344" y="57279"/>
                  </a:cubicBezTo>
                  <a:cubicBezTo>
                    <a:pt x="40441" y="60904"/>
                    <a:pt x="34256" y="62716"/>
                    <a:pt x="26791" y="62716"/>
                  </a:cubicBezTo>
                  <a:cubicBezTo>
                    <a:pt x="19326" y="62716"/>
                    <a:pt x="13105" y="61014"/>
                    <a:pt x="8128" y="57609"/>
                  </a:cubicBezTo>
                  <a:cubicBezTo>
                    <a:pt x="3147" y="54204"/>
                    <a:pt x="444" y="49170"/>
                    <a:pt x="0" y="42506"/>
                  </a:cubicBezTo>
                  <a:lnTo>
                    <a:pt x="19216" y="42506"/>
                  </a:lnTo>
                  <a:cubicBezTo>
                    <a:pt x="19724" y="46241"/>
                    <a:pt x="22363" y="48108"/>
                    <a:pt x="27121" y="48108"/>
                  </a:cubicBezTo>
                  <a:cubicBezTo>
                    <a:pt x="29316" y="48108"/>
                    <a:pt x="31128" y="47600"/>
                    <a:pt x="32555" y="46570"/>
                  </a:cubicBezTo>
                  <a:cubicBezTo>
                    <a:pt x="33982" y="45545"/>
                    <a:pt x="34696" y="44227"/>
                    <a:pt x="34696" y="42616"/>
                  </a:cubicBezTo>
                  <a:cubicBezTo>
                    <a:pt x="34696" y="41005"/>
                    <a:pt x="33506" y="39724"/>
                    <a:pt x="31128" y="38772"/>
                  </a:cubicBezTo>
                  <a:cubicBezTo>
                    <a:pt x="28749" y="37820"/>
                    <a:pt x="25872" y="37015"/>
                    <a:pt x="22510" y="36360"/>
                  </a:cubicBezTo>
                  <a:cubicBezTo>
                    <a:pt x="19143" y="35696"/>
                    <a:pt x="15758" y="34873"/>
                    <a:pt x="12355" y="33884"/>
                  </a:cubicBezTo>
                  <a:cubicBezTo>
                    <a:pt x="8952" y="32896"/>
                    <a:pt x="6061" y="31179"/>
                    <a:pt x="3682" y="28726"/>
                  </a:cubicBezTo>
                  <a:cubicBezTo>
                    <a:pt x="1304" y="26269"/>
                    <a:pt x="114" y="23065"/>
                    <a:pt x="114" y="19111"/>
                  </a:cubicBezTo>
                  <a:close/>
                </a:path>
              </a:pathLst>
            </a:custGeom>
            <a:solidFill>
              <a:srgbClr val="33323B"/>
            </a:solidFill>
            <a:ln w="457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F9A070E-1D55-A13C-197A-73A1EC030788}"/>
                </a:ext>
              </a:extLst>
            </p:cNvPr>
            <p:cNvSpPr/>
            <p:nvPr/>
          </p:nvSpPr>
          <p:spPr>
            <a:xfrm>
              <a:off x="3520037" y="4726498"/>
              <a:ext cx="36886" cy="76225"/>
            </a:xfrm>
            <a:custGeom>
              <a:avLst/>
              <a:gdLst>
                <a:gd name="connsiteX0" fmla="*/ 30185 w 36886"/>
                <a:gd name="connsiteY0" fmla="*/ 60300 h 76225"/>
                <a:gd name="connsiteX1" fmla="*/ 36887 w 36886"/>
                <a:gd name="connsiteY1" fmla="*/ 60300 h 76225"/>
                <a:gd name="connsiteX2" fmla="*/ 36887 w 36886"/>
                <a:gd name="connsiteY2" fmla="*/ 76226 h 76225"/>
                <a:gd name="connsiteX3" fmla="*/ 27331 w 36886"/>
                <a:gd name="connsiteY3" fmla="*/ 76226 h 76225"/>
                <a:gd name="connsiteX4" fmla="*/ 11362 w 36886"/>
                <a:gd name="connsiteY4" fmla="*/ 71667 h 76225"/>
                <a:gd name="connsiteX5" fmla="*/ 5709 w 36886"/>
                <a:gd name="connsiteY5" fmla="*/ 56016 h 76225"/>
                <a:gd name="connsiteX6" fmla="*/ 5709 w 36886"/>
                <a:gd name="connsiteY6" fmla="*/ 30534 h 76225"/>
                <a:gd name="connsiteX7" fmla="*/ 0 w 36886"/>
                <a:gd name="connsiteY7" fmla="*/ 30534 h 76225"/>
                <a:gd name="connsiteX8" fmla="*/ 0 w 36886"/>
                <a:gd name="connsiteY8" fmla="*/ 14937 h 76225"/>
                <a:gd name="connsiteX9" fmla="*/ 5709 w 36886"/>
                <a:gd name="connsiteY9" fmla="*/ 14937 h 76225"/>
                <a:gd name="connsiteX10" fmla="*/ 5709 w 36886"/>
                <a:gd name="connsiteY10" fmla="*/ 0 h 76225"/>
                <a:gd name="connsiteX11" fmla="*/ 24481 w 36886"/>
                <a:gd name="connsiteY11" fmla="*/ 0 h 76225"/>
                <a:gd name="connsiteX12" fmla="*/ 24481 w 36886"/>
                <a:gd name="connsiteY12" fmla="*/ 14937 h 76225"/>
                <a:gd name="connsiteX13" fmla="*/ 36777 w 36886"/>
                <a:gd name="connsiteY13" fmla="*/ 14937 h 76225"/>
                <a:gd name="connsiteX14" fmla="*/ 36777 w 36886"/>
                <a:gd name="connsiteY14" fmla="*/ 30534 h 76225"/>
                <a:gd name="connsiteX15" fmla="*/ 24481 w 36886"/>
                <a:gd name="connsiteY15" fmla="*/ 30534 h 76225"/>
                <a:gd name="connsiteX16" fmla="*/ 24481 w 36886"/>
                <a:gd name="connsiteY16" fmla="*/ 56016 h 76225"/>
                <a:gd name="connsiteX17" fmla="*/ 30185 w 36886"/>
                <a:gd name="connsiteY17" fmla="*/ 60300 h 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5">
                  <a:moveTo>
                    <a:pt x="30185" y="60300"/>
                  </a:moveTo>
                  <a:lnTo>
                    <a:pt x="36887" y="60300"/>
                  </a:lnTo>
                  <a:lnTo>
                    <a:pt x="36887" y="76226"/>
                  </a:lnTo>
                  <a:lnTo>
                    <a:pt x="27331" y="76226"/>
                  </a:lnTo>
                  <a:cubicBezTo>
                    <a:pt x="20451" y="76226"/>
                    <a:pt x="15127" y="74706"/>
                    <a:pt x="11362" y="71667"/>
                  </a:cubicBezTo>
                  <a:cubicBezTo>
                    <a:pt x="7589" y="68629"/>
                    <a:pt x="5709" y="63416"/>
                    <a:pt x="5709" y="56016"/>
                  </a:cubicBezTo>
                  <a:lnTo>
                    <a:pt x="5709" y="30534"/>
                  </a:lnTo>
                  <a:lnTo>
                    <a:pt x="0" y="30534"/>
                  </a:lnTo>
                  <a:lnTo>
                    <a:pt x="0" y="14937"/>
                  </a:lnTo>
                  <a:lnTo>
                    <a:pt x="5709" y="14937"/>
                  </a:lnTo>
                  <a:lnTo>
                    <a:pt x="5709" y="0"/>
                  </a:lnTo>
                  <a:lnTo>
                    <a:pt x="24481" y="0"/>
                  </a:lnTo>
                  <a:lnTo>
                    <a:pt x="24481" y="14937"/>
                  </a:lnTo>
                  <a:lnTo>
                    <a:pt x="36777" y="14937"/>
                  </a:lnTo>
                  <a:lnTo>
                    <a:pt x="36777" y="30534"/>
                  </a:lnTo>
                  <a:lnTo>
                    <a:pt x="24481" y="30534"/>
                  </a:lnTo>
                  <a:lnTo>
                    <a:pt x="24481" y="56016"/>
                  </a:lnTo>
                  <a:cubicBezTo>
                    <a:pt x="24481" y="58872"/>
                    <a:pt x="26380" y="60300"/>
                    <a:pt x="30185" y="60300"/>
                  </a:cubicBezTo>
                  <a:close/>
                </a:path>
              </a:pathLst>
            </a:custGeom>
            <a:solidFill>
              <a:srgbClr val="33323B"/>
            </a:solidFill>
            <a:ln w="457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192FC239-5C69-353E-3F9E-ADC91AA712BF}"/>
                </a:ext>
              </a:extLst>
            </p:cNvPr>
            <p:cNvSpPr/>
            <p:nvPr/>
          </p:nvSpPr>
          <p:spPr>
            <a:xfrm>
              <a:off x="3565262" y="4740777"/>
              <a:ext cx="61811" cy="62715"/>
            </a:xfrm>
            <a:custGeom>
              <a:avLst/>
              <a:gdLst>
                <a:gd name="connsiteX0" fmla="*/ 30519 w 61811"/>
                <a:gd name="connsiteY0" fmla="*/ 62716 h 62715"/>
                <a:gd name="connsiteX1" fmla="*/ 8563 w 61811"/>
                <a:gd name="connsiteY1" fmla="*/ 54094 h 62715"/>
                <a:gd name="connsiteX2" fmla="*/ 0 w 61811"/>
                <a:gd name="connsiteY2" fmla="*/ 31193 h 62715"/>
                <a:gd name="connsiteX3" fmla="*/ 8508 w 61811"/>
                <a:gd name="connsiteY3" fmla="*/ 8457 h 62715"/>
                <a:gd name="connsiteX4" fmla="*/ 30519 w 61811"/>
                <a:gd name="connsiteY4" fmla="*/ 0 h 62715"/>
                <a:gd name="connsiteX5" fmla="*/ 52915 w 61811"/>
                <a:gd name="connsiteY5" fmla="*/ 8347 h 62715"/>
                <a:gd name="connsiteX6" fmla="*/ 61812 w 61811"/>
                <a:gd name="connsiteY6" fmla="*/ 31523 h 62715"/>
                <a:gd name="connsiteX7" fmla="*/ 61368 w 61811"/>
                <a:gd name="connsiteY7" fmla="*/ 37454 h 62715"/>
                <a:gd name="connsiteX8" fmla="*/ 19216 w 61811"/>
                <a:gd name="connsiteY8" fmla="*/ 37454 h 62715"/>
                <a:gd name="connsiteX9" fmla="*/ 22839 w 61811"/>
                <a:gd name="connsiteY9" fmla="*/ 44099 h 62715"/>
                <a:gd name="connsiteX10" fmla="*/ 29476 w 61811"/>
                <a:gd name="connsiteY10" fmla="*/ 46680 h 62715"/>
                <a:gd name="connsiteX11" fmla="*/ 34801 w 61811"/>
                <a:gd name="connsiteY11" fmla="*/ 45966 h 62715"/>
                <a:gd name="connsiteX12" fmla="*/ 37381 w 61811"/>
                <a:gd name="connsiteY12" fmla="*/ 44538 h 62715"/>
                <a:gd name="connsiteX13" fmla="*/ 39526 w 61811"/>
                <a:gd name="connsiteY13" fmla="*/ 42177 h 62715"/>
                <a:gd name="connsiteX14" fmla="*/ 59831 w 61811"/>
                <a:gd name="connsiteY14" fmla="*/ 42177 h 62715"/>
                <a:gd name="connsiteX15" fmla="*/ 49292 w 61811"/>
                <a:gd name="connsiteY15" fmla="*/ 57059 h 62715"/>
                <a:gd name="connsiteX16" fmla="*/ 30519 w 61811"/>
                <a:gd name="connsiteY16" fmla="*/ 62716 h 62715"/>
                <a:gd name="connsiteX17" fmla="*/ 38538 w 61811"/>
                <a:gd name="connsiteY17" fmla="*/ 18727 h 62715"/>
                <a:gd name="connsiteX18" fmla="*/ 30743 w 61811"/>
                <a:gd name="connsiteY18" fmla="*/ 16036 h 62715"/>
                <a:gd name="connsiteX19" fmla="*/ 23164 w 61811"/>
                <a:gd name="connsiteY19" fmla="*/ 18727 h 62715"/>
                <a:gd name="connsiteX20" fmla="*/ 19326 w 61811"/>
                <a:gd name="connsiteY20" fmla="*/ 25702 h 62715"/>
                <a:gd name="connsiteX21" fmla="*/ 42271 w 61811"/>
                <a:gd name="connsiteY21" fmla="*/ 25702 h 62715"/>
                <a:gd name="connsiteX22" fmla="*/ 38538 w 61811"/>
                <a:gd name="connsiteY22" fmla="*/ 18727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11" h="62715">
                  <a:moveTo>
                    <a:pt x="30519" y="62716"/>
                  </a:moveTo>
                  <a:cubicBezTo>
                    <a:pt x="21590" y="62716"/>
                    <a:pt x="14276" y="59842"/>
                    <a:pt x="8563" y="54094"/>
                  </a:cubicBezTo>
                  <a:cubicBezTo>
                    <a:pt x="2854" y="48350"/>
                    <a:pt x="0" y="40717"/>
                    <a:pt x="0" y="31193"/>
                  </a:cubicBezTo>
                  <a:cubicBezTo>
                    <a:pt x="0" y="21679"/>
                    <a:pt x="2841" y="14096"/>
                    <a:pt x="8508" y="8457"/>
                  </a:cubicBezTo>
                  <a:cubicBezTo>
                    <a:pt x="14180" y="2819"/>
                    <a:pt x="21522" y="0"/>
                    <a:pt x="30519" y="0"/>
                  </a:cubicBezTo>
                  <a:cubicBezTo>
                    <a:pt x="39526" y="0"/>
                    <a:pt x="46987" y="2787"/>
                    <a:pt x="52915" y="8347"/>
                  </a:cubicBezTo>
                  <a:cubicBezTo>
                    <a:pt x="58848" y="13912"/>
                    <a:pt x="61812" y="21638"/>
                    <a:pt x="61812" y="31523"/>
                  </a:cubicBezTo>
                  <a:cubicBezTo>
                    <a:pt x="61812" y="33651"/>
                    <a:pt x="61661" y="35623"/>
                    <a:pt x="61368" y="37454"/>
                  </a:cubicBezTo>
                  <a:lnTo>
                    <a:pt x="19216" y="37454"/>
                  </a:lnTo>
                  <a:cubicBezTo>
                    <a:pt x="19578" y="40168"/>
                    <a:pt x="20785" y="42378"/>
                    <a:pt x="22839" y="44099"/>
                  </a:cubicBezTo>
                  <a:cubicBezTo>
                    <a:pt x="24884" y="45820"/>
                    <a:pt x="27098" y="46680"/>
                    <a:pt x="29476" y="46680"/>
                  </a:cubicBezTo>
                  <a:cubicBezTo>
                    <a:pt x="31855" y="46680"/>
                    <a:pt x="33630" y="46446"/>
                    <a:pt x="34801" y="45966"/>
                  </a:cubicBezTo>
                  <a:cubicBezTo>
                    <a:pt x="35972" y="45495"/>
                    <a:pt x="36836" y="45014"/>
                    <a:pt x="37381" y="44538"/>
                  </a:cubicBezTo>
                  <a:cubicBezTo>
                    <a:pt x="37930" y="44062"/>
                    <a:pt x="38648" y="43275"/>
                    <a:pt x="39526" y="42177"/>
                  </a:cubicBezTo>
                  <a:lnTo>
                    <a:pt x="59831" y="42177"/>
                  </a:lnTo>
                  <a:cubicBezTo>
                    <a:pt x="58079" y="48327"/>
                    <a:pt x="54566" y="53288"/>
                    <a:pt x="49292" y="57059"/>
                  </a:cubicBezTo>
                  <a:cubicBezTo>
                    <a:pt x="44022" y="60830"/>
                    <a:pt x="37765" y="62716"/>
                    <a:pt x="30519" y="62716"/>
                  </a:cubicBezTo>
                  <a:close/>
                  <a:moveTo>
                    <a:pt x="38538" y="18727"/>
                  </a:moveTo>
                  <a:cubicBezTo>
                    <a:pt x="36338" y="16933"/>
                    <a:pt x="33740" y="16036"/>
                    <a:pt x="30743" y="16036"/>
                  </a:cubicBezTo>
                  <a:cubicBezTo>
                    <a:pt x="27738" y="16036"/>
                    <a:pt x="25213" y="16933"/>
                    <a:pt x="23164" y="18727"/>
                  </a:cubicBezTo>
                  <a:cubicBezTo>
                    <a:pt x="21115" y="20525"/>
                    <a:pt x="19834" y="22846"/>
                    <a:pt x="19326" y="25702"/>
                  </a:cubicBezTo>
                  <a:lnTo>
                    <a:pt x="42271" y="25702"/>
                  </a:lnTo>
                  <a:cubicBezTo>
                    <a:pt x="41973" y="22846"/>
                    <a:pt x="40734" y="20525"/>
                    <a:pt x="38538" y="18727"/>
                  </a:cubicBezTo>
                  <a:close/>
                </a:path>
              </a:pathLst>
            </a:custGeom>
            <a:solidFill>
              <a:srgbClr val="33323B"/>
            </a:solidFill>
            <a:ln w="457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5256E96-1455-162D-E8CD-6402F3BE9B9B}"/>
                </a:ext>
              </a:extLst>
            </p:cNvPr>
            <p:cNvSpPr/>
            <p:nvPr/>
          </p:nvSpPr>
          <p:spPr>
            <a:xfrm>
              <a:off x="3639145" y="4740777"/>
              <a:ext cx="36342" cy="61947"/>
            </a:xfrm>
            <a:custGeom>
              <a:avLst/>
              <a:gdLst>
                <a:gd name="connsiteX0" fmla="*/ 18773 w 36342"/>
                <a:gd name="connsiteY0" fmla="*/ 659 h 61947"/>
                <a:gd name="connsiteX1" fmla="*/ 18773 w 36342"/>
                <a:gd name="connsiteY1" fmla="*/ 12082 h 61947"/>
                <a:gd name="connsiteX2" fmla="*/ 36342 w 36342"/>
                <a:gd name="connsiteY2" fmla="*/ 0 h 61947"/>
                <a:gd name="connsiteX3" fmla="*/ 36342 w 36342"/>
                <a:gd name="connsiteY3" fmla="*/ 19111 h 61947"/>
                <a:gd name="connsiteX4" fmla="*/ 31727 w 36342"/>
                <a:gd name="connsiteY4" fmla="*/ 19111 h 61947"/>
                <a:gd name="connsiteX5" fmla="*/ 22011 w 36342"/>
                <a:gd name="connsiteY5" fmla="*/ 22187 h 61947"/>
                <a:gd name="connsiteX6" fmla="*/ 18773 w 36342"/>
                <a:gd name="connsiteY6" fmla="*/ 32951 h 61947"/>
                <a:gd name="connsiteX7" fmla="*/ 18773 w 36342"/>
                <a:gd name="connsiteY7" fmla="*/ 61947 h 61947"/>
                <a:gd name="connsiteX8" fmla="*/ 0 w 36342"/>
                <a:gd name="connsiteY8" fmla="*/ 61947 h 61947"/>
                <a:gd name="connsiteX9" fmla="*/ 0 w 36342"/>
                <a:gd name="connsiteY9" fmla="*/ 659 h 61947"/>
                <a:gd name="connsiteX10" fmla="*/ 18773 w 36342"/>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42" h="61947">
                  <a:moveTo>
                    <a:pt x="18773" y="659"/>
                  </a:moveTo>
                  <a:lnTo>
                    <a:pt x="18773" y="12082"/>
                  </a:lnTo>
                  <a:cubicBezTo>
                    <a:pt x="23164" y="4027"/>
                    <a:pt x="29019" y="0"/>
                    <a:pt x="36342" y="0"/>
                  </a:cubicBezTo>
                  <a:lnTo>
                    <a:pt x="36342" y="19111"/>
                  </a:lnTo>
                  <a:lnTo>
                    <a:pt x="31727" y="19111"/>
                  </a:lnTo>
                  <a:cubicBezTo>
                    <a:pt x="27409" y="19111"/>
                    <a:pt x="24170" y="20141"/>
                    <a:pt x="22011" y="22187"/>
                  </a:cubicBezTo>
                  <a:cubicBezTo>
                    <a:pt x="19852" y="24237"/>
                    <a:pt x="18773" y="27825"/>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E08952C-A4AC-C164-4B31-511178DC4755}"/>
                </a:ext>
              </a:extLst>
            </p:cNvPr>
            <p:cNvSpPr/>
            <p:nvPr/>
          </p:nvSpPr>
          <p:spPr>
            <a:xfrm>
              <a:off x="3714126" y="4724521"/>
              <a:ext cx="76298" cy="78861"/>
            </a:xfrm>
            <a:custGeom>
              <a:avLst/>
              <a:gdLst>
                <a:gd name="connsiteX0" fmla="*/ 11472 w 76298"/>
                <a:gd name="connsiteY0" fmla="*/ 67713 h 78861"/>
                <a:gd name="connsiteX1" fmla="*/ 0 w 76298"/>
                <a:gd name="connsiteY1" fmla="*/ 39431 h 78861"/>
                <a:gd name="connsiteX2" fmla="*/ 11472 w 76298"/>
                <a:gd name="connsiteY2" fmla="*/ 11148 h 78861"/>
                <a:gd name="connsiteX3" fmla="*/ 39521 w 76298"/>
                <a:gd name="connsiteY3" fmla="*/ 0 h 78861"/>
                <a:gd name="connsiteX4" fmla="*/ 62356 w 76298"/>
                <a:gd name="connsiteY4" fmla="*/ 6810 h 78861"/>
                <a:gd name="connsiteX5" fmla="*/ 76298 w 76298"/>
                <a:gd name="connsiteY5" fmla="*/ 25702 h 78861"/>
                <a:gd name="connsiteX6" fmla="*/ 53903 w 76298"/>
                <a:gd name="connsiteY6" fmla="*/ 25702 h 78861"/>
                <a:gd name="connsiteX7" fmla="*/ 39851 w 76298"/>
                <a:gd name="connsiteY7" fmla="*/ 17244 h 78861"/>
                <a:gd name="connsiteX8" fmla="*/ 24646 w 76298"/>
                <a:gd name="connsiteY8" fmla="*/ 23285 h 78861"/>
                <a:gd name="connsiteX9" fmla="*/ 19102 w 76298"/>
                <a:gd name="connsiteY9" fmla="*/ 39431 h 78861"/>
                <a:gd name="connsiteX10" fmla="*/ 24646 w 76298"/>
                <a:gd name="connsiteY10" fmla="*/ 55577 h 78861"/>
                <a:gd name="connsiteX11" fmla="*/ 39521 w 76298"/>
                <a:gd name="connsiteY11" fmla="*/ 61617 h 78861"/>
                <a:gd name="connsiteX12" fmla="*/ 50445 w 76298"/>
                <a:gd name="connsiteY12" fmla="*/ 58268 h 78861"/>
                <a:gd name="connsiteX13" fmla="*/ 56098 w 76298"/>
                <a:gd name="connsiteY13" fmla="*/ 49316 h 78861"/>
                <a:gd name="connsiteX14" fmla="*/ 34362 w 76298"/>
                <a:gd name="connsiteY14" fmla="*/ 49316 h 78861"/>
                <a:gd name="connsiteX15" fmla="*/ 34362 w 76298"/>
                <a:gd name="connsiteY15" fmla="*/ 35037 h 78861"/>
                <a:gd name="connsiteX16" fmla="*/ 76298 w 76298"/>
                <a:gd name="connsiteY16" fmla="*/ 35037 h 78861"/>
                <a:gd name="connsiteX17" fmla="*/ 76298 w 76298"/>
                <a:gd name="connsiteY17" fmla="*/ 49316 h 78861"/>
                <a:gd name="connsiteX18" fmla="*/ 64771 w 76298"/>
                <a:gd name="connsiteY18" fmla="*/ 68977 h 78861"/>
                <a:gd name="connsiteX19" fmla="*/ 53628 w 76298"/>
                <a:gd name="connsiteY19" fmla="*/ 76116 h 78861"/>
                <a:gd name="connsiteX20" fmla="*/ 39521 w 76298"/>
                <a:gd name="connsiteY20" fmla="*/ 78862 h 78861"/>
                <a:gd name="connsiteX21" fmla="*/ 11472 w 76298"/>
                <a:gd name="connsiteY21"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98" h="78861">
                  <a:moveTo>
                    <a:pt x="11472" y="67713"/>
                  </a:moveTo>
                  <a:cubicBezTo>
                    <a:pt x="3824" y="60281"/>
                    <a:pt x="0" y="50854"/>
                    <a:pt x="0" y="39431"/>
                  </a:cubicBezTo>
                  <a:cubicBezTo>
                    <a:pt x="0" y="28013"/>
                    <a:pt x="3824" y="18580"/>
                    <a:pt x="11472" y="11148"/>
                  </a:cubicBezTo>
                  <a:cubicBezTo>
                    <a:pt x="19120" y="3716"/>
                    <a:pt x="28470" y="0"/>
                    <a:pt x="39521" y="0"/>
                  </a:cubicBezTo>
                  <a:cubicBezTo>
                    <a:pt x="48084" y="0"/>
                    <a:pt x="55696" y="2275"/>
                    <a:pt x="62356" y="6810"/>
                  </a:cubicBezTo>
                  <a:cubicBezTo>
                    <a:pt x="69016" y="11350"/>
                    <a:pt x="73663" y="17647"/>
                    <a:pt x="76298" y="25702"/>
                  </a:cubicBezTo>
                  <a:lnTo>
                    <a:pt x="53903" y="25702"/>
                  </a:lnTo>
                  <a:cubicBezTo>
                    <a:pt x="50975" y="20063"/>
                    <a:pt x="46287" y="17244"/>
                    <a:pt x="39851" y="17244"/>
                  </a:cubicBezTo>
                  <a:cubicBezTo>
                    <a:pt x="33410" y="17244"/>
                    <a:pt x="28342" y="19258"/>
                    <a:pt x="24646" y="23285"/>
                  </a:cubicBezTo>
                  <a:cubicBezTo>
                    <a:pt x="20950" y="27312"/>
                    <a:pt x="19102" y="32694"/>
                    <a:pt x="19102" y="39431"/>
                  </a:cubicBezTo>
                  <a:cubicBezTo>
                    <a:pt x="19102" y="46167"/>
                    <a:pt x="20950" y="51549"/>
                    <a:pt x="24646" y="55577"/>
                  </a:cubicBezTo>
                  <a:cubicBezTo>
                    <a:pt x="28342" y="59604"/>
                    <a:pt x="33300" y="61617"/>
                    <a:pt x="39521" y="61617"/>
                  </a:cubicBezTo>
                  <a:cubicBezTo>
                    <a:pt x="43986" y="61617"/>
                    <a:pt x="47627" y="60501"/>
                    <a:pt x="50445" y="58268"/>
                  </a:cubicBezTo>
                  <a:cubicBezTo>
                    <a:pt x="53262" y="56039"/>
                    <a:pt x="55147" y="53050"/>
                    <a:pt x="56098" y="49316"/>
                  </a:cubicBezTo>
                  <a:lnTo>
                    <a:pt x="34362" y="49316"/>
                  </a:lnTo>
                  <a:lnTo>
                    <a:pt x="34362" y="35037"/>
                  </a:lnTo>
                  <a:lnTo>
                    <a:pt x="76298" y="35037"/>
                  </a:lnTo>
                  <a:lnTo>
                    <a:pt x="76298" y="49316"/>
                  </a:lnTo>
                  <a:cubicBezTo>
                    <a:pt x="74908" y="56345"/>
                    <a:pt x="71065" y="62903"/>
                    <a:pt x="64771" y="68977"/>
                  </a:cubicBezTo>
                  <a:cubicBezTo>
                    <a:pt x="61770" y="71905"/>
                    <a:pt x="58056" y="74285"/>
                    <a:pt x="53628" y="76116"/>
                  </a:cubicBezTo>
                  <a:cubicBezTo>
                    <a:pt x="49200" y="77951"/>
                    <a:pt x="44498" y="78862"/>
                    <a:pt x="39521" y="78862"/>
                  </a:cubicBezTo>
                  <a:cubicBezTo>
                    <a:pt x="28470" y="78862"/>
                    <a:pt x="19120" y="75145"/>
                    <a:pt x="11472" y="67713"/>
                  </a:cubicBezTo>
                  <a:close/>
                </a:path>
              </a:pathLst>
            </a:custGeom>
            <a:solidFill>
              <a:srgbClr val="33323B"/>
            </a:solidFill>
            <a:ln w="457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BFEC7A2-2CA3-96DB-A333-D8F5AEB63946}"/>
                </a:ext>
              </a:extLst>
            </p:cNvPr>
            <p:cNvSpPr/>
            <p:nvPr/>
          </p:nvSpPr>
          <p:spPr>
            <a:xfrm>
              <a:off x="3802500" y="4740777"/>
              <a:ext cx="36337" cy="61947"/>
            </a:xfrm>
            <a:custGeom>
              <a:avLst/>
              <a:gdLst>
                <a:gd name="connsiteX0" fmla="*/ 18773 w 36337"/>
                <a:gd name="connsiteY0" fmla="*/ 659 h 61947"/>
                <a:gd name="connsiteX1" fmla="*/ 18773 w 36337"/>
                <a:gd name="connsiteY1" fmla="*/ 12082 h 61947"/>
                <a:gd name="connsiteX2" fmla="*/ 36338 w 36337"/>
                <a:gd name="connsiteY2" fmla="*/ 0 h 61947"/>
                <a:gd name="connsiteX3" fmla="*/ 36338 w 36337"/>
                <a:gd name="connsiteY3" fmla="*/ 19111 h 61947"/>
                <a:gd name="connsiteX4" fmla="*/ 31727 w 36337"/>
                <a:gd name="connsiteY4" fmla="*/ 19111 h 61947"/>
                <a:gd name="connsiteX5" fmla="*/ 22011 w 36337"/>
                <a:gd name="connsiteY5" fmla="*/ 22187 h 61947"/>
                <a:gd name="connsiteX6" fmla="*/ 18773 w 36337"/>
                <a:gd name="connsiteY6" fmla="*/ 32951 h 61947"/>
                <a:gd name="connsiteX7" fmla="*/ 18773 w 36337"/>
                <a:gd name="connsiteY7" fmla="*/ 61947 h 61947"/>
                <a:gd name="connsiteX8" fmla="*/ 0 w 36337"/>
                <a:gd name="connsiteY8" fmla="*/ 61947 h 61947"/>
                <a:gd name="connsiteX9" fmla="*/ 0 w 36337"/>
                <a:gd name="connsiteY9" fmla="*/ 659 h 61947"/>
                <a:gd name="connsiteX10" fmla="*/ 18773 w 36337"/>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37" h="61947">
                  <a:moveTo>
                    <a:pt x="18773" y="659"/>
                  </a:moveTo>
                  <a:lnTo>
                    <a:pt x="18773" y="12082"/>
                  </a:lnTo>
                  <a:cubicBezTo>
                    <a:pt x="23164" y="4027"/>
                    <a:pt x="29019" y="0"/>
                    <a:pt x="36338" y="0"/>
                  </a:cubicBezTo>
                  <a:lnTo>
                    <a:pt x="36338" y="19111"/>
                  </a:lnTo>
                  <a:lnTo>
                    <a:pt x="31727" y="19111"/>
                  </a:lnTo>
                  <a:cubicBezTo>
                    <a:pt x="27409" y="19111"/>
                    <a:pt x="24170" y="20141"/>
                    <a:pt x="22011" y="22187"/>
                  </a:cubicBezTo>
                  <a:cubicBezTo>
                    <a:pt x="19852" y="24237"/>
                    <a:pt x="18773" y="27825"/>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0B03CBD-A2C6-7CA0-B1B2-1B536F75A7B7}"/>
                </a:ext>
              </a:extLst>
            </p:cNvPr>
            <p:cNvSpPr/>
            <p:nvPr/>
          </p:nvSpPr>
          <p:spPr>
            <a:xfrm>
              <a:off x="3844656" y="4740777"/>
              <a:ext cx="64002" cy="62715"/>
            </a:xfrm>
            <a:custGeom>
              <a:avLst/>
              <a:gdLst>
                <a:gd name="connsiteX0" fmla="*/ 9277 w 64002"/>
                <a:gd name="connsiteY0" fmla="*/ 54039 h 62715"/>
                <a:gd name="connsiteX1" fmla="*/ 0 w 64002"/>
                <a:gd name="connsiteY1" fmla="*/ 31193 h 62715"/>
                <a:gd name="connsiteX2" fmla="*/ 9222 w 64002"/>
                <a:gd name="connsiteY2" fmla="*/ 8517 h 62715"/>
                <a:gd name="connsiteX3" fmla="*/ 32056 w 64002"/>
                <a:gd name="connsiteY3" fmla="*/ 0 h 62715"/>
                <a:gd name="connsiteX4" fmla="*/ 54836 w 64002"/>
                <a:gd name="connsiteY4" fmla="*/ 8517 h 62715"/>
                <a:gd name="connsiteX5" fmla="*/ 64003 w 64002"/>
                <a:gd name="connsiteY5" fmla="*/ 31193 h 62715"/>
                <a:gd name="connsiteX6" fmla="*/ 54891 w 64002"/>
                <a:gd name="connsiteY6" fmla="*/ 54039 h 62715"/>
                <a:gd name="connsiteX7" fmla="*/ 32166 w 64002"/>
                <a:gd name="connsiteY7" fmla="*/ 62716 h 62715"/>
                <a:gd name="connsiteX8" fmla="*/ 9277 w 64002"/>
                <a:gd name="connsiteY8" fmla="*/ 54039 h 62715"/>
                <a:gd name="connsiteX9" fmla="*/ 41168 w 64002"/>
                <a:gd name="connsiteY9" fmla="*/ 42726 h 62715"/>
                <a:gd name="connsiteX10" fmla="*/ 44896 w 64002"/>
                <a:gd name="connsiteY10" fmla="*/ 31303 h 62715"/>
                <a:gd name="connsiteX11" fmla="*/ 41058 w 64002"/>
                <a:gd name="connsiteY11" fmla="*/ 19935 h 62715"/>
                <a:gd name="connsiteX12" fmla="*/ 31946 w 64002"/>
                <a:gd name="connsiteY12" fmla="*/ 16036 h 62715"/>
                <a:gd name="connsiteX13" fmla="*/ 22889 w 64002"/>
                <a:gd name="connsiteY13" fmla="*/ 19935 h 62715"/>
                <a:gd name="connsiteX14" fmla="*/ 19102 w 64002"/>
                <a:gd name="connsiteY14" fmla="*/ 31303 h 62715"/>
                <a:gd name="connsiteX15" fmla="*/ 22999 w 64002"/>
                <a:gd name="connsiteY15" fmla="*/ 42726 h 62715"/>
                <a:gd name="connsiteX16" fmla="*/ 32166 w 64002"/>
                <a:gd name="connsiteY16" fmla="*/ 46680 h 62715"/>
                <a:gd name="connsiteX17" fmla="*/ 41168 w 64002"/>
                <a:gd name="connsiteY17" fmla="*/ 4272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02" h="62715">
                  <a:moveTo>
                    <a:pt x="9277" y="54039"/>
                  </a:moveTo>
                  <a:cubicBezTo>
                    <a:pt x="3088" y="48254"/>
                    <a:pt x="0" y="40639"/>
                    <a:pt x="0" y="31193"/>
                  </a:cubicBezTo>
                  <a:cubicBezTo>
                    <a:pt x="0" y="21747"/>
                    <a:pt x="3074" y="14187"/>
                    <a:pt x="9222" y="8517"/>
                  </a:cubicBezTo>
                  <a:cubicBezTo>
                    <a:pt x="15369" y="2837"/>
                    <a:pt x="22976" y="0"/>
                    <a:pt x="32056" y="0"/>
                  </a:cubicBezTo>
                  <a:cubicBezTo>
                    <a:pt x="41127" y="0"/>
                    <a:pt x="48720" y="2837"/>
                    <a:pt x="54836" y="8517"/>
                  </a:cubicBezTo>
                  <a:cubicBezTo>
                    <a:pt x="60942" y="14187"/>
                    <a:pt x="64003" y="21747"/>
                    <a:pt x="64003" y="31193"/>
                  </a:cubicBezTo>
                  <a:cubicBezTo>
                    <a:pt x="64003" y="40639"/>
                    <a:pt x="60965" y="48254"/>
                    <a:pt x="54891" y="54039"/>
                  </a:cubicBezTo>
                  <a:cubicBezTo>
                    <a:pt x="48812" y="59824"/>
                    <a:pt x="41241" y="62716"/>
                    <a:pt x="32166" y="62716"/>
                  </a:cubicBezTo>
                  <a:cubicBezTo>
                    <a:pt x="23086" y="62716"/>
                    <a:pt x="15456" y="59824"/>
                    <a:pt x="9277" y="54039"/>
                  </a:cubicBezTo>
                  <a:close/>
                  <a:moveTo>
                    <a:pt x="41168" y="42726"/>
                  </a:moveTo>
                  <a:cubicBezTo>
                    <a:pt x="43652" y="40090"/>
                    <a:pt x="44896" y="36282"/>
                    <a:pt x="44896" y="31303"/>
                  </a:cubicBezTo>
                  <a:cubicBezTo>
                    <a:pt x="44896" y="26324"/>
                    <a:pt x="43620" y="22535"/>
                    <a:pt x="41058" y="19935"/>
                  </a:cubicBezTo>
                  <a:cubicBezTo>
                    <a:pt x="38497" y="17336"/>
                    <a:pt x="35455" y="16036"/>
                    <a:pt x="31946" y="16036"/>
                  </a:cubicBezTo>
                  <a:cubicBezTo>
                    <a:pt x="28433" y="16036"/>
                    <a:pt x="25414" y="17336"/>
                    <a:pt x="22889" y="19935"/>
                  </a:cubicBezTo>
                  <a:cubicBezTo>
                    <a:pt x="20365" y="22535"/>
                    <a:pt x="19102" y="26324"/>
                    <a:pt x="19102" y="31303"/>
                  </a:cubicBezTo>
                  <a:cubicBezTo>
                    <a:pt x="19102" y="36282"/>
                    <a:pt x="20396" y="40090"/>
                    <a:pt x="22999" y="42726"/>
                  </a:cubicBezTo>
                  <a:cubicBezTo>
                    <a:pt x="25593" y="45362"/>
                    <a:pt x="28653" y="46680"/>
                    <a:pt x="32166" y="46680"/>
                  </a:cubicBezTo>
                  <a:cubicBezTo>
                    <a:pt x="35679" y="46680"/>
                    <a:pt x="38680" y="45362"/>
                    <a:pt x="41168" y="42726"/>
                  </a:cubicBezTo>
                  <a:close/>
                </a:path>
              </a:pathLst>
            </a:custGeom>
            <a:solidFill>
              <a:srgbClr val="33323B"/>
            </a:solidFill>
            <a:ln w="457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B9C792F-C8AE-55E1-6F9F-7F44172BD1FE}"/>
                </a:ext>
              </a:extLst>
            </p:cNvPr>
            <p:cNvSpPr/>
            <p:nvPr/>
          </p:nvSpPr>
          <p:spPr>
            <a:xfrm>
              <a:off x="3920186" y="4741436"/>
              <a:ext cx="60928" cy="61947"/>
            </a:xfrm>
            <a:custGeom>
              <a:avLst/>
              <a:gdLst>
                <a:gd name="connsiteX0" fmla="*/ 42156 w 60928"/>
                <a:gd name="connsiteY0" fmla="*/ 0 h 61947"/>
                <a:gd name="connsiteX1" fmla="*/ 60929 w 60928"/>
                <a:gd name="connsiteY1" fmla="*/ 0 h 61947"/>
                <a:gd name="connsiteX2" fmla="*/ 60929 w 60928"/>
                <a:gd name="connsiteY2" fmla="*/ 61288 h 61947"/>
                <a:gd name="connsiteX3" fmla="*/ 42156 w 60928"/>
                <a:gd name="connsiteY3" fmla="*/ 61288 h 61947"/>
                <a:gd name="connsiteX4" fmla="*/ 42156 w 60928"/>
                <a:gd name="connsiteY4" fmla="*/ 52286 h 61947"/>
                <a:gd name="connsiteX5" fmla="*/ 23598 w 60928"/>
                <a:gd name="connsiteY5" fmla="*/ 61947 h 61947"/>
                <a:gd name="connsiteX6" fmla="*/ 6527 w 60928"/>
                <a:gd name="connsiteY6" fmla="*/ 54918 h 61947"/>
                <a:gd name="connsiteX7" fmla="*/ 0 w 60928"/>
                <a:gd name="connsiteY7" fmla="*/ 35806 h 61947"/>
                <a:gd name="connsiteX8" fmla="*/ 0 w 60928"/>
                <a:gd name="connsiteY8" fmla="*/ 0 h 61947"/>
                <a:gd name="connsiteX9" fmla="*/ 18658 w 60928"/>
                <a:gd name="connsiteY9" fmla="*/ 0 h 61947"/>
                <a:gd name="connsiteX10" fmla="*/ 18658 w 60928"/>
                <a:gd name="connsiteY10" fmla="*/ 33280 h 61947"/>
                <a:gd name="connsiteX11" fmla="*/ 21787 w 60928"/>
                <a:gd name="connsiteY11" fmla="*/ 42451 h 61947"/>
                <a:gd name="connsiteX12" fmla="*/ 30409 w 60928"/>
                <a:gd name="connsiteY12" fmla="*/ 45691 h 61947"/>
                <a:gd name="connsiteX13" fmla="*/ 39023 w 60928"/>
                <a:gd name="connsiteY13" fmla="*/ 42451 h 61947"/>
                <a:gd name="connsiteX14" fmla="*/ 42156 w 60928"/>
                <a:gd name="connsiteY14" fmla="*/ 33280 h 61947"/>
                <a:gd name="connsiteX15" fmla="*/ 42156 w 60928"/>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42156" y="0"/>
                  </a:moveTo>
                  <a:lnTo>
                    <a:pt x="60929" y="0"/>
                  </a:lnTo>
                  <a:lnTo>
                    <a:pt x="60929" y="61288"/>
                  </a:lnTo>
                  <a:lnTo>
                    <a:pt x="42156" y="61288"/>
                  </a:lnTo>
                  <a:lnTo>
                    <a:pt x="42156" y="52286"/>
                  </a:lnTo>
                  <a:cubicBezTo>
                    <a:pt x="38273" y="58725"/>
                    <a:pt x="32088" y="61947"/>
                    <a:pt x="23598" y="61947"/>
                  </a:cubicBezTo>
                  <a:cubicBezTo>
                    <a:pt x="16577" y="61947"/>
                    <a:pt x="10882" y="59604"/>
                    <a:pt x="6527" y="54918"/>
                  </a:cubicBezTo>
                  <a:cubicBezTo>
                    <a:pt x="2173" y="50231"/>
                    <a:pt x="0" y="43866"/>
                    <a:pt x="0" y="35806"/>
                  </a:cubicBezTo>
                  <a:lnTo>
                    <a:pt x="0" y="0"/>
                  </a:lnTo>
                  <a:lnTo>
                    <a:pt x="18658" y="0"/>
                  </a:lnTo>
                  <a:lnTo>
                    <a:pt x="18658" y="33280"/>
                  </a:lnTo>
                  <a:cubicBezTo>
                    <a:pt x="18658" y="37234"/>
                    <a:pt x="19701" y="40291"/>
                    <a:pt x="21787" y="42451"/>
                  </a:cubicBezTo>
                  <a:cubicBezTo>
                    <a:pt x="23873" y="44612"/>
                    <a:pt x="26746" y="45691"/>
                    <a:pt x="30409" y="45691"/>
                  </a:cubicBezTo>
                  <a:cubicBezTo>
                    <a:pt x="34064" y="45691"/>
                    <a:pt x="36937" y="44612"/>
                    <a:pt x="39023" y="42451"/>
                  </a:cubicBezTo>
                  <a:cubicBezTo>
                    <a:pt x="41113" y="40291"/>
                    <a:pt x="42156" y="37234"/>
                    <a:pt x="42156" y="33280"/>
                  </a:cubicBezTo>
                  <a:lnTo>
                    <a:pt x="42156" y="0"/>
                  </a:lnTo>
                  <a:close/>
                </a:path>
              </a:pathLst>
            </a:custGeom>
            <a:solidFill>
              <a:srgbClr val="33323B"/>
            </a:solidFill>
            <a:ln w="457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11C539D-726A-5568-7D86-246A346E75CB}"/>
                </a:ext>
              </a:extLst>
            </p:cNvPr>
            <p:cNvSpPr/>
            <p:nvPr/>
          </p:nvSpPr>
          <p:spPr>
            <a:xfrm>
              <a:off x="3997578" y="4740777"/>
              <a:ext cx="64661" cy="91163"/>
            </a:xfrm>
            <a:custGeom>
              <a:avLst/>
              <a:gdLst>
                <a:gd name="connsiteX0" fmla="*/ 18773 w 64661"/>
                <a:gd name="connsiteY0" fmla="*/ 8677 h 91163"/>
                <a:gd name="connsiteX1" fmla="*/ 36722 w 64661"/>
                <a:gd name="connsiteY1" fmla="*/ 0 h 91163"/>
                <a:gd name="connsiteX2" fmla="*/ 56538 w 64661"/>
                <a:gd name="connsiteY2" fmla="*/ 8842 h 91163"/>
                <a:gd name="connsiteX3" fmla="*/ 64661 w 64661"/>
                <a:gd name="connsiteY3" fmla="*/ 31413 h 91163"/>
                <a:gd name="connsiteX4" fmla="*/ 56538 w 64661"/>
                <a:gd name="connsiteY4" fmla="*/ 53929 h 91163"/>
                <a:gd name="connsiteX5" fmla="*/ 36887 w 64661"/>
                <a:gd name="connsiteY5" fmla="*/ 62716 h 91163"/>
                <a:gd name="connsiteX6" fmla="*/ 18773 w 64661"/>
                <a:gd name="connsiteY6" fmla="*/ 53050 h 91163"/>
                <a:gd name="connsiteX7" fmla="*/ 18773 w 64661"/>
                <a:gd name="connsiteY7" fmla="*/ 91163 h 91163"/>
                <a:gd name="connsiteX8" fmla="*/ 0 w 64661"/>
                <a:gd name="connsiteY8" fmla="*/ 91163 h 91163"/>
                <a:gd name="connsiteX9" fmla="*/ 0 w 64661"/>
                <a:gd name="connsiteY9" fmla="*/ 659 h 91163"/>
                <a:gd name="connsiteX10" fmla="*/ 18773 w 64661"/>
                <a:gd name="connsiteY10" fmla="*/ 659 h 91163"/>
                <a:gd name="connsiteX11" fmla="*/ 18773 w 64661"/>
                <a:gd name="connsiteY11" fmla="*/ 8677 h 91163"/>
                <a:gd name="connsiteX12" fmla="*/ 41497 w 64661"/>
                <a:gd name="connsiteY12" fmla="*/ 42561 h 91163"/>
                <a:gd name="connsiteX13" fmla="*/ 45559 w 64661"/>
                <a:gd name="connsiteY13" fmla="*/ 31413 h 91163"/>
                <a:gd name="connsiteX14" fmla="*/ 41497 w 64661"/>
                <a:gd name="connsiteY14" fmla="*/ 20210 h 91163"/>
                <a:gd name="connsiteX15" fmla="*/ 32166 w 64661"/>
                <a:gd name="connsiteY15" fmla="*/ 16256 h 91163"/>
                <a:gd name="connsiteX16" fmla="*/ 22835 w 64661"/>
                <a:gd name="connsiteY16" fmla="*/ 20155 h 91163"/>
                <a:gd name="connsiteX17" fmla="*/ 18773 w 64661"/>
                <a:gd name="connsiteY17" fmla="*/ 31303 h 91163"/>
                <a:gd name="connsiteX18" fmla="*/ 22835 w 64661"/>
                <a:gd name="connsiteY18" fmla="*/ 42506 h 91163"/>
                <a:gd name="connsiteX19" fmla="*/ 32166 w 64661"/>
                <a:gd name="connsiteY19" fmla="*/ 46465 h 91163"/>
                <a:gd name="connsiteX20" fmla="*/ 41497 w 64661"/>
                <a:gd name="connsiteY20" fmla="*/ 42561 h 9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61" h="91163">
                  <a:moveTo>
                    <a:pt x="18773" y="8677"/>
                  </a:moveTo>
                  <a:cubicBezTo>
                    <a:pt x="22944" y="2892"/>
                    <a:pt x="28927" y="0"/>
                    <a:pt x="36722" y="0"/>
                  </a:cubicBezTo>
                  <a:cubicBezTo>
                    <a:pt x="44521" y="0"/>
                    <a:pt x="51122" y="2952"/>
                    <a:pt x="56538" y="8842"/>
                  </a:cubicBezTo>
                  <a:cubicBezTo>
                    <a:pt x="61953" y="14736"/>
                    <a:pt x="64661" y="22260"/>
                    <a:pt x="64661" y="31413"/>
                  </a:cubicBezTo>
                  <a:cubicBezTo>
                    <a:pt x="64661" y="40566"/>
                    <a:pt x="61953" y="48071"/>
                    <a:pt x="56538" y="53929"/>
                  </a:cubicBezTo>
                  <a:cubicBezTo>
                    <a:pt x="51122" y="59792"/>
                    <a:pt x="44571" y="62716"/>
                    <a:pt x="36887" y="62716"/>
                  </a:cubicBezTo>
                  <a:cubicBezTo>
                    <a:pt x="29202" y="62716"/>
                    <a:pt x="23164" y="59494"/>
                    <a:pt x="18773" y="53050"/>
                  </a:cubicBezTo>
                  <a:lnTo>
                    <a:pt x="18773" y="91163"/>
                  </a:lnTo>
                  <a:lnTo>
                    <a:pt x="0" y="91163"/>
                  </a:lnTo>
                  <a:lnTo>
                    <a:pt x="0" y="659"/>
                  </a:lnTo>
                  <a:lnTo>
                    <a:pt x="18773" y="659"/>
                  </a:lnTo>
                  <a:lnTo>
                    <a:pt x="18773" y="8677"/>
                  </a:lnTo>
                  <a:close/>
                  <a:moveTo>
                    <a:pt x="41497" y="42561"/>
                  </a:moveTo>
                  <a:cubicBezTo>
                    <a:pt x="44205" y="39966"/>
                    <a:pt x="45559" y="36246"/>
                    <a:pt x="45559" y="31413"/>
                  </a:cubicBezTo>
                  <a:cubicBezTo>
                    <a:pt x="45559" y="26580"/>
                    <a:pt x="44205" y="22846"/>
                    <a:pt x="41497" y="20210"/>
                  </a:cubicBezTo>
                  <a:cubicBezTo>
                    <a:pt x="38790" y="17574"/>
                    <a:pt x="35679" y="16256"/>
                    <a:pt x="32166" y="16256"/>
                  </a:cubicBezTo>
                  <a:cubicBezTo>
                    <a:pt x="28653" y="16256"/>
                    <a:pt x="25543" y="17555"/>
                    <a:pt x="22835" y="20155"/>
                  </a:cubicBezTo>
                  <a:cubicBezTo>
                    <a:pt x="20127" y="22754"/>
                    <a:pt x="18773" y="26470"/>
                    <a:pt x="18773" y="31303"/>
                  </a:cubicBezTo>
                  <a:cubicBezTo>
                    <a:pt x="18773" y="36136"/>
                    <a:pt x="20127" y="39870"/>
                    <a:pt x="22835" y="42506"/>
                  </a:cubicBezTo>
                  <a:cubicBezTo>
                    <a:pt x="25543" y="45142"/>
                    <a:pt x="28653" y="46465"/>
                    <a:pt x="32166" y="46465"/>
                  </a:cubicBezTo>
                  <a:cubicBezTo>
                    <a:pt x="35679" y="46465"/>
                    <a:pt x="38790" y="45160"/>
                    <a:pt x="41497" y="42561"/>
                  </a:cubicBezTo>
                  <a:close/>
                </a:path>
              </a:pathLst>
            </a:custGeom>
            <a:solidFill>
              <a:srgbClr val="33323B"/>
            </a:solidFill>
            <a:ln w="4574" cap="flat">
              <a:noFill/>
              <a:prstDash val="solid"/>
              <a:miter/>
            </a:ln>
          </p:spPr>
          <p:txBody>
            <a:bodyPr rtlCol="0" anchor="ctr"/>
            <a:lstStyle/>
            <a:p>
              <a:endParaRPr lang="en-US"/>
            </a:p>
          </p:txBody>
        </p:sp>
      </p:grpSp>
      <p:grpSp>
        <p:nvGrpSpPr>
          <p:cNvPr id="46" name="Graphic 5">
            <a:extLst>
              <a:ext uri="{FF2B5EF4-FFF2-40B4-BE49-F238E27FC236}">
                <a16:creationId xmlns:a16="http://schemas.microsoft.com/office/drawing/2014/main" id="{1A43C318-2E05-5A2B-E12B-78EE4F4BCA1C}"/>
              </a:ext>
            </a:extLst>
          </p:cNvPr>
          <p:cNvGrpSpPr/>
          <p:nvPr/>
        </p:nvGrpSpPr>
        <p:grpSpPr>
          <a:xfrm>
            <a:off x="3285475" y="4410840"/>
            <a:ext cx="799420" cy="110489"/>
            <a:chOff x="5228576" y="4721450"/>
            <a:chExt cx="799420" cy="110489"/>
          </a:xfrm>
          <a:solidFill>
            <a:srgbClr val="33323B"/>
          </a:solidFill>
        </p:grpSpPr>
        <p:sp>
          <p:nvSpPr>
            <p:cNvPr id="47" name="Freeform 46">
              <a:extLst>
                <a:ext uri="{FF2B5EF4-FFF2-40B4-BE49-F238E27FC236}">
                  <a16:creationId xmlns:a16="http://schemas.microsoft.com/office/drawing/2014/main" id="{20FC4DE5-0D2B-E777-A29D-E6CB77CDBA78}"/>
                </a:ext>
              </a:extLst>
            </p:cNvPr>
            <p:cNvSpPr/>
            <p:nvPr/>
          </p:nvSpPr>
          <p:spPr>
            <a:xfrm>
              <a:off x="5228576" y="4724521"/>
              <a:ext cx="76302" cy="78861"/>
            </a:xfrm>
            <a:custGeom>
              <a:avLst/>
              <a:gdLst>
                <a:gd name="connsiteX0" fmla="*/ 11477 w 76302"/>
                <a:gd name="connsiteY0" fmla="*/ 67713 h 78861"/>
                <a:gd name="connsiteX1" fmla="*/ 0 w 76302"/>
                <a:gd name="connsiteY1" fmla="*/ 39431 h 78861"/>
                <a:gd name="connsiteX2" fmla="*/ 11477 w 76302"/>
                <a:gd name="connsiteY2" fmla="*/ 11148 h 78861"/>
                <a:gd name="connsiteX3" fmla="*/ 39521 w 76302"/>
                <a:gd name="connsiteY3" fmla="*/ 0 h 78861"/>
                <a:gd name="connsiteX4" fmla="*/ 62360 w 76302"/>
                <a:gd name="connsiteY4" fmla="*/ 6810 h 78861"/>
                <a:gd name="connsiteX5" fmla="*/ 76303 w 76302"/>
                <a:gd name="connsiteY5" fmla="*/ 25702 h 78861"/>
                <a:gd name="connsiteX6" fmla="*/ 53907 w 76302"/>
                <a:gd name="connsiteY6" fmla="*/ 25702 h 78861"/>
                <a:gd name="connsiteX7" fmla="*/ 39851 w 76302"/>
                <a:gd name="connsiteY7" fmla="*/ 17244 h 78861"/>
                <a:gd name="connsiteX8" fmla="*/ 24651 w 76302"/>
                <a:gd name="connsiteY8" fmla="*/ 23285 h 78861"/>
                <a:gd name="connsiteX9" fmla="*/ 19107 w 76302"/>
                <a:gd name="connsiteY9" fmla="*/ 39431 h 78861"/>
                <a:gd name="connsiteX10" fmla="*/ 24651 w 76302"/>
                <a:gd name="connsiteY10" fmla="*/ 55577 h 78861"/>
                <a:gd name="connsiteX11" fmla="*/ 39851 w 76302"/>
                <a:gd name="connsiteY11" fmla="*/ 61617 h 78861"/>
                <a:gd name="connsiteX12" fmla="*/ 53907 w 76302"/>
                <a:gd name="connsiteY12" fmla="*/ 53160 h 78861"/>
                <a:gd name="connsiteX13" fmla="*/ 76303 w 76302"/>
                <a:gd name="connsiteY13" fmla="*/ 53160 h 78861"/>
                <a:gd name="connsiteX14" fmla="*/ 62360 w 76302"/>
                <a:gd name="connsiteY14" fmla="*/ 72052 h 78861"/>
                <a:gd name="connsiteX15" fmla="*/ 39521 w 76302"/>
                <a:gd name="connsiteY15" fmla="*/ 78862 h 78861"/>
                <a:gd name="connsiteX16" fmla="*/ 11477 w 76302"/>
                <a:gd name="connsiteY16"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302" h="78861">
                  <a:moveTo>
                    <a:pt x="11477" y="67713"/>
                  </a:moveTo>
                  <a:cubicBezTo>
                    <a:pt x="3824" y="60281"/>
                    <a:pt x="0" y="50854"/>
                    <a:pt x="0" y="39431"/>
                  </a:cubicBezTo>
                  <a:cubicBezTo>
                    <a:pt x="0" y="28013"/>
                    <a:pt x="3824" y="18580"/>
                    <a:pt x="11477" y="11148"/>
                  </a:cubicBezTo>
                  <a:cubicBezTo>
                    <a:pt x="19120" y="3716"/>
                    <a:pt x="28470" y="0"/>
                    <a:pt x="39521" y="0"/>
                  </a:cubicBezTo>
                  <a:cubicBezTo>
                    <a:pt x="48089" y="0"/>
                    <a:pt x="55696" y="2275"/>
                    <a:pt x="62360" y="6810"/>
                  </a:cubicBezTo>
                  <a:cubicBezTo>
                    <a:pt x="69016" y="11350"/>
                    <a:pt x="73663" y="17647"/>
                    <a:pt x="76303" y="25702"/>
                  </a:cubicBezTo>
                  <a:lnTo>
                    <a:pt x="53907" y="25702"/>
                  </a:lnTo>
                  <a:cubicBezTo>
                    <a:pt x="50975" y="20063"/>
                    <a:pt x="46291" y="17244"/>
                    <a:pt x="39851" y="17244"/>
                  </a:cubicBezTo>
                  <a:cubicBezTo>
                    <a:pt x="33415" y="17244"/>
                    <a:pt x="28342" y="19258"/>
                    <a:pt x="24651" y="23285"/>
                  </a:cubicBezTo>
                  <a:cubicBezTo>
                    <a:pt x="20950" y="27312"/>
                    <a:pt x="19107" y="32694"/>
                    <a:pt x="19107" y="39431"/>
                  </a:cubicBezTo>
                  <a:cubicBezTo>
                    <a:pt x="19107" y="46167"/>
                    <a:pt x="20950" y="51549"/>
                    <a:pt x="24651" y="55577"/>
                  </a:cubicBezTo>
                  <a:cubicBezTo>
                    <a:pt x="28342" y="59604"/>
                    <a:pt x="33415" y="61617"/>
                    <a:pt x="39851" y="61617"/>
                  </a:cubicBezTo>
                  <a:cubicBezTo>
                    <a:pt x="46291" y="61617"/>
                    <a:pt x="50975" y="58799"/>
                    <a:pt x="53907" y="53160"/>
                  </a:cubicBezTo>
                  <a:lnTo>
                    <a:pt x="76303" y="53160"/>
                  </a:lnTo>
                  <a:cubicBezTo>
                    <a:pt x="73663" y="61215"/>
                    <a:pt x="69016" y="67512"/>
                    <a:pt x="62360" y="72052"/>
                  </a:cubicBezTo>
                  <a:cubicBezTo>
                    <a:pt x="55696" y="76596"/>
                    <a:pt x="48089" y="78862"/>
                    <a:pt x="39521" y="78862"/>
                  </a:cubicBezTo>
                  <a:cubicBezTo>
                    <a:pt x="28470" y="78862"/>
                    <a:pt x="19120" y="75145"/>
                    <a:pt x="11477" y="67713"/>
                  </a:cubicBezTo>
                  <a:close/>
                </a:path>
              </a:pathLst>
            </a:custGeom>
            <a:solidFill>
              <a:srgbClr val="33323B"/>
            </a:solidFill>
            <a:ln w="457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EAD568B-0AA9-1EEA-E175-FD7388DC6FE9}"/>
                </a:ext>
              </a:extLst>
            </p:cNvPr>
            <p:cNvSpPr/>
            <p:nvPr/>
          </p:nvSpPr>
          <p:spPr>
            <a:xfrm>
              <a:off x="5316951" y="4721450"/>
              <a:ext cx="18772" cy="81273"/>
            </a:xfrm>
            <a:custGeom>
              <a:avLst/>
              <a:gdLst>
                <a:gd name="connsiteX0" fmla="*/ 0 w 18772"/>
                <a:gd name="connsiteY0" fmla="*/ 81274 h 81273"/>
                <a:gd name="connsiteX1" fmla="*/ 0 w 18772"/>
                <a:gd name="connsiteY1" fmla="*/ 0 h 81273"/>
                <a:gd name="connsiteX2" fmla="*/ 18773 w 18772"/>
                <a:gd name="connsiteY2" fmla="*/ 0 h 81273"/>
                <a:gd name="connsiteX3" fmla="*/ 18773 w 18772"/>
                <a:gd name="connsiteY3" fmla="*/ 81274 h 81273"/>
                <a:gd name="connsiteX4" fmla="*/ 0 w 18772"/>
                <a:gd name="connsiteY4" fmla="*/ 81274 h 8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3">
                  <a:moveTo>
                    <a:pt x="0" y="81274"/>
                  </a:moveTo>
                  <a:lnTo>
                    <a:pt x="0" y="0"/>
                  </a:lnTo>
                  <a:lnTo>
                    <a:pt x="18773" y="0"/>
                  </a:lnTo>
                  <a:lnTo>
                    <a:pt x="18773" y="81274"/>
                  </a:lnTo>
                  <a:lnTo>
                    <a:pt x="0" y="81274"/>
                  </a:lnTo>
                  <a:close/>
                </a:path>
              </a:pathLst>
            </a:custGeom>
            <a:solidFill>
              <a:srgbClr val="33323B"/>
            </a:solidFill>
            <a:ln w="4574"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295EFB1-3358-A7E7-8582-A5760E69BA32}"/>
                </a:ext>
              </a:extLst>
            </p:cNvPr>
            <p:cNvSpPr/>
            <p:nvPr/>
          </p:nvSpPr>
          <p:spPr>
            <a:xfrm>
              <a:off x="5351646" y="4741436"/>
              <a:ext cx="60924" cy="61947"/>
            </a:xfrm>
            <a:custGeom>
              <a:avLst/>
              <a:gdLst>
                <a:gd name="connsiteX0" fmla="*/ 42151 w 60924"/>
                <a:gd name="connsiteY0" fmla="*/ 0 h 61947"/>
                <a:gd name="connsiteX1" fmla="*/ 60924 w 60924"/>
                <a:gd name="connsiteY1" fmla="*/ 0 h 61947"/>
                <a:gd name="connsiteX2" fmla="*/ 60924 w 60924"/>
                <a:gd name="connsiteY2" fmla="*/ 61288 h 61947"/>
                <a:gd name="connsiteX3" fmla="*/ 42151 w 60924"/>
                <a:gd name="connsiteY3" fmla="*/ 61288 h 61947"/>
                <a:gd name="connsiteX4" fmla="*/ 42151 w 60924"/>
                <a:gd name="connsiteY4" fmla="*/ 52286 h 61947"/>
                <a:gd name="connsiteX5" fmla="*/ 23598 w 60924"/>
                <a:gd name="connsiteY5" fmla="*/ 61947 h 61947"/>
                <a:gd name="connsiteX6" fmla="*/ 6527 w 60924"/>
                <a:gd name="connsiteY6" fmla="*/ 54918 h 61947"/>
                <a:gd name="connsiteX7" fmla="*/ 0 w 60924"/>
                <a:gd name="connsiteY7" fmla="*/ 35806 h 61947"/>
                <a:gd name="connsiteX8" fmla="*/ 0 w 60924"/>
                <a:gd name="connsiteY8" fmla="*/ 0 h 61947"/>
                <a:gd name="connsiteX9" fmla="*/ 18658 w 60924"/>
                <a:gd name="connsiteY9" fmla="*/ 0 h 61947"/>
                <a:gd name="connsiteX10" fmla="*/ 18658 w 60924"/>
                <a:gd name="connsiteY10" fmla="*/ 33280 h 61947"/>
                <a:gd name="connsiteX11" fmla="*/ 21787 w 60924"/>
                <a:gd name="connsiteY11" fmla="*/ 42451 h 61947"/>
                <a:gd name="connsiteX12" fmla="*/ 30410 w 60924"/>
                <a:gd name="connsiteY12" fmla="*/ 45691 h 61947"/>
                <a:gd name="connsiteX13" fmla="*/ 39023 w 60924"/>
                <a:gd name="connsiteY13" fmla="*/ 42451 h 61947"/>
                <a:gd name="connsiteX14" fmla="*/ 42151 w 60924"/>
                <a:gd name="connsiteY14" fmla="*/ 33280 h 61947"/>
                <a:gd name="connsiteX15" fmla="*/ 42151 w 60924"/>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4" h="61947">
                  <a:moveTo>
                    <a:pt x="42151" y="0"/>
                  </a:moveTo>
                  <a:lnTo>
                    <a:pt x="60924" y="0"/>
                  </a:lnTo>
                  <a:lnTo>
                    <a:pt x="60924" y="61288"/>
                  </a:lnTo>
                  <a:lnTo>
                    <a:pt x="42151" y="61288"/>
                  </a:lnTo>
                  <a:lnTo>
                    <a:pt x="42151" y="52286"/>
                  </a:lnTo>
                  <a:cubicBezTo>
                    <a:pt x="38273" y="58725"/>
                    <a:pt x="32088" y="61947"/>
                    <a:pt x="23598" y="61947"/>
                  </a:cubicBezTo>
                  <a:cubicBezTo>
                    <a:pt x="16577" y="61947"/>
                    <a:pt x="10882" y="59604"/>
                    <a:pt x="6527" y="54918"/>
                  </a:cubicBezTo>
                  <a:cubicBezTo>
                    <a:pt x="2173" y="50231"/>
                    <a:pt x="0" y="43866"/>
                    <a:pt x="0" y="35806"/>
                  </a:cubicBezTo>
                  <a:lnTo>
                    <a:pt x="0" y="0"/>
                  </a:lnTo>
                  <a:lnTo>
                    <a:pt x="18658" y="0"/>
                  </a:lnTo>
                  <a:lnTo>
                    <a:pt x="18658" y="33280"/>
                  </a:lnTo>
                  <a:cubicBezTo>
                    <a:pt x="18658" y="37234"/>
                    <a:pt x="19701" y="40291"/>
                    <a:pt x="21787" y="42451"/>
                  </a:cubicBezTo>
                  <a:cubicBezTo>
                    <a:pt x="23873" y="44612"/>
                    <a:pt x="26745" y="45691"/>
                    <a:pt x="30410" y="45691"/>
                  </a:cubicBezTo>
                  <a:cubicBezTo>
                    <a:pt x="34064" y="45691"/>
                    <a:pt x="36937" y="44612"/>
                    <a:pt x="39023" y="42451"/>
                  </a:cubicBezTo>
                  <a:cubicBezTo>
                    <a:pt x="41109" y="40291"/>
                    <a:pt x="42151" y="37234"/>
                    <a:pt x="42151" y="33280"/>
                  </a:cubicBezTo>
                  <a:lnTo>
                    <a:pt x="42151" y="0"/>
                  </a:lnTo>
                  <a:close/>
                </a:path>
              </a:pathLst>
            </a:custGeom>
            <a:solidFill>
              <a:srgbClr val="33323B"/>
            </a:solidFill>
            <a:ln w="4574"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D002540-C305-2FD7-A68F-1F6CE4C29C77}"/>
                </a:ext>
              </a:extLst>
            </p:cNvPr>
            <p:cNvSpPr/>
            <p:nvPr/>
          </p:nvSpPr>
          <p:spPr>
            <a:xfrm>
              <a:off x="5424756" y="4740777"/>
              <a:ext cx="52695" cy="62715"/>
            </a:xfrm>
            <a:custGeom>
              <a:avLst/>
              <a:gdLst>
                <a:gd name="connsiteX0" fmla="*/ 110 w 52695"/>
                <a:gd name="connsiteY0" fmla="*/ 19111 h 62715"/>
                <a:gd name="connsiteX1" fmla="*/ 7026 w 52695"/>
                <a:gd name="connsiteY1" fmla="*/ 5492 h 62715"/>
                <a:gd name="connsiteX2" fmla="*/ 25744 w 52695"/>
                <a:gd name="connsiteY2" fmla="*/ 0 h 62715"/>
                <a:gd name="connsiteX3" fmla="*/ 44791 w 52695"/>
                <a:gd name="connsiteY3" fmla="*/ 5382 h 62715"/>
                <a:gd name="connsiteX4" fmla="*/ 52476 w 52695"/>
                <a:gd name="connsiteY4" fmla="*/ 20100 h 62715"/>
                <a:gd name="connsiteX5" fmla="*/ 33264 w 52695"/>
                <a:gd name="connsiteY5" fmla="*/ 20100 h 62715"/>
                <a:gd name="connsiteX6" fmla="*/ 31068 w 52695"/>
                <a:gd name="connsiteY6" fmla="*/ 15766 h 62715"/>
                <a:gd name="connsiteX7" fmla="*/ 25469 w 52695"/>
                <a:gd name="connsiteY7" fmla="*/ 14608 h 62715"/>
                <a:gd name="connsiteX8" fmla="*/ 18114 w 52695"/>
                <a:gd name="connsiteY8" fmla="*/ 19111 h 62715"/>
                <a:gd name="connsiteX9" fmla="*/ 27116 w 52695"/>
                <a:gd name="connsiteY9" fmla="*/ 24713 h 62715"/>
                <a:gd name="connsiteX10" fmla="*/ 43693 w 52695"/>
                <a:gd name="connsiteY10" fmla="*/ 29436 h 62715"/>
                <a:gd name="connsiteX11" fmla="*/ 50115 w 52695"/>
                <a:gd name="connsiteY11" fmla="*/ 34543 h 62715"/>
                <a:gd name="connsiteX12" fmla="*/ 52695 w 52695"/>
                <a:gd name="connsiteY12" fmla="*/ 43275 h 62715"/>
                <a:gd name="connsiteX13" fmla="*/ 45340 w 52695"/>
                <a:gd name="connsiteY13" fmla="*/ 57279 h 62715"/>
                <a:gd name="connsiteX14" fmla="*/ 26787 w 52695"/>
                <a:gd name="connsiteY14" fmla="*/ 62716 h 62715"/>
                <a:gd name="connsiteX15" fmla="*/ 8124 w 52695"/>
                <a:gd name="connsiteY15" fmla="*/ 57609 h 62715"/>
                <a:gd name="connsiteX16" fmla="*/ 0 w 52695"/>
                <a:gd name="connsiteY16" fmla="*/ 42506 h 62715"/>
                <a:gd name="connsiteX17" fmla="*/ 19212 w 52695"/>
                <a:gd name="connsiteY17" fmla="*/ 42506 h 62715"/>
                <a:gd name="connsiteX18" fmla="*/ 27116 w 52695"/>
                <a:gd name="connsiteY18" fmla="*/ 48108 h 62715"/>
                <a:gd name="connsiteX19" fmla="*/ 32550 w 52695"/>
                <a:gd name="connsiteY19" fmla="*/ 46570 h 62715"/>
                <a:gd name="connsiteX20" fmla="*/ 34696 w 52695"/>
                <a:gd name="connsiteY20" fmla="*/ 42616 h 62715"/>
                <a:gd name="connsiteX21" fmla="*/ 31123 w 52695"/>
                <a:gd name="connsiteY21" fmla="*/ 38772 h 62715"/>
                <a:gd name="connsiteX22" fmla="*/ 22505 w 52695"/>
                <a:gd name="connsiteY22" fmla="*/ 36360 h 62715"/>
                <a:gd name="connsiteX23" fmla="*/ 12350 w 52695"/>
                <a:gd name="connsiteY23" fmla="*/ 33884 h 62715"/>
                <a:gd name="connsiteX24" fmla="*/ 3678 w 52695"/>
                <a:gd name="connsiteY24" fmla="*/ 28726 h 62715"/>
                <a:gd name="connsiteX25" fmla="*/ 110 w 52695"/>
                <a:gd name="connsiteY25" fmla="*/ 1911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695" h="62715">
                  <a:moveTo>
                    <a:pt x="110" y="19111"/>
                  </a:moveTo>
                  <a:cubicBezTo>
                    <a:pt x="110" y="13693"/>
                    <a:pt x="2415" y="9153"/>
                    <a:pt x="7026" y="5492"/>
                  </a:cubicBezTo>
                  <a:cubicBezTo>
                    <a:pt x="11637" y="1835"/>
                    <a:pt x="17876" y="0"/>
                    <a:pt x="25744" y="0"/>
                  </a:cubicBezTo>
                  <a:cubicBezTo>
                    <a:pt x="33612" y="0"/>
                    <a:pt x="39961" y="1799"/>
                    <a:pt x="44791" y="5382"/>
                  </a:cubicBezTo>
                  <a:cubicBezTo>
                    <a:pt x="49621" y="8970"/>
                    <a:pt x="52183" y="13876"/>
                    <a:pt x="52476" y="20100"/>
                  </a:cubicBezTo>
                  <a:lnTo>
                    <a:pt x="33264" y="20100"/>
                  </a:lnTo>
                  <a:cubicBezTo>
                    <a:pt x="33044" y="17976"/>
                    <a:pt x="32312" y="16530"/>
                    <a:pt x="31068" y="15766"/>
                  </a:cubicBezTo>
                  <a:cubicBezTo>
                    <a:pt x="29824" y="14997"/>
                    <a:pt x="27958" y="14608"/>
                    <a:pt x="25469" y="14608"/>
                  </a:cubicBezTo>
                  <a:cubicBezTo>
                    <a:pt x="20566" y="14608"/>
                    <a:pt x="18114" y="16109"/>
                    <a:pt x="18114" y="19111"/>
                  </a:cubicBezTo>
                  <a:cubicBezTo>
                    <a:pt x="18114" y="21821"/>
                    <a:pt x="21115" y="23688"/>
                    <a:pt x="27116" y="24713"/>
                  </a:cubicBezTo>
                  <a:cubicBezTo>
                    <a:pt x="33191" y="25738"/>
                    <a:pt x="38717" y="27312"/>
                    <a:pt x="43693" y="29436"/>
                  </a:cubicBezTo>
                  <a:cubicBezTo>
                    <a:pt x="46255" y="30461"/>
                    <a:pt x="48395" y="32168"/>
                    <a:pt x="50115" y="34543"/>
                  </a:cubicBezTo>
                  <a:cubicBezTo>
                    <a:pt x="51835" y="36928"/>
                    <a:pt x="52695" y="39833"/>
                    <a:pt x="52695" y="43275"/>
                  </a:cubicBezTo>
                  <a:cubicBezTo>
                    <a:pt x="52695" y="48986"/>
                    <a:pt x="50243" y="53654"/>
                    <a:pt x="45340" y="57279"/>
                  </a:cubicBezTo>
                  <a:cubicBezTo>
                    <a:pt x="40436" y="60904"/>
                    <a:pt x="34252" y="62716"/>
                    <a:pt x="26787" y="62716"/>
                  </a:cubicBezTo>
                  <a:cubicBezTo>
                    <a:pt x="19322" y="62716"/>
                    <a:pt x="13101" y="61014"/>
                    <a:pt x="8124" y="57609"/>
                  </a:cubicBezTo>
                  <a:cubicBezTo>
                    <a:pt x="3147" y="54204"/>
                    <a:pt x="439" y="49170"/>
                    <a:pt x="0" y="42506"/>
                  </a:cubicBezTo>
                  <a:lnTo>
                    <a:pt x="19212" y="42506"/>
                  </a:lnTo>
                  <a:cubicBezTo>
                    <a:pt x="19724" y="46241"/>
                    <a:pt x="22359" y="48108"/>
                    <a:pt x="27116" y="48108"/>
                  </a:cubicBezTo>
                  <a:cubicBezTo>
                    <a:pt x="29312" y="48108"/>
                    <a:pt x="31123" y="47600"/>
                    <a:pt x="32550" y="46570"/>
                  </a:cubicBezTo>
                  <a:cubicBezTo>
                    <a:pt x="33978" y="45545"/>
                    <a:pt x="34696" y="44227"/>
                    <a:pt x="34696" y="42616"/>
                  </a:cubicBezTo>
                  <a:cubicBezTo>
                    <a:pt x="34696" y="41005"/>
                    <a:pt x="33502" y="39724"/>
                    <a:pt x="31123" y="38772"/>
                  </a:cubicBezTo>
                  <a:cubicBezTo>
                    <a:pt x="28744" y="37820"/>
                    <a:pt x="25872" y="37015"/>
                    <a:pt x="22505" y="36360"/>
                  </a:cubicBezTo>
                  <a:cubicBezTo>
                    <a:pt x="19139" y="35696"/>
                    <a:pt x="15754" y="34873"/>
                    <a:pt x="12350" y="33884"/>
                  </a:cubicBezTo>
                  <a:cubicBezTo>
                    <a:pt x="8947" y="32896"/>
                    <a:pt x="6056" y="31179"/>
                    <a:pt x="3678" y="28726"/>
                  </a:cubicBezTo>
                  <a:cubicBezTo>
                    <a:pt x="1299" y="26269"/>
                    <a:pt x="110" y="23065"/>
                    <a:pt x="110" y="19111"/>
                  </a:cubicBezTo>
                  <a:close/>
                </a:path>
              </a:pathLst>
            </a:custGeom>
            <a:solidFill>
              <a:srgbClr val="33323B"/>
            </a:solidFill>
            <a:ln w="4574"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5B7772BE-1B0E-51EA-9CC9-CB89857EA680}"/>
                </a:ext>
              </a:extLst>
            </p:cNvPr>
            <p:cNvSpPr/>
            <p:nvPr/>
          </p:nvSpPr>
          <p:spPr>
            <a:xfrm>
              <a:off x="5485794" y="4726498"/>
              <a:ext cx="36886" cy="76225"/>
            </a:xfrm>
            <a:custGeom>
              <a:avLst/>
              <a:gdLst>
                <a:gd name="connsiteX0" fmla="*/ 30190 w 36886"/>
                <a:gd name="connsiteY0" fmla="*/ 60300 h 76225"/>
                <a:gd name="connsiteX1" fmla="*/ 36887 w 36886"/>
                <a:gd name="connsiteY1" fmla="*/ 60300 h 76225"/>
                <a:gd name="connsiteX2" fmla="*/ 36887 w 36886"/>
                <a:gd name="connsiteY2" fmla="*/ 76226 h 76225"/>
                <a:gd name="connsiteX3" fmla="*/ 27336 w 36886"/>
                <a:gd name="connsiteY3" fmla="*/ 76226 h 76225"/>
                <a:gd name="connsiteX4" fmla="*/ 11362 w 36886"/>
                <a:gd name="connsiteY4" fmla="*/ 71667 h 76225"/>
                <a:gd name="connsiteX5" fmla="*/ 5709 w 36886"/>
                <a:gd name="connsiteY5" fmla="*/ 56016 h 76225"/>
                <a:gd name="connsiteX6" fmla="*/ 5709 w 36886"/>
                <a:gd name="connsiteY6" fmla="*/ 30534 h 76225"/>
                <a:gd name="connsiteX7" fmla="*/ 0 w 36886"/>
                <a:gd name="connsiteY7" fmla="*/ 30534 h 76225"/>
                <a:gd name="connsiteX8" fmla="*/ 0 w 36886"/>
                <a:gd name="connsiteY8" fmla="*/ 14937 h 76225"/>
                <a:gd name="connsiteX9" fmla="*/ 5709 w 36886"/>
                <a:gd name="connsiteY9" fmla="*/ 14937 h 76225"/>
                <a:gd name="connsiteX10" fmla="*/ 5709 w 36886"/>
                <a:gd name="connsiteY10" fmla="*/ 0 h 76225"/>
                <a:gd name="connsiteX11" fmla="*/ 24482 w 36886"/>
                <a:gd name="connsiteY11" fmla="*/ 0 h 76225"/>
                <a:gd name="connsiteX12" fmla="*/ 24482 w 36886"/>
                <a:gd name="connsiteY12" fmla="*/ 14937 h 76225"/>
                <a:gd name="connsiteX13" fmla="*/ 36777 w 36886"/>
                <a:gd name="connsiteY13" fmla="*/ 14937 h 76225"/>
                <a:gd name="connsiteX14" fmla="*/ 36777 w 36886"/>
                <a:gd name="connsiteY14" fmla="*/ 30534 h 76225"/>
                <a:gd name="connsiteX15" fmla="*/ 24482 w 36886"/>
                <a:gd name="connsiteY15" fmla="*/ 30534 h 76225"/>
                <a:gd name="connsiteX16" fmla="*/ 24482 w 36886"/>
                <a:gd name="connsiteY16" fmla="*/ 56016 h 76225"/>
                <a:gd name="connsiteX17" fmla="*/ 30190 w 36886"/>
                <a:gd name="connsiteY17" fmla="*/ 60300 h 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5">
                  <a:moveTo>
                    <a:pt x="30190" y="60300"/>
                  </a:moveTo>
                  <a:lnTo>
                    <a:pt x="36887" y="60300"/>
                  </a:lnTo>
                  <a:lnTo>
                    <a:pt x="36887" y="76226"/>
                  </a:lnTo>
                  <a:lnTo>
                    <a:pt x="27336" y="76226"/>
                  </a:lnTo>
                  <a:cubicBezTo>
                    <a:pt x="20456" y="76226"/>
                    <a:pt x="15132" y="74706"/>
                    <a:pt x="11362" y="71667"/>
                  </a:cubicBezTo>
                  <a:cubicBezTo>
                    <a:pt x="7593" y="68629"/>
                    <a:pt x="5709" y="63416"/>
                    <a:pt x="5709" y="56016"/>
                  </a:cubicBezTo>
                  <a:lnTo>
                    <a:pt x="5709" y="30534"/>
                  </a:lnTo>
                  <a:lnTo>
                    <a:pt x="0" y="30534"/>
                  </a:lnTo>
                  <a:lnTo>
                    <a:pt x="0" y="14937"/>
                  </a:lnTo>
                  <a:lnTo>
                    <a:pt x="5709" y="14937"/>
                  </a:lnTo>
                  <a:lnTo>
                    <a:pt x="5709" y="0"/>
                  </a:lnTo>
                  <a:lnTo>
                    <a:pt x="24482" y="0"/>
                  </a:lnTo>
                  <a:lnTo>
                    <a:pt x="24482" y="14937"/>
                  </a:lnTo>
                  <a:lnTo>
                    <a:pt x="36777" y="14937"/>
                  </a:lnTo>
                  <a:lnTo>
                    <a:pt x="36777" y="30534"/>
                  </a:lnTo>
                  <a:lnTo>
                    <a:pt x="24482" y="30534"/>
                  </a:lnTo>
                  <a:lnTo>
                    <a:pt x="24482" y="56016"/>
                  </a:lnTo>
                  <a:cubicBezTo>
                    <a:pt x="24482" y="58872"/>
                    <a:pt x="26384" y="60300"/>
                    <a:pt x="30190" y="60300"/>
                  </a:cubicBezTo>
                  <a:close/>
                </a:path>
              </a:pathLst>
            </a:custGeom>
            <a:solidFill>
              <a:srgbClr val="33323B"/>
            </a:solidFill>
            <a:ln w="4574"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DCD76A5A-C2CE-2AF2-464A-219EBE171D19}"/>
                </a:ext>
              </a:extLst>
            </p:cNvPr>
            <p:cNvSpPr/>
            <p:nvPr/>
          </p:nvSpPr>
          <p:spPr>
            <a:xfrm>
              <a:off x="5531024" y="4740777"/>
              <a:ext cx="61807" cy="62715"/>
            </a:xfrm>
            <a:custGeom>
              <a:avLst/>
              <a:gdLst>
                <a:gd name="connsiteX0" fmla="*/ 30520 w 61807"/>
                <a:gd name="connsiteY0" fmla="*/ 62716 h 62715"/>
                <a:gd name="connsiteX1" fmla="*/ 8563 w 61807"/>
                <a:gd name="connsiteY1" fmla="*/ 54094 h 62715"/>
                <a:gd name="connsiteX2" fmla="*/ 0 w 61807"/>
                <a:gd name="connsiteY2" fmla="*/ 31193 h 62715"/>
                <a:gd name="connsiteX3" fmla="*/ 8508 w 61807"/>
                <a:gd name="connsiteY3" fmla="*/ 8457 h 62715"/>
                <a:gd name="connsiteX4" fmla="*/ 30520 w 61807"/>
                <a:gd name="connsiteY4" fmla="*/ 0 h 62715"/>
                <a:gd name="connsiteX5" fmla="*/ 52915 w 61807"/>
                <a:gd name="connsiteY5" fmla="*/ 8347 h 62715"/>
                <a:gd name="connsiteX6" fmla="*/ 61807 w 61807"/>
                <a:gd name="connsiteY6" fmla="*/ 31523 h 62715"/>
                <a:gd name="connsiteX7" fmla="*/ 61368 w 61807"/>
                <a:gd name="connsiteY7" fmla="*/ 37454 h 62715"/>
                <a:gd name="connsiteX8" fmla="*/ 19212 w 61807"/>
                <a:gd name="connsiteY8" fmla="*/ 37454 h 62715"/>
                <a:gd name="connsiteX9" fmla="*/ 22835 w 61807"/>
                <a:gd name="connsiteY9" fmla="*/ 44099 h 62715"/>
                <a:gd name="connsiteX10" fmla="*/ 29476 w 61807"/>
                <a:gd name="connsiteY10" fmla="*/ 46680 h 62715"/>
                <a:gd name="connsiteX11" fmla="*/ 34801 w 61807"/>
                <a:gd name="connsiteY11" fmla="*/ 45966 h 62715"/>
                <a:gd name="connsiteX12" fmla="*/ 37381 w 61807"/>
                <a:gd name="connsiteY12" fmla="*/ 44538 h 62715"/>
                <a:gd name="connsiteX13" fmla="*/ 39521 w 61807"/>
                <a:gd name="connsiteY13" fmla="*/ 42177 h 62715"/>
                <a:gd name="connsiteX14" fmla="*/ 59831 w 61807"/>
                <a:gd name="connsiteY14" fmla="*/ 42177 h 62715"/>
                <a:gd name="connsiteX15" fmla="*/ 49292 w 61807"/>
                <a:gd name="connsiteY15" fmla="*/ 57059 h 62715"/>
                <a:gd name="connsiteX16" fmla="*/ 30520 w 61807"/>
                <a:gd name="connsiteY16" fmla="*/ 62716 h 62715"/>
                <a:gd name="connsiteX17" fmla="*/ 38533 w 61807"/>
                <a:gd name="connsiteY17" fmla="*/ 18727 h 62715"/>
                <a:gd name="connsiteX18" fmla="*/ 30739 w 61807"/>
                <a:gd name="connsiteY18" fmla="*/ 16036 h 62715"/>
                <a:gd name="connsiteX19" fmla="*/ 23164 w 61807"/>
                <a:gd name="connsiteY19" fmla="*/ 18727 h 62715"/>
                <a:gd name="connsiteX20" fmla="*/ 19322 w 61807"/>
                <a:gd name="connsiteY20" fmla="*/ 25702 h 62715"/>
                <a:gd name="connsiteX21" fmla="*/ 42266 w 61807"/>
                <a:gd name="connsiteY21" fmla="*/ 25702 h 62715"/>
                <a:gd name="connsiteX22" fmla="*/ 38533 w 61807"/>
                <a:gd name="connsiteY22" fmla="*/ 18727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07" h="62715">
                  <a:moveTo>
                    <a:pt x="30520" y="62716"/>
                  </a:moveTo>
                  <a:cubicBezTo>
                    <a:pt x="21591" y="62716"/>
                    <a:pt x="14272" y="59842"/>
                    <a:pt x="8563" y="54094"/>
                  </a:cubicBezTo>
                  <a:cubicBezTo>
                    <a:pt x="2854" y="48350"/>
                    <a:pt x="0" y="40717"/>
                    <a:pt x="0" y="31193"/>
                  </a:cubicBezTo>
                  <a:cubicBezTo>
                    <a:pt x="0" y="21679"/>
                    <a:pt x="2836" y="14096"/>
                    <a:pt x="8508" y="8457"/>
                  </a:cubicBezTo>
                  <a:cubicBezTo>
                    <a:pt x="14180" y="2819"/>
                    <a:pt x="21517" y="0"/>
                    <a:pt x="30520" y="0"/>
                  </a:cubicBezTo>
                  <a:cubicBezTo>
                    <a:pt x="39521" y="0"/>
                    <a:pt x="46987" y="2787"/>
                    <a:pt x="52915" y="8347"/>
                  </a:cubicBezTo>
                  <a:cubicBezTo>
                    <a:pt x="58843" y="13912"/>
                    <a:pt x="61807" y="21638"/>
                    <a:pt x="61807" y="31523"/>
                  </a:cubicBezTo>
                  <a:cubicBezTo>
                    <a:pt x="61807" y="33651"/>
                    <a:pt x="61661" y="35623"/>
                    <a:pt x="61368" y="37454"/>
                  </a:cubicBezTo>
                  <a:lnTo>
                    <a:pt x="19212" y="37454"/>
                  </a:lnTo>
                  <a:cubicBezTo>
                    <a:pt x="19578" y="40168"/>
                    <a:pt x="20785" y="42378"/>
                    <a:pt x="22835" y="44099"/>
                  </a:cubicBezTo>
                  <a:cubicBezTo>
                    <a:pt x="24884" y="45820"/>
                    <a:pt x="27098" y="46680"/>
                    <a:pt x="29476" y="46680"/>
                  </a:cubicBezTo>
                  <a:cubicBezTo>
                    <a:pt x="31855" y="46680"/>
                    <a:pt x="33630" y="46446"/>
                    <a:pt x="34801" y="45966"/>
                  </a:cubicBezTo>
                  <a:cubicBezTo>
                    <a:pt x="35972" y="45495"/>
                    <a:pt x="36832" y="45014"/>
                    <a:pt x="37381" y="44538"/>
                  </a:cubicBezTo>
                  <a:cubicBezTo>
                    <a:pt x="37930" y="44062"/>
                    <a:pt x="38643" y="43275"/>
                    <a:pt x="39521" y="42177"/>
                  </a:cubicBezTo>
                  <a:lnTo>
                    <a:pt x="59831" y="42177"/>
                  </a:lnTo>
                  <a:cubicBezTo>
                    <a:pt x="58075" y="48327"/>
                    <a:pt x="54562" y="53288"/>
                    <a:pt x="49292" y="57059"/>
                  </a:cubicBezTo>
                  <a:cubicBezTo>
                    <a:pt x="44023" y="60830"/>
                    <a:pt x="37765" y="62716"/>
                    <a:pt x="30520" y="62716"/>
                  </a:cubicBezTo>
                  <a:close/>
                  <a:moveTo>
                    <a:pt x="38533" y="18727"/>
                  </a:moveTo>
                  <a:cubicBezTo>
                    <a:pt x="36338" y="16933"/>
                    <a:pt x="33740" y="16036"/>
                    <a:pt x="30739" y="16036"/>
                  </a:cubicBezTo>
                  <a:cubicBezTo>
                    <a:pt x="27738" y="16036"/>
                    <a:pt x="25213" y="16933"/>
                    <a:pt x="23164" y="18727"/>
                  </a:cubicBezTo>
                  <a:cubicBezTo>
                    <a:pt x="21115" y="20525"/>
                    <a:pt x="19834" y="22846"/>
                    <a:pt x="19322" y="25702"/>
                  </a:cubicBezTo>
                  <a:lnTo>
                    <a:pt x="42266" y="25702"/>
                  </a:lnTo>
                  <a:cubicBezTo>
                    <a:pt x="41973" y="22846"/>
                    <a:pt x="40729" y="20525"/>
                    <a:pt x="38533" y="18727"/>
                  </a:cubicBezTo>
                  <a:close/>
                </a:path>
              </a:pathLst>
            </a:custGeom>
            <a:solidFill>
              <a:srgbClr val="33323B"/>
            </a:solidFill>
            <a:ln w="4574"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6D4D7EFE-1A00-9E2E-52DA-5896188B0EB6}"/>
                </a:ext>
              </a:extLst>
            </p:cNvPr>
            <p:cNvSpPr/>
            <p:nvPr/>
          </p:nvSpPr>
          <p:spPr>
            <a:xfrm>
              <a:off x="5604903" y="4740777"/>
              <a:ext cx="36342" cy="61947"/>
            </a:xfrm>
            <a:custGeom>
              <a:avLst/>
              <a:gdLst>
                <a:gd name="connsiteX0" fmla="*/ 18773 w 36342"/>
                <a:gd name="connsiteY0" fmla="*/ 659 h 61947"/>
                <a:gd name="connsiteX1" fmla="*/ 18773 w 36342"/>
                <a:gd name="connsiteY1" fmla="*/ 12082 h 61947"/>
                <a:gd name="connsiteX2" fmla="*/ 36342 w 36342"/>
                <a:gd name="connsiteY2" fmla="*/ 0 h 61947"/>
                <a:gd name="connsiteX3" fmla="*/ 36342 w 36342"/>
                <a:gd name="connsiteY3" fmla="*/ 19111 h 61947"/>
                <a:gd name="connsiteX4" fmla="*/ 31727 w 36342"/>
                <a:gd name="connsiteY4" fmla="*/ 19111 h 61947"/>
                <a:gd name="connsiteX5" fmla="*/ 22011 w 36342"/>
                <a:gd name="connsiteY5" fmla="*/ 22187 h 61947"/>
                <a:gd name="connsiteX6" fmla="*/ 18773 w 36342"/>
                <a:gd name="connsiteY6" fmla="*/ 32951 h 61947"/>
                <a:gd name="connsiteX7" fmla="*/ 18773 w 36342"/>
                <a:gd name="connsiteY7" fmla="*/ 61947 h 61947"/>
                <a:gd name="connsiteX8" fmla="*/ 0 w 36342"/>
                <a:gd name="connsiteY8" fmla="*/ 61947 h 61947"/>
                <a:gd name="connsiteX9" fmla="*/ 0 w 36342"/>
                <a:gd name="connsiteY9" fmla="*/ 659 h 61947"/>
                <a:gd name="connsiteX10" fmla="*/ 18773 w 36342"/>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42" h="61947">
                  <a:moveTo>
                    <a:pt x="18773" y="659"/>
                  </a:moveTo>
                  <a:lnTo>
                    <a:pt x="18773" y="12082"/>
                  </a:lnTo>
                  <a:cubicBezTo>
                    <a:pt x="23164" y="4027"/>
                    <a:pt x="29024" y="0"/>
                    <a:pt x="36342" y="0"/>
                  </a:cubicBezTo>
                  <a:lnTo>
                    <a:pt x="36342" y="19111"/>
                  </a:lnTo>
                  <a:lnTo>
                    <a:pt x="31727" y="19111"/>
                  </a:lnTo>
                  <a:cubicBezTo>
                    <a:pt x="27414" y="19111"/>
                    <a:pt x="24175" y="20141"/>
                    <a:pt x="22011" y="22187"/>
                  </a:cubicBezTo>
                  <a:cubicBezTo>
                    <a:pt x="19852" y="24237"/>
                    <a:pt x="18773" y="27825"/>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81F209E1-2D23-9D63-5382-AA160E6D01D5}"/>
                </a:ext>
              </a:extLst>
            </p:cNvPr>
            <p:cNvSpPr/>
            <p:nvPr/>
          </p:nvSpPr>
          <p:spPr>
            <a:xfrm>
              <a:off x="5679884" y="4724521"/>
              <a:ext cx="76298" cy="78861"/>
            </a:xfrm>
            <a:custGeom>
              <a:avLst/>
              <a:gdLst>
                <a:gd name="connsiteX0" fmla="*/ 11472 w 76298"/>
                <a:gd name="connsiteY0" fmla="*/ 67713 h 78861"/>
                <a:gd name="connsiteX1" fmla="*/ 0 w 76298"/>
                <a:gd name="connsiteY1" fmla="*/ 39431 h 78861"/>
                <a:gd name="connsiteX2" fmla="*/ 11472 w 76298"/>
                <a:gd name="connsiteY2" fmla="*/ 11148 h 78861"/>
                <a:gd name="connsiteX3" fmla="*/ 39521 w 76298"/>
                <a:gd name="connsiteY3" fmla="*/ 0 h 78861"/>
                <a:gd name="connsiteX4" fmla="*/ 62356 w 76298"/>
                <a:gd name="connsiteY4" fmla="*/ 6810 h 78861"/>
                <a:gd name="connsiteX5" fmla="*/ 76298 w 76298"/>
                <a:gd name="connsiteY5" fmla="*/ 25702 h 78861"/>
                <a:gd name="connsiteX6" fmla="*/ 53903 w 76298"/>
                <a:gd name="connsiteY6" fmla="*/ 25702 h 78861"/>
                <a:gd name="connsiteX7" fmla="*/ 39851 w 76298"/>
                <a:gd name="connsiteY7" fmla="*/ 17244 h 78861"/>
                <a:gd name="connsiteX8" fmla="*/ 24646 w 76298"/>
                <a:gd name="connsiteY8" fmla="*/ 23285 h 78861"/>
                <a:gd name="connsiteX9" fmla="*/ 19102 w 76298"/>
                <a:gd name="connsiteY9" fmla="*/ 39431 h 78861"/>
                <a:gd name="connsiteX10" fmla="*/ 24646 w 76298"/>
                <a:gd name="connsiteY10" fmla="*/ 55577 h 78861"/>
                <a:gd name="connsiteX11" fmla="*/ 39521 w 76298"/>
                <a:gd name="connsiteY11" fmla="*/ 61617 h 78861"/>
                <a:gd name="connsiteX12" fmla="*/ 50445 w 76298"/>
                <a:gd name="connsiteY12" fmla="*/ 58268 h 78861"/>
                <a:gd name="connsiteX13" fmla="*/ 56098 w 76298"/>
                <a:gd name="connsiteY13" fmla="*/ 49316 h 78861"/>
                <a:gd name="connsiteX14" fmla="*/ 34362 w 76298"/>
                <a:gd name="connsiteY14" fmla="*/ 49316 h 78861"/>
                <a:gd name="connsiteX15" fmla="*/ 34362 w 76298"/>
                <a:gd name="connsiteY15" fmla="*/ 35037 h 78861"/>
                <a:gd name="connsiteX16" fmla="*/ 76298 w 76298"/>
                <a:gd name="connsiteY16" fmla="*/ 35037 h 78861"/>
                <a:gd name="connsiteX17" fmla="*/ 76298 w 76298"/>
                <a:gd name="connsiteY17" fmla="*/ 49316 h 78861"/>
                <a:gd name="connsiteX18" fmla="*/ 64771 w 76298"/>
                <a:gd name="connsiteY18" fmla="*/ 68977 h 78861"/>
                <a:gd name="connsiteX19" fmla="*/ 53628 w 76298"/>
                <a:gd name="connsiteY19" fmla="*/ 76116 h 78861"/>
                <a:gd name="connsiteX20" fmla="*/ 39521 w 76298"/>
                <a:gd name="connsiteY20" fmla="*/ 78862 h 78861"/>
                <a:gd name="connsiteX21" fmla="*/ 11472 w 76298"/>
                <a:gd name="connsiteY21"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98" h="78861">
                  <a:moveTo>
                    <a:pt x="11472" y="67713"/>
                  </a:moveTo>
                  <a:cubicBezTo>
                    <a:pt x="3824" y="60281"/>
                    <a:pt x="0" y="50854"/>
                    <a:pt x="0" y="39431"/>
                  </a:cubicBezTo>
                  <a:cubicBezTo>
                    <a:pt x="0" y="28013"/>
                    <a:pt x="3824" y="18580"/>
                    <a:pt x="11472" y="11148"/>
                  </a:cubicBezTo>
                  <a:cubicBezTo>
                    <a:pt x="19120" y="3716"/>
                    <a:pt x="28470" y="0"/>
                    <a:pt x="39521" y="0"/>
                  </a:cubicBezTo>
                  <a:cubicBezTo>
                    <a:pt x="48084" y="0"/>
                    <a:pt x="55696" y="2275"/>
                    <a:pt x="62356" y="6810"/>
                  </a:cubicBezTo>
                  <a:cubicBezTo>
                    <a:pt x="69016" y="11350"/>
                    <a:pt x="73663" y="17647"/>
                    <a:pt x="76298" y="25702"/>
                  </a:cubicBezTo>
                  <a:lnTo>
                    <a:pt x="53903" y="25702"/>
                  </a:lnTo>
                  <a:cubicBezTo>
                    <a:pt x="50975" y="20063"/>
                    <a:pt x="46291" y="17244"/>
                    <a:pt x="39851" y="17244"/>
                  </a:cubicBezTo>
                  <a:cubicBezTo>
                    <a:pt x="33410" y="17244"/>
                    <a:pt x="28342" y="19258"/>
                    <a:pt x="24646" y="23285"/>
                  </a:cubicBezTo>
                  <a:cubicBezTo>
                    <a:pt x="20950" y="27312"/>
                    <a:pt x="19102" y="32694"/>
                    <a:pt x="19102" y="39431"/>
                  </a:cubicBezTo>
                  <a:cubicBezTo>
                    <a:pt x="19102" y="46167"/>
                    <a:pt x="20950" y="51549"/>
                    <a:pt x="24646" y="55577"/>
                  </a:cubicBezTo>
                  <a:cubicBezTo>
                    <a:pt x="28342" y="59604"/>
                    <a:pt x="33300" y="61617"/>
                    <a:pt x="39521" y="61617"/>
                  </a:cubicBezTo>
                  <a:cubicBezTo>
                    <a:pt x="43986" y="61617"/>
                    <a:pt x="47627" y="60501"/>
                    <a:pt x="50445" y="58268"/>
                  </a:cubicBezTo>
                  <a:cubicBezTo>
                    <a:pt x="53262" y="56039"/>
                    <a:pt x="55147" y="53050"/>
                    <a:pt x="56098" y="49316"/>
                  </a:cubicBezTo>
                  <a:lnTo>
                    <a:pt x="34362" y="49316"/>
                  </a:lnTo>
                  <a:lnTo>
                    <a:pt x="34362" y="35037"/>
                  </a:lnTo>
                  <a:lnTo>
                    <a:pt x="76298" y="35037"/>
                  </a:lnTo>
                  <a:lnTo>
                    <a:pt x="76298" y="49316"/>
                  </a:lnTo>
                  <a:cubicBezTo>
                    <a:pt x="74908" y="56345"/>
                    <a:pt x="71065" y="62903"/>
                    <a:pt x="64771" y="68977"/>
                  </a:cubicBezTo>
                  <a:cubicBezTo>
                    <a:pt x="61771" y="71905"/>
                    <a:pt x="58056" y="74285"/>
                    <a:pt x="53628" y="76116"/>
                  </a:cubicBezTo>
                  <a:cubicBezTo>
                    <a:pt x="49200" y="77951"/>
                    <a:pt x="44498" y="78862"/>
                    <a:pt x="39521" y="78862"/>
                  </a:cubicBezTo>
                  <a:cubicBezTo>
                    <a:pt x="28470" y="78862"/>
                    <a:pt x="19120" y="75145"/>
                    <a:pt x="11472" y="67713"/>
                  </a:cubicBezTo>
                  <a:close/>
                </a:path>
              </a:pathLst>
            </a:custGeom>
            <a:solidFill>
              <a:srgbClr val="33323B"/>
            </a:solidFill>
            <a:ln w="4574"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15977BCA-2DC6-199A-B241-9BFE37F610FA}"/>
                </a:ext>
              </a:extLst>
            </p:cNvPr>
            <p:cNvSpPr/>
            <p:nvPr/>
          </p:nvSpPr>
          <p:spPr>
            <a:xfrm>
              <a:off x="5768258" y="4740777"/>
              <a:ext cx="36337" cy="61947"/>
            </a:xfrm>
            <a:custGeom>
              <a:avLst/>
              <a:gdLst>
                <a:gd name="connsiteX0" fmla="*/ 18773 w 36337"/>
                <a:gd name="connsiteY0" fmla="*/ 659 h 61947"/>
                <a:gd name="connsiteX1" fmla="*/ 18773 w 36337"/>
                <a:gd name="connsiteY1" fmla="*/ 12082 h 61947"/>
                <a:gd name="connsiteX2" fmla="*/ 36338 w 36337"/>
                <a:gd name="connsiteY2" fmla="*/ 0 h 61947"/>
                <a:gd name="connsiteX3" fmla="*/ 36338 w 36337"/>
                <a:gd name="connsiteY3" fmla="*/ 19111 h 61947"/>
                <a:gd name="connsiteX4" fmla="*/ 31727 w 36337"/>
                <a:gd name="connsiteY4" fmla="*/ 19111 h 61947"/>
                <a:gd name="connsiteX5" fmla="*/ 22011 w 36337"/>
                <a:gd name="connsiteY5" fmla="*/ 22187 h 61947"/>
                <a:gd name="connsiteX6" fmla="*/ 18773 w 36337"/>
                <a:gd name="connsiteY6" fmla="*/ 32951 h 61947"/>
                <a:gd name="connsiteX7" fmla="*/ 18773 w 36337"/>
                <a:gd name="connsiteY7" fmla="*/ 61947 h 61947"/>
                <a:gd name="connsiteX8" fmla="*/ 0 w 36337"/>
                <a:gd name="connsiteY8" fmla="*/ 61947 h 61947"/>
                <a:gd name="connsiteX9" fmla="*/ 0 w 36337"/>
                <a:gd name="connsiteY9" fmla="*/ 659 h 61947"/>
                <a:gd name="connsiteX10" fmla="*/ 18773 w 36337"/>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37" h="61947">
                  <a:moveTo>
                    <a:pt x="18773" y="659"/>
                  </a:moveTo>
                  <a:lnTo>
                    <a:pt x="18773" y="12082"/>
                  </a:lnTo>
                  <a:cubicBezTo>
                    <a:pt x="23164" y="4027"/>
                    <a:pt x="29019" y="0"/>
                    <a:pt x="36338" y="0"/>
                  </a:cubicBezTo>
                  <a:lnTo>
                    <a:pt x="36338" y="19111"/>
                  </a:lnTo>
                  <a:lnTo>
                    <a:pt x="31727" y="19111"/>
                  </a:lnTo>
                  <a:cubicBezTo>
                    <a:pt x="27409" y="19111"/>
                    <a:pt x="24170" y="20141"/>
                    <a:pt x="22011" y="22187"/>
                  </a:cubicBezTo>
                  <a:cubicBezTo>
                    <a:pt x="19852" y="24237"/>
                    <a:pt x="18773" y="27825"/>
                    <a:pt x="18773" y="32951"/>
                  </a:cubicBezTo>
                  <a:lnTo>
                    <a:pt x="18773" y="61947"/>
                  </a:lnTo>
                  <a:lnTo>
                    <a:pt x="0" y="61947"/>
                  </a:lnTo>
                  <a:lnTo>
                    <a:pt x="0" y="659"/>
                  </a:lnTo>
                  <a:lnTo>
                    <a:pt x="18773" y="659"/>
                  </a:lnTo>
                  <a:close/>
                </a:path>
              </a:pathLst>
            </a:custGeom>
            <a:solidFill>
              <a:srgbClr val="33323B"/>
            </a:solidFill>
            <a:ln w="4574"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52D0AFC8-2909-85F0-19C6-E00ED00DB839}"/>
                </a:ext>
              </a:extLst>
            </p:cNvPr>
            <p:cNvSpPr/>
            <p:nvPr/>
          </p:nvSpPr>
          <p:spPr>
            <a:xfrm>
              <a:off x="5810414" y="4740777"/>
              <a:ext cx="64002" cy="62715"/>
            </a:xfrm>
            <a:custGeom>
              <a:avLst/>
              <a:gdLst>
                <a:gd name="connsiteX0" fmla="*/ 9277 w 64002"/>
                <a:gd name="connsiteY0" fmla="*/ 54039 h 62715"/>
                <a:gd name="connsiteX1" fmla="*/ 0 w 64002"/>
                <a:gd name="connsiteY1" fmla="*/ 31193 h 62715"/>
                <a:gd name="connsiteX2" fmla="*/ 9222 w 64002"/>
                <a:gd name="connsiteY2" fmla="*/ 8517 h 62715"/>
                <a:gd name="connsiteX3" fmla="*/ 32056 w 64002"/>
                <a:gd name="connsiteY3" fmla="*/ 0 h 62715"/>
                <a:gd name="connsiteX4" fmla="*/ 54836 w 64002"/>
                <a:gd name="connsiteY4" fmla="*/ 8517 h 62715"/>
                <a:gd name="connsiteX5" fmla="*/ 64003 w 64002"/>
                <a:gd name="connsiteY5" fmla="*/ 31193 h 62715"/>
                <a:gd name="connsiteX6" fmla="*/ 54891 w 64002"/>
                <a:gd name="connsiteY6" fmla="*/ 54039 h 62715"/>
                <a:gd name="connsiteX7" fmla="*/ 32166 w 64002"/>
                <a:gd name="connsiteY7" fmla="*/ 62716 h 62715"/>
                <a:gd name="connsiteX8" fmla="*/ 9277 w 64002"/>
                <a:gd name="connsiteY8" fmla="*/ 54039 h 62715"/>
                <a:gd name="connsiteX9" fmla="*/ 41168 w 64002"/>
                <a:gd name="connsiteY9" fmla="*/ 42726 h 62715"/>
                <a:gd name="connsiteX10" fmla="*/ 44901 w 64002"/>
                <a:gd name="connsiteY10" fmla="*/ 31303 h 62715"/>
                <a:gd name="connsiteX11" fmla="*/ 41058 w 64002"/>
                <a:gd name="connsiteY11" fmla="*/ 19935 h 62715"/>
                <a:gd name="connsiteX12" fmla="*/ 31946 w 64002"/>
                <a:gd name="connsiteY12" fmla="*/ 16036 h 62715"/>
                <a:gd name="connsiteX13" fmla="*/ 22889 w 64002"/>
                <a:gd name="connsiteY13" fmla="*/ 19935 h 62715"/>
                <a:gd name="connsiteX14" fmla="*/ 19102 w 64002"/>
                <a:gd name="connsiteY14" fmla="*/ 31303 h 62715"/>
                <a:gd name="connsiteX15" fmla="*/ 22999 w 64002"/>
                <a:gd name="connsiteY15" fmla="*/ 42726 h 62715"/>
                <a:gd name="connsiteX16" fmla="*/ 32166 w 64002"/>
                <a:gd name="connsiteY16" fmla="*/ 46680 h 62715"/>
                <a:gd name="connsiteX17" fmla="*/ 41168 w 64002"/>
                <a:gd name="connsiteY17" fmla="*/ 4272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02" h="62715">
                  <a:moveTo>
                    <a:pt x="9277" y="54039"/>
                  </a:moveTo>
                  <a:cubicBezTo>
                    <a:pt x="3088" y="48254"/>
                    <a:pt x="0" y="40639"/>
                    <a:pt x="0" y="31193"/>
                  </a:cubicBezTo>
                  <a:cubicBezTo>
                    <a:pt x="0" y="21747"/>
                    <a:pt x="3074" y="14187"/>
                    <a:pt x="9222" y="8517"/>
                  </a:cubicBezTo>
                  <a:cubicBezTo>
                    <a:pt x="15369" y="2837"/>
                    <a:pt x="22981" y="0"/>
                    <a:pt x="32056" y="0"/>
                  </a:cubicBezTo>
                  <a:cubicBezTo>
                    <a:pt x="41127" y="0"/>
                    <a:pt x="48720" y="2837"/>
                    <a:pt x="54836" y="8517"/>
                  </a:cubicBezTo>
                  <a:cubicBezTo>
                    <a:pt x="60942" y="14187"/>
                    <a:pt x="64003" y="21747"/>
                    <a:pt x="64003" y="31193"/>
                  </a:cubicBezTo>
                  <a:cubicBezTo>
                    <a:pt x="64003" y="40639"/>
                    <a:pt x="60965" y="48254"/>
                    <a:pt x="54891" y="54039"/>
                  </a:cubicBezTo>
                  <a:cubicBezTo>
                    <a:pt x="48811" y="59824"/>
                    <a:pt x="41241" y="62716"/>
                    <a:pt x="32166" y="62716"/>
                  </a:cubicBezTo>
                  <a:cubicBezTo>
                    <a:pt x="23086" y="62716"/>
                    <a:pt x="15456" y="59824"/>
                    <a:pt x="9277" y="54039"/>
                  </a:cubicBezTo>
                  <a:close/>
                  <a:moveTo>
                    <a:pt x="41168" y="42726"/>
                  </a:moveTo>
                  <a:cubicBezTo>
                    <a:pt x="43656" y="40090"/>
                    <a:pt x="44901" y="36282"/>
                    <a:pt x="44901" y="31303"/>
                  </a:cubicBezTo>
                  <a:cubicBezTo>
                    <a:pt x="44901" y="26324"/>
                    <a:pt x="43620" y="22535"/>
                    <a:pt x="41058" y="19935"/>
                  </a:cubicBezTo>
                  <a:cubicBezTo>
                    <a:pt x="38497" y="17336"/>
                    <a:pt x="35460" y="16036"/>
                    <a:pt x="31946" y="16036"/>
                  </a:cubicBezTo>
                  <a:cubicBezTo>
                    <a:pt x="28433" y="16036"/>
                    <a:pt x="25414" y="17336"/>
                    <a:pt x="22889" y="19935"/>
                  </a:cubicBezTo>
                  <a:cubicBezTo>
                    <a:pt x="20364" y="22535"/>
                    <a:pt x="19102" y="26324"/>
                    <a:pt x="19102" y="31303"/>
                  </a:cubicBezTo>
                  <a:cubicBezTo>
                    <a:pt x="19102" y="36282"/>
                    <a:pt x="20401" y="40090"/>
                    <a:pt x="22999" y="42726"/>
                  </a:cubicBezTo>
                  <a:cubicBezTo>
                    <a:pt x="25593" y="45362"/>
                    <a:pt x="28653" y="46680"/>
                    <a:pt x="32166" y="46680"/>
                  </a:cubicBezTo>
                  <a:cubicBezTo>
                    <a:pt x="35679" y="46680"/>
                    <a:pt x="38680" y="45362"/>
                    <a:pt x="41168" y="42726"/>
                  </a:cubicBezTo>
                  <a:close/>
                </a:path>
              </a:pathLst>
            </a:custGeom>
            <a:solidFill>
              <a:srgbClr val="33323B"/>
            </a:solidFill>
            <a:ln w="4574"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9614020-BC93-E05E-68FD-3F99E565873A}"/>
                </a:ext>
              </a:extLst>
            </p:cNvPr>
            <p:cNvSpPr/>
            <p:nvPr/>
          </p:nvSpPr>
          <p:spPr>
            <a:xfrm>
              <a:off x="5885944" y="4741436"/>
              <a:ext cx="60928" cy="61947"/>
            </a:xfrm>
            <a:custGeom>
              <a:avLst/>
              <a:gdLst>
                <a:gd name="connsiteX0" fmla="*/ 42156 w 60928"/>
                <a:gd name="connsiteY0" fmla="*/ 0 h 61947"/>
                <a:gd name="connsiteX1" fmla="*/ 60929 w 60928"/>
                <a:gd name="connsiteY1" fmla="*/ 0 h 61947"/>
                <a:gd name="connsiteX2" fmla="*/ 60929 w 60928"/>
                <a:gd name="connsiteY2" fmla="*/ 61288 h 61947"/>
                <a:gd name="connsiteX3" fmla="*/ 42156 w 60928"/>
                <a:gd name="connsiteY3" fmla="*/ 61288 h 61947"/>
                <a:gd name="connsiteX4" fmla="*/ 42156 w 60928"/>
                <a:gd name="connsiteY4" fmla="*/ 52286 h 61947"/>
                <a:gd name="connsiteX5" fmla="*/ 23598 w 60928"/>
                <a:gd name="connsiteY5" fmla="*/ 61947 h 61947"/>
                <a:gd name="connsiteX6" fmla="*/ 6532 w 60928"/>
                <a:gd name="connsiteY6" fmla="*/ 54918 h 61947"/>
                <a:gd name="connsiteX7" fmla="*/ 0 w 60928"/>
                <a:gd name="connsiteY7" fmla="*/ 35806 h 61947"/>
                <a:gd name="connsiteX8" fmla="*/ 0 w 60928"/>
                <a:gd name="connsiteY8" fmla="*/ 0 h 61947"/>
                <a:gd name="connsiteX9" fmla="*/ 18658 w 60928"/>
                <a:gd name="connsiteY9" fmla="*/ 0 h 61947"/>
                <a:gd name="connsiteX10" fmla="*/ 18658 w 60928"/>
                <a:gd name="connsiteY10" fmla="*/ 33280 h 61947"/>
                <a:gd name="connsiteX11" fmla="*/ 21787 w 60928"/>
                <a:gd name="connsiteY11" fmla="*/ 42451 h 61947"/>
                <a:gd name="connsiteX12" fmla="*/ 30410 w 60928"/>
                <a:gd name="connsiteY12" fmla="*/ 45691 h 61947"/>
                <a:gd name="connsiteX13" fmla="*/ 39028 w 60928"/>
                <a:gd name="connsiteY13" fmla="*/ 42451 h 61947"/>
                <a:gd name="connsiteX14" fmla="*/ 42156 w 60928"/>
                <a:gd name="connsiteY14" fmla="*/ 33280 h 61947"/>
                <a:gd name="connsiteX15" fmla="*/ 42156 w 60928"/>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42156" y="0"/>
                  </a:moveTo>
                  <a:lnTo>
                    <a:pt x="60929" y="0"/>
                  </a:lnTo>
                  <a:lnTo>
                    <a:pt x="60929" y="61288"/>
                  </a:lnTo>
                  <a:lnTo>
                    <a:pt x="42156" y="61288"/>
                  </a:lnTo>
                  <a:lnTo>
                    <a:pt x="42156" y="52286"/>
                  </a:lnTo>
                  <a:cubicBezTo>
                    <a:pt x="38273" y="58725"/>
                    <a:pt x="32088" y="61947"/>
                    <a:pt x="23598" y="61947"/>
                  </a:cubicBezTo>
                  <a:cubicBezTo>
                    <a:pt x="16577" y="61947"/>
                    <a:pt x="10882" y="59604"/>
                    <a:pt x="6532" y="54918"/>
                  </a:cubicBezTo>
                  <a:cubicBezTo>
                    <a:pt x="2173" y="50231"/>
                    <a:pt x="0" y="43866"/>
                    <a:pt x="0" y="35806"/>
                  </a:cubicBezTo>
                  <a:lnTo>
                    <a:pt x="0" y="0"/>
                  </a:lnTo>
                  <a:lnTo>
                    <a:pt x="18658" y="0"/>
                  </a:lnTo>
                  <a:lnTo>
                    <a:pt x="18658" y="33280"/>
                  </a:lnTo>
                  <a:cubicBezTo>
                    <a:pt x="18658" y="37234"/>
                    <a:pt x="19701" y="40291"/>
                    <a:pt x="21787" y="42451"/>
                  </a:cubicBezTo>
                  <a:cubicBezTo>
                    <a:pt x="23878" y="44612"/>
                    <a:pt x="26746" y="45691"/>
                    <a:pt x="30410" y="45691"/>
                  </a:cubicBezTo>
                  <a:cubicBezTo>
                    <a:pt x="34069" y="45691"/>
                    <a:pt x="36937" y="44612"/>
                    <a:pt x="39028" y="42451"/>
                  </a:cubicBezTo>
                  <a:cubicBezTo>
                    <a:pt x="41113" y="40291"/>
                    <a:pt x="42156" y="37234"/>
                    <a:pt x="42156" y="33280"/>
                  </a:cubicBezTo>
                  <a:lnTo>
                    <a:pt x="42156" y="0"/>
                  </a:lnTo>
                  <a:close/>
                </a:path>
              </a:pathLst>
            </a:custGeom>
            <a:solidFill>
              <a:srgbClr val="33323B"/>
            </a:solidFill>
            <a:ln w="4574"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40AE48BF-A877-F3FC-3C04-612288A9E919}"/>
                </a:ext>
              </a:extLst>
            </p:cNvPr>
            <p:cNvSpPr/>
            <p:nvPr/>
          </p:nvSpPr>
          <p:spPr>
            <a:xfrm>
              <a:off x="5963335" y="4740777"/>
              <a:ext cx="64661" cy="91163"/>
            </a:xfrm>
            <a:custGeom>
              <a:avLst/>
              <a:gdLst>
                <a:gd name="connsiteX0" fmla="*/ 18773 w 64661"/>
                <a:gd name="connsiteY0" fmla="*/ 8677 h 91163"/>
                <a:gd name="connsiteX1" fmla="*/ 36726 w 64661"/>
                <a:gd name="connsiteY1" fmla="*/ 0 h 91163"/>
                <a:gd name="connsiteX2" fmla="*/ 56542 w 64661"/>
                <a:gd name="connsiteY2" fmla="*/ 8842 h 91163"/>
                <a:gd name="connsiteX3" fmla="*/ 64662 w 64661"/>
                <a:gd name="connsiteY3" fmla="*/ 31413 h 91163"/>
                <a:gd name="connsiteX4" fmla="*/ 56542 w 64661"/>
                <a:gd name="connsiteY4" fmla="*/ 53929 h 91163"/>
                <a:gd name="connsiteX5" fmla="*/ 36887 w 64661"/>
                <a:gd name="connsiteY5" fmla="*/ 62716 h 91163"/>
                <a:gd name="connsiteX6" fmla="*/ 18773 w 64661"/>
                <a:gd name="connsiteY6" fmla="*/ 53050 h 91163"/>
                <a:gd name="connsiteX7" fmla="*/ 18773 w 64661"/>
                <a:gd name="connsiteY7" fmla="*/ 91163 h 91163"/>
                <a:gd name="connsiteX8" fmla="*/ 0 w 64661"/>
                <a:gd name="connsiteY8" fmla="*/ 91163 h 91163"/>
                <a:gd name="connsiteX9" fmla="*/ 0 w 64661"/>
                <a:gd name="connsiteY9" fmla="*/ 659 h 91163"/>
                <a:gd name="connsiteX10" fmla="*/ 18773 w 64661"/>
                <a:gd name="connsiteY10" fmla="*/ 659 h 91163"/>
                <a:gd name="connsiteX11" fmla="*/ 18773 w 64661"/>
                <a:gd name="connsiteY11" fmla="*/ 8677 h 91163"/>
                <a:gd name="connsiteX12" fmla="*/ 41498 w 64661"/>
                <a:gd name="connsiteY12" fmla="*/ 42561 h 91163"/>
                <a:gd name="connsiteX13" fmla="*/ 45559 w 64661"/>
                <a:gd name="connsiteY13" fmla="*/ 31413 h 91163"/>
                <a:gd name="connsiteX14" fmla="*/ 41498 w 64661"/>
                <a:gd name="connsiteY14" fmla="*/ 20210 h 91163"/>
                <a:gd name="connsiteX15" fmla="*/ 32166 w 64661"/>
                <a:gd name="connsiteY15" fmla="*/ 16256 h 91163"/>
                <a:gd name="connsiteX16" fmla="*/ 22835 w 64661"/>
                <a:gd name="connsiteY16" fmla="*/ 20155 h 91163"/>
                <a:gd name="connsiteX17" fmla="*/ 18773 w 64661"/>
                <a:gd name="connsiteY17" fmla="*/ 31303 h 91163"/>
                <a:gd name="connsiteX18" fmla="*/ 22835 w 64661"/>
                <a:gd name="connsiteY18" fmla="*/ 42506 h 91163"/>
                <a:gd name="connsiteX19" fmla="*/ 32166 w 64661"/>
                <a:gd name="connsiteY19" fmla="*/ 46465 h 91163"/>
                <a:gd name="connsiteX20" fmla="*/ 41498 w 64661"/>
                <a:gd name="connsiteY20" fmla="*/ 42561 h 9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61" h="91163">
                  <a:moveTo>
                    <a:pt x="18773" y="8677"/>
                  </a:moveTo>
                  <a:cubicBezTo>
                    <a:pt x="22944" y="2892"/>
                    <a:pt x="28928" y="0"/>
                    <a:pt x="36726" y="0"/>
                  </a:cubicBezTo>
                  <a:cubicBezTo>
                    <a:pt x="44521" y="0"/>
                    <a:pt x="51122" y="2952"/>
                    <a:pt x="56542" y="8842"/>
                  </a:cubicBezTo>
                  <a:cubicBezTo>
                    <a:pt x="61953" y="14736"/>
                    <a:pt x="64662" y="22260"/>
                    <a:pt x="64662" y="31413"/>
                  </a:cubicBezTo>
                  <a:cubicBezTo>
                    <a:pt x="64662" y="40566"/>
                    <a:pt x="61953" y="48071"/>
                    <a:pt x="56542" y="53929"/>
                  </a:cubicBezTo>
                  <a:cubicBezTo>
                    <a:pt x="51122" y="59792"/>
                    <a:pt x="44571" y="62716"/>
                    <a:pt x="36887" y="62716"/>
                  </a:cubicBezTo>
                  <a:cubicBezTo>
                    <a:pt x="29207" y="62716"/>
                    <a:pt x="23164" y="59494"/>
                    <a:pt x="18773" y="53050"/>
                  </a:cubicBezTo>
                  <a:lnTo>
                    <a:pt x="18773" y="91163"/>
                  </a:lnTo>
                  <a:lnTo>
                    <a:pt x="0" y="91163"/>
                  </a:lnTo>
                  <a:lnTo>
                    <a:pt x="0" y="659"/>
                  </a:lnTo>
                  <a:lnTo>
                    <a:pt x="18773" y="659"/>
                  </a:lnTo>
                  <a:lnTo>
                    <a:pt x="18773" y="8677"/>
                  </a:lnTo>
                  <a:close/>
                  <a:moveTo>
                    <a:pt x="41498" y="42561"/>
                  </a:moveTo>
                  <a:cubicBezTo>
                    <a:pt x="44205" y="39966"/>
                    <a:pt x="45559" y="36246"/>
                    <a:pt x="45559" y="31413"/>
                  </a:cubicBezTo>
                  <a:cubicBezTo>
                    <a:pt x="45559" y="26580"/>
                    <a:pt x="44205" y="22846"/>
                    <a:pt x="41498" y="20210"/>
                  </a:cubicBezTo>
                  <a:cubicBezTo>
                    <a:pt x="38790" y="17574"/>
                    <a:pt x="35684" y="16256"/>
                    <a:pt x="32166" y="16256"/>
                  </a:cubicBezTo>
                  <a:cubicBezTo>
                    <a:pt x="28653" y="16256"/>
                    <a:pt x="25543" y="17555"/>
                    <a:pt x="22835" y="20155"/>
                  </a:cubicBezTo>
                  <a:cubicBezTo>
                    <a:pt x="20127" y="22754"/>
                    <a:pt x="18773" y="26470"/>
                    <a:pt x="18773" y="31303"/>
                  </a:cubicBezTo>
                  <a:cubicBezTo>
                    <a:pt x="18773" y="36136"/>
                    <a:pt x="20127" y="39870"/>
                    <a:pt x="22835" y="42506"/>
                  </a:cubicBezTo>
                  <a:cubicBezTo>
                    <a:pt x="25543" y="45142"/>
                    <a:pt x="28653" y="46465"/>
                    <a:pt x="32166" y="46465"/>
                  </a:cubicBezTo>
                  <a:cubicBezTo>
                    <a:pt x="35684" y="46465"/>
                    <a:pt x="38790" y="45160"/>
                    <a:pt x="41498" y="42561"/>
                  </a:cubicBezTo>
                  <a:close/>
                </a:path>
              </a:pathLst>
            </a:custGeom>
            <a:solidFill>
              <a:srgbClr val="33323B"/>
            </a:solidFill>
            <a:ln w="4574" cap="flat">
              <a:noFill/>
              <a:prstDash val="solid"/>
              <a:miter/>
            </a:ln>
          </p:spPr>
          <p:txBody>
            <a:bodyPr rtlCol="0" anchor="ctr"/>
            <a:lstStyle/>
            <a:p>
              <a:endParaRPr lang="en-US"/>
            </a:p>
          </p:txBody>
        </p:sp>
      </p:grpSp>
      <p:grpSp>
        <p:nvGrpSpPr>
          <p:cNvPr id="59" name="Graphic 5">
            <a:extLst>
              <a:ext uri="{FF2B5EF4-FFF2-40B4-BE49-F238E27FC236}">
                <a16:creationId xmlns:a16="http://schemas.microsoft.com/office/drawing/2014/main" id="{DFB58C8B-036C-7E21-786E-D827F0834DDE}"/>
              </a:ext>
            </a:extLst>
          </p:cNvPr>
          <p:cNvGrpSpPr/>
          <p:nvPr/>
        </p:nvGrpSpPr>
        <p:grpSpPr>
          <a:xfrm>
            <a:off x="5247487" y="4410840"/>
            <a:ext cx="799424" cy="110489"/>
            <a:chOff x="7190588" y="4721450"/>
            <a:chExt cx="799424" cy="110489"/>
          </a:xfrm>
          <a:solidFill>
            <a:srgbClr val="33323B"/>
          </a:solidFill>
        </p:grpSpPr>
        <p:sp>
          <p:nvSpPr>
            <p:cNvPr id="60" name="Freeform 59">
              <a:extLst>
                <a:ext uri="{FF2B5EF4-FFF2-40B4-BE49-F238E27FC236}">
                  <a16:creationId xmlns:a16="http://schemas.microsoft.com/office/drawing/2014/main" id="{010C2EAC-7CE8-E0DC-8721-5955C621783E}"/>
                </a:ext>
              </a:extLst>
            </p:cNvPr>
            <p:cNvSpPr/>
            <p:nvPr/>
          </p:nvSpPr>
          <p:spPr>
            <a:xfrm>
              <a:off x="7190588" y="4724521"/>
              <a:ext cx="76298" cy="78861"/>
            </a:xfrm>
            <a:custGeom>
              <a:avLst/>
              <a:gdLst>
                <a:gd name="connsiteX0" fmla="*/ 11472 w 76298"/>
                <a:gd name="connsiteY0" fmla="*/ 67713 h 78861"/>
                <a:gd name="connsiteX1" fmla="*/ 0 w 76298"/>
                <a:gd name="connsiteY1" fmla="*/ 39431 h 78861"/>
                <a:gd name="connsiteX2" fmla="*/ 11472 w 76298"/>
                <a:gd name="connsiteY2" fmla="*/ 11148 h 78861"/>
                <a:gd name="connsiteX3" fmla="*/ 39521 w 76298"/>
                <a:gd name="connsiteY3" fmla="*/ 0 h 78861"/>
                <a:gd name="connsiteX4" fmla="*/ 62356 w 76298"/>
                <a:gd name="connsiteY4" fmla="*/ 6810 h 78861"/>
                <a:gd name="connsiteX5" fmla="*/ 76298 w 76298"/>
                <a:gd name="connsiteY5" fmla="*/ 25702 h 78861"/>
                <a:gd name="connsiteX6" fmla="*/ 53903 w 76298"/>
                <a:gd name="connsiteY6" fmla="*/ 25702 h 78861"/>
                <a:gd name="connsiteX7" fmla="*/ 39851 w 76298"/>
                <a:gd name="connsiteY7" fmla="*/ 17244 h 78861"/>
                <a:gd name="connsiteX8" fmla="*/ 24646 w 76298"/>
                <a:gd name="connsiteY8" fmla="*/ 23285 h 78861"/>
                <a:gd name="connsiteX9" fmla="*/ 19102 w 76298"/>
                <a:gd name="connsiteY9" fmla="*/ 39431 h 78861"/>
                <a:gd name="connsiteX10" fmla="*/ 24646 w 76298"/>
                <a:gd name="connsiteY10" fmla="*/ 55577 h 78861"/>
                <a:gd name="connsiteX11" fmla="*/ 39851 w 76298"/>
                <a:gd name="connsiteY11" fmla="*/ 61617 h 78861"/>
                <a:gd name="connsiteX12" fmla="*/ 53903 w 76298"/>
                <a:gd name="connsiteY12" fmla="*/ 53160 h 78861"/>
                <a:gd name="connsiteX13" fmla="*/ 76298 w 76298"/>
                <a:gd name="connsiteY13" fmla="*/ 53160 h 78861"/>
                <a:gd name="connsiteX14" fmla="*/ 62356 w 76298"/>
                <a:gd name="connsiteY14" fmla="*/ 72052 h 78861"/>
                <a:gd name="connsiteX15" fmla="*/ 39521 w 76298"/>
                <a:gd name="connsiteY15" fmla="*/ 78862 h 78861"/>
                <a:gd name="connsiteX16" fmla="*/ 11472 w 76298"/>
                <a:gd name="connsiteY16"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98" h="78861">
                  <a:moveTo>
                    <a:pt x="11472" y="67713"/>
                  </a:moveTo>
                  <a:cubicBezTo>
                    <a:pt x="3824" y="60281"/>
                    <a:pt x="0" y="50854"/>
                    <a:pt x="0" y="39431"/>
                  </a:cubicBezTo>
                  <a:cubicBezTo>
                    <a:pt x="0" y="28013"/>
                    <a:pt x="3824" y="18580"/>
                    <a:pt x="11472" y="11148"/>
                  </a:cubicBezTo>
                  <a:cubicBezTo>
                    <a:pt x="19116" y="3716"/>
                    <a:pt x="28470" y="0"/>
                    <a:pt x="39521" y="0"/>
                  </a:cubicBezTo>
                  <a:cubicBezTo>
                    <a:pt x="48084" y="0"/>
                    <a:pt x="55691" y="2275"/>
                    <a:pt x="62356" y="6810"/>
                  </a:cubicBezTo>
                  <a:cubicBezTo>
                    <a:pt x="69016" y="11350"/>
                    <a:pt x="73663" y="17647"/>
                    <a:pt x="76298" y="25702"/>
                  </a:cubicBezTo>
                  <a:lnTo>
                    <a:pt x="53903" y="25702"/>
                  </a:lnTo>
                  <a:cubicBezTo>
                    <a:pt x="50975" y="20063"/>
                    <a:pt x="46287" y="17244"/>
                    <a:pt x="39851" y="17244"/>
                  </a:cubicBezTo>
                  <a:cubicBezTo>
                    <a:pt x="33410" y="17244"/>
                    <a:pt x="28337" y="19258"/>
                    <a:pt x="24646" y="23285"/>
                  </a:cubicBezTo>
                  <a:cubicBezTo>
                    <a:pt x="20950" y="27312"/>
                    <a:pt x="19102" y="32694"/>
                    <a:pt x="19102" y="39431"/>
                  </a:cubicBezTo>
                  <a:cubicBezTo>
                    <a:pt x="19102" y="46167"/>
                    <a:pt x="20950" y="51549"/>
                    <a:pt x="24646" y="55577"/>
                  </a:cubicBezTo>
                  <a:cubicBezTo>
                    <a:pt x="28337" y="59604"/>
                    <a:pt x="33410" y="61617"/>
                    <a:pt x="39851" y="61617"/>
                  </a:cubicBezTo>
                  <a:cubicBezTo>
                    <a:pt x="46287" y="61617"/>
                    <a:pt x="50975" y="58799"/>
                    <a:pt x="53903" y="53160"/>
                  </a:cubicBezTo>
                  <a:lnTo>
                    <a:pt x="76298" y="53160"/>
                  </a:lnTo>
                  <a:cubicBezTo>
                    <a:pt x="73663" y="61215"/>
                    <a:pt x="69016" y="67512"/>
                    <a:pt x="62356" y="72052"/>
                  </a:cubicBezTo>
                  <a:cubicBezTo>
                    <a:pt x="55691" y="76596"/>
                    <a:pt x="48084" y="78862"/>
                    <a:pt x="39521" y="78862"/>
                  </a:cubicBezTo>
                  <a:cubicBezTo>
                    <a:pt x="28470" y="78862"/>
                    <a:pt x="19116" y="75145"/>
                    <a:pt x="11472" y="67713"/>
                  </a:cubicBezTo>
                  <a:close/>
                </a:path>
              </a:pathLst>
            </a:custGeom>
            <a:solidFill>
              <a:srgbClr val="33323B"/>
            </a:solidFill>
            <a:ln w="4574"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DFF910D-B052-30FD-89E3-5DD7C261D475}"/>
                </a:ext>
              </a:extLst>
            </p:cNvPr>
            <p:cNvSpPr/>
            <p:nvPr/>
          </p:nvSpPr>
          <p:spPr>
            <a:xfrm>
              <a:off x="7278957" y="4721450"/>
              <a:ext cx="18772" cy="81273"/>
            </a:xfrm>
            <a:custGeom>
              <a:avLst/>
              <a:gdLst>
                <a:gd name="connsiteX0" fmla="*/ 0 w 18772"/>
                <a:gd name="connsiteY0" fmla="*/ 81274 h 81273"/>
                <a:gd name="connsiteX1" fmla="*/ 0 w 18772"/>
                <a:gd name="connsiteY1" fmla="*/ 0 h 81273"/>
                <a:gd name="connsiteX2" fmla="*/ 18773 w 18772"/>
                <a:gd name="connsiteY2" fmla="*/ 0 h 81273"/>
                <a:gd name="connsiteX3" fmla="*/ 18773 w 18772"/>
                <a:gd name="connsiteY3" fmla="*/ 81274 h 81273"/>
                <a:gd name="connsiteX4" fmla="*/ 0 w 18772"/>
                <a:gd name="connsiteY4" fmla="*/ 81274 h 8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2" h="81273">
                  <a:moveTo>
                    <a:pt x="0" y="81274"/>
                  </a:moveTo>
                  <a:lnTo>
                    <a:pt x="0" y="0"/>
                  </a:lnTo>
                  <a:lnTo>
                    <a:pt x="18773" y="0"/>
                  </a:lnTo>
                  <a:lnTo>
                    <a:pt x="18773" y="81274"/>
                  </a:lnTo>
                  <a:lnTo>
                    <a:pt x="0" y="81274"/>
                  </a:lnTo>
                  <a:close/>
                </a:path>
              </a:pathLst>
            </a:custGeom>
            <a:solidFill>
              <a:srgbClr val="33323B"/>
            </a:solidFill>
            <a:ln w="4574"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7D626C2-0662-90CA-ED7B-B5CC8ADA937D}"/>
                </a:ext>
              </a:extLst>
            </p:cNvPr>
            <p:cNvSpPr/>
            <p:nvPr/>
          </p:nvSpPr>
          <p:spPr>
            <a:xfrm>
              <a:off x="7313653" y="4741436"/>
              <a:ext cx="60928" cy="61947"/>
            </a:xfrm>
            <a:custGeom>
              <a:avLst/>
              <a:gdLst>
                <a:gd name="connsiteX0" fmla="*/ 42156 w 60928"/>
                <a:gd name="connsiteY0" fmla="*/ 0 h 61947"/>
                <a:gd name="connsiteX1" fmla="*/ 60929 w 60928"/>
                <a:gd name="connsiteY1" fmla="*/ 0 h 61947"/>
                <a:gd name="connsiteX2" fmla="*/ 60929 w 60928"/>
                <a:gd name="connsiteY2" fmla="*/ 61288 h 61947"/>
                <a:gd name="connsiteX3" fmla="*/ 42156 w 60928"/>
                <a:gd name="connsiteY3" fmla="*/ 61288 h 61947"/>
                <a:gd name="connsiteX4" fmla="*/ 42156 w 60928"/>
                <a:gd name="connsiteY4" fmla="*/ 52286 h 61947"/>
                <a:gd name="connsiteX5" fmla="*/ 23603 w 60928"/>
                <a:gd name="connsiteY5" fmla="*/ 61947 h 61947"/>
                <a:gd name="connsiteX6" fmla="*/ 6532 w 60928"/>
                <a:gd name="connsiteY6" fmla="*/ 54918 h 61947"/>
                <a:gd name="connsiteX7" fmla="*/ 0 w 60928"/>
                <a:gd name="connsiteY7" fmla="*/ 35806 h 61947"/>
                <a:gd name="connsiteX8" fmla="*/ 0 w 60928"/>
                <a:gd name="connsiteY8" fmla="*/ 0 h 61947"/>
                <a:gd name="connsiteX9" fmla="*/ 18658 w 60928"/>
                <a:gd name="connsiteY9" fmla="*/ 0 h 61947"/>
                <a:gd name="connsiteX10" fmla="*/ 18658 w 60928"/>
                <a:gd name="connsiteY10" fmla="*/ 33280 h 61947"/>
                <a:gd name="connsiteX11" fmla="*/ 21792 w 60928"/>
                <a:gd name="connsiteY11" fmla="*/ 42451 h 61947"/>
                <a:gd name="connsiteX12" fmla="*/ 30410 w 60928"/>
                <a:gd name="connsiteY12" fmla="*/ 45691 h 61947"/>
                <a:gd name="connsiteX13" fmla="*/ 39028 w 60928"/>
                <a:gd name="connsiteY13" fmla="*/ 42451 h 61947"/>
                <a:gd name="connsiteX14" fmla="*/ 42156 w 60928"/>
                <a:gd name="connsiteY14" fmla="*/ 33280 h 61947"/>
                <a:gd name="connsiteX15" fmla="*/ 42156 w 60928"/>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42156" y="0"/>
                  </a:moveTo>
                  <a:lnTo>
                    <a:pt x="60929" y="0"/>
                  </a:lnTo>
                  <a:lnTo>
                    <a:pt x="60929" y="61288"/>
                  </a:lnTo>
                  <a:lnTo>
                    <a:pt x="42156" y="61288"/>
                  </a:lnTo>
                  <a:lnTo>
                    <a:pt x="42156" y="52286"/>
                  </a:lnTo>
                  <a:cubicBezTo>
                    <a:pt x="38277" y="58725"/>
                    <a:pt x="32093" y="61947"/>
                    <a:pt x="23603" y="61947"/>
                  </a:cubicBezTo>
                  <a:cubicBezTo>
                    <a:pt x="16577" y="61947"/>
                    <a:pt x="10882" y="59604"/>
                    <a:pt x="6532" y="54918"/>
                  </a:cubicBezTo>
                  <a:cubicBezTo>
                    <a:pt x="2173" y="50231"/>
                    <a:pt x="0" y="43866"/>
                    <a:pt x="0" y="35806"/>
                  </a:cubicBezTo>
                  <a:lnTo>
                    <a:pt x="0" y="0"/>
                  </a:lnTo>
                  <a:lnTo>
                    <a:pt x="18658" y="0"/>
                  </a:lnTo>
                  <a:lnTo>
                    <a:pt x="18658" y="33280"/>
                  </a:lnTo>
                  <a:cubicBezTo>
                    <a:pt x="18658" y="37234"/>
                    <a:pt x="19706" y="40291"/>
                    <a:pt x="21792" y="42451"/>
                  </a:cubicBezTo>
                  <a:cubicBezTo>
                    <a:pt x="23878" y="44612"/>
                    <a:pt x="26750" y="45691"/>
                    <a:pt x="30410" y="45691"/>
                  </a:cubicBezTo>
                  <a:cubicBezTo>
                    <a:pt x="34069" y="45691"/>
                    <a:pt x="36942" y="44612"/>
                    <a:pt x="39028" y="42451"/>
                  </a:cubicBezTo>
                  <a:cubicBezTo>
                    <a:pt x="41113" y="40291"/>
                    <a:pt x="42156" y="37234"/>
                    <a:pt x="42156" y="33280"/>
                  </a:cubicBezTo>
                  <a:lnTo>
                    <a:pt x="42156" y="0"/>
                  </a:lnTo>
                  <a:close/>
                </a:path>
              </a:pathLst>
            </a:custGeom>
            <a:solidFill>
              <a:srgbClr val="33323B"/>
            </a:solidFill>
            <a:ln w="4574"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0F66DA3-3B07-CD39-0F11-21FF39E89F93}"/>
                </a:ext>
              </a:extLst>
            </p:cNvPr>
            <p:cNvSpPr/>
            <p:nvPr/>
          </p:nvSpPr>
          <p:spPr>
            <a:xfrm>
              <a:off x="7386767" y="4740777"/>
              <a:ext cx="52690" cy="62715"/>
            </a:xfrm>
            <a:custGeom>
              <a:avLst/>
              <a:gdLst>
                <a:gd name="connsiteX0" fmla="*/ 105 w 52690"/>
                <a:gd name="connsiteY0" fmla="*/ 19111 h 62715"/>
                <a:gd name="connsiteX1" fmla="*/ 7022 w 52690"/>
                <a:gd name="connsiteY1" fmla="*/ 5492 h 62715"/>
                <a:gd name="connsiteX2" fmla="*/ 25744 w 52690"/>
                <a:gd name="connsiteY2" fmla="*/ 0 h 62715"/>
                <a:gd name="connsiteX3" fmla="*/ 44786 w 52690"/>
                <a:gd name="connsiteY3" fmla="*/ 5382 h 62715"/>
                <a:gd name="connsiteX4" fmla="*/ 52471 w 52690"/>
                <a:gd name="connsiteY4" fmla="*/ 20100 h 62715"/>
                <a:gd name="connsiteX5" fmla="*/ 33259 w 52690"/>
                <a:gd name="connsiteY5" fmla="*/ 20100 h 62715"/>
                <a:gd name="connsiteX6" fmla="*/ 31064 w 52690"/>
                <a:gd name="connsiteY6" fmla="*/ 15766 h 62715"/>
                <a:gd name="connsiteX7" fmla="*/ 25469 w 52690"/>
                <a:gd name="connsiteY7" fmla="*/ 14608 h 62715"/>
                <a:gd name="connsiteX8" fmla="*/ 18114 w 52690"/>
                <a:gd name="connsiteY8" fmla="*/ 19111 h 62715"/>
                <a:gd name="connsiteX9" fmla="*/ 27116 w 52690"/>
                <a:gd name="connsiteY9" fmla="*/ 24713 h 62715"/>
                <a:gd name="connsiteX10" fmla="*/ 43693 w 52690"/>
                <a:gd name="connsiteY10" fmla="*/ 29436 h 62715"/>
                <a:gd name="connsiteX11" fmla="*/ 50111 w 52690"/>
                <a:gd name="connsiteY11" fmla="*/ 34543 h 62715"/>
                <a:gd name="connsiteX12" fmla="*/ 52691 w 52690"/>
                <a:gd name="connsiteY12" fmla="*/ 43275 h 62715"/>
                <a:gd name="connsiteX13" fmla="*/ 45340 w 52690"/>
                <a:gd name="connsiteY13" fmla="*/ 57279 h 62715"/>
                <a:gd name="connsiteX14" fmla="*/ 26782 w 52690"/>
                <a:gd name="connsiteY14" fmla="*/ 62716 h 62715"/>
                <a:gd name="connsiteX15" fmla="*/ 8119 w 52690"/>
                <a:gd name="connsiteY15" fmla="*/ 57609 h 62715"/>
                <a:gd name="connsiteX16" fmla="*/ 0 w 52690"/>
                <a:gd name="connsiteY16" fmla="*/ 42506 h 62715"/>
                <a:gd name="connsiteX17" fmla="*/ 19207 w 52690"/>
                <a:gd name="connsiteY17" fmla="*/ 42506 h 62715"/>
                <a:gd name="connsiteX18" fmla="*/ 27116 w 52690"/>
                <a:gd name="connsiteY18" fmla="*/ 48108 h 62715"/>
                <a:gd name="connsiteX19" fmla="*/ 32546 w 52690"/>
                <a:gd name="connsiteY19" fmla="*/ 46570 h 62715"/>
                <a:gd name="connsiteX20" fmla="*/ 34691 w 52690"/>
                <a:gd name="connsiteY20" fmla="*/ 42616 h 62715"/>
                <a:gd name="connsiteX21" fmla="*/ 31123 w 52690"/>
                <a:gd name="connsiteY21" fmla="*/ 38772 h 62715"/>
                <a:gd name="connsiteX22" fmla="*/ 22505 w 52690"/>
                <a:gd name="connsiteY22" fmla="*/ 36360 h 62715"/>
                <a:gd name="connsiteX23" fmla="*/ 12346 w 52690"/>
                <a:gd name="connsiteY23" fmla="*/ 33884 h 62715"/>
                <a:gd name="connsiteX24" fmla="*/ 3678 w 52690"/>
                <a:gd name="connsiteY24" fmla="*/ 28726 h 62715"/>
                <a:gd name="connsiteX25" fmla="*/ 105 w 52690"/>
                <a:gd name="connsiteY25" fmla="*/ 19111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690" h="62715">
                  <a:moveTo>
                    <a:pt x="105" y="19111"/>
                  </a:moveTo>
                  <a:cubicBezTo>
                    <a:pt x="105" y="13693"/>
                    <a:pt x="2411" y="9153"/>
                    <a:pt x="7022" y="5492"/>
                  </a:cubicBezTo>
                  <a:cubicBezTo>
                    <a:pt x="11637" y="1835"/>
                    <a:pt x="17876" y="0"/>
                    <a:pt x="25744" y="0"/>
                  </a:cubicBezTo>
                  <a:cubicBezTo>
                    <a:pt x="33607" y="0"/>
                    <a:pt x="39961" y="1799"/>
                    <a:pt x="44786" y="5382"/>
                  </a:cubicBezTo>
                  <a:cubicBezTo>
                    <a:pt x="49617" y="8970"/>
                    <a:pt x="52183" y="13876"/>
                    <a:pt x="52471" y="20100"/>
                  </a:cubicBezTo>
                  <a:lnTo>
                    <a:pt x="33259" y="20100"/>
                  </a:lnTo>
                  <a:cubicBezTo>
                    <a:pt x="33040" y="17976"/>
                    <a:pt x="32308" y="16530"/>
                    <a:pt x="31064" y="15766"/>
                  </a:cubicBezTo>
                  <a:cubicBezTo>
                    <a:pt x="29820" y="14997"/>
                    <a:pt x="27953" y="14608"/>
                    <a:pt x="25469" y="14608"/>
                  </a:cubicBezTo>
                  <a:cubicBezTo>
                    <a:pt x="20566" y="14608"/>
                    <a:pt x="18114" y="16109"/>
                    <a:pt x="18114" y="19111"/>
                  </a:cubicBezTo>
                  <a:cubicBezTo>
                    <a:pt x="18114" y="21821"/>
                    <a:pt x="21110" y="23688"/>
                    <a:pt x="27116" y="24713"/>
                  </a:cubicBezTo>
                  <a:cubicBezTo>
                    <a:pt x="33191" y="25738"/>
                    <a:pt x="38712" y="27312"/>
                    <a:pt x="43693" y="29436"/>
                  </a:cubicBezTo>
                  <a:cubicBezTo>
                    <a:pt x="46250" y="30461"/>
                    <a:pt x="48395" y="32168"/>
                    <a:pt x="50111" y="34543"/>
                  </a:cubicBezTo>
                  <a:cubicBezTo>
                    <a:pt x="51835" y="36928"/>
                    <a:pt x="52691" y="39833"/>
                    <a:pt x="52691" y="43275"/>
                  </a:cubicBezTo>
                  <a:cubicBezTo>
                    <a:pt x="52691" y="48986"/>
                    <a:pt x="50239" y="53654"/>
                    <a:pt x="45340" y="57279"/>
                  </a:cubicBezTo>
                  <a:cubicBezTo>
                    <a:pt x="40436" y="60904"/>
                    <a:pt x="34252" y="62716"/>
                    <a:pt x="26782" y="62716"/>
                  </a:cubicBezTo>
                  <a:cubicBezTo>
                    <a:pt x="19317" y="62716"/>
                    <a:pt x="13096" y="61014"/>
                    <a:pt x="8119" y="57609"/>
                  </a:cubicBezTo>
                  <a:cubicBezTo>
                    <a:pt x="3143" y="54204"/>
                    <a:pt x="435" y="49170"/>
                    <a:pt x="0" y="42506"/>
                  </a:cubicBezTo>
                  <a:lnTo>
                    <a:pt x="19207" y="42506"/>
                  </a:lnTo>
                  <a:cubicBezTo>
                    <a:pt x="19720" y="46241"/>
                    <a:pt x="22354" y="48108"/>
                    <a:pt x="27116" y="48108"/>
                  </a:cubicBezTo>
                  <a:cubicBezTo>
                    <a:pt x="29312" y="48108"/>
                    <a:pt x="31123" y="47600"/>
                    <a:pt x="32546" y="46570"/>
                  </a:cubicBezTo>
                  <a:cubicBezTo>
                    <a:pt x="33978" y="45545"/>
                    <a:pt x="34691" y="44227"/>
                    <a:pt x="34691" y="42616"/>
                  </a:cubicBezTo>
                  <a:cubicBezTo>
                    <a:pt x="34691" y="41005"/>
                    <a:pt x="33502" y="39724"/>
                    <a:pt x="31123" y="38772"/>
                  </a:cubicBezTo>
                  <a:cubicBezTo>
                    <a:pt x="28740" y="37820"/>
                    <a:pt x="25867" y="37015"/>
                    <a:pt x="22505" y="36360"/>
                  </a:cubicBezTo>
                  <a:cubicBezTo>
                    <a:pt x="19134" y="35696"/>
                    <a:pt x="15749" y="34873"/>
                    <a:pt x="12346" y="33884"/>
                  </a:cubicBezTo>
                  <a:cubicBezTo>
                    <a:pt x="8943" y="32896"/>
                    <a:pt x="6056" y="31179"/>
                    <a:pt x="3678" y="28726"/>
                  </a:cubicBezTo>
                  <a:cubicBezTo>
                    <a:pt x="1295" y="26269"/>
                    <a:pt x="105" y="23065"/>
                    <a:pt x="105" y="19111"/>
                  </a:cubicBezTo>
                  <a:close/>
                </a:path>
              </a:pathLst>
            </a:custGeom>
            <a:solidFill>
              <a:srgbClr val="33323B"/>
            </a:solidFill>
            <a:ln w="457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C2B97A6-29C6-C7D5-6D6D-8AF03063A265}"/>
                </a:ext>
              </a:extLst>
            </p:cNvPr>
            <p:cNvSpPr/>
            <p:nvPr/>
          </p:nvSpPr>
          <p:spPr>
            <a:xfrm>
              <a:off x="7447806" y="4726498"/>
              <a:ext cx="36886" cy="76225"/>
            </a:xfrm>
            <a:custGeom>
              <a:avLst/>
              <a:gdLst>
                <a:gd name="connsiteX0" fmla="*/ 30185 w 36886"/>
                <a:gd name="connsiteY0" fmla="*/ 60300 h 76225"/>
                <a:gd name="connsiteX1" fmla="*/ 36887 w 36886"/>
                <a:gd name="connsiteY1" fmla="*/ 60300 h 76225"/>
                <a:gd name="connsiteX2" fmla="*/ 36887 w 36886"/>
                <a:gd name="connsiteY2" fmla="*/ 76226 h 76225"/>
                <a:gd name="connsiteX3" fmla="*/ 27331 w 36886"/>
                <a:gd name="connsiteY3" fmla="*/ 76226 h 76225"/>
                <a:gd name="connsiteX4" fmla="*/ 11362 w 36886"/>
                <a:gd name="connsiteY4" fmla="*/ 71667 h 76225"/>
                <a:gd name="connsiteX5" fmla="*/ 5709 w 36886"/>
                <a:gd name="connsiteY5" fmla="*/ 56016 h 76225"/>
                <a:gd name="connsiteX6" fmla="*/ 5709 w 36886"/>
                <a:gd name="connsiteY6" fmla="*/ 30534 h 76225"/>
                <a:gd name="connsiteX7" fmla="*/ 0 w 36886"/>
                <a:gd name="connsiteY7" fmla="*/ 30534 h 76225"/>
                <a:gd name="connsiteX8" fmla="*/ 0 w 36886"/>
                <a:gd name="connsiteY8" fmla="*/ 14937 h 76225"/>
                <a:gd name="connsiteX9" fmla="*/ 5709 w 36886"/>
                <a:gd name="connsiteY9" fmla="*/ 14937 h 76225"/>
                <a:gd name="connsiteX10" fmla="*/ 5709 w 36886"/>
                <a:gd name="connsiteY10" fmla="*/ 0 h 76225"/>
                <a:gd name="connsiteX11" fmla="*/ 24477 w 36886"/>
                <a:gd name="connsiteY11" fmla="*/ 0 h 76225"/>
                <a:gd name="connsiteX12" fmla="*/ 24477 w 36886"/>
                <a:gd name="connsiteY12" fmla="*/ 14937 h 76225"/>
                <a:gd name="connsiteX13" fmla="*/ 36777 w 36886"/>
                <a:gd name="connsiteY13" fmla="*/ 14937 h 76225"/>
                <a:gd name="connsiteX14" fmla="*/ 36777 w 36886"/>
                <a:gd name="connsiteY14" fmla="*/ 30534 h 76225"/>
                <a:gd name="connsiteX15" fmla="*/ 24477 w 36886"/>
                <a:gd name="connsiteY15" fmla="*/ 30534 h 76225"/>
                <a:gd name="connsiteX16" fmla="*/ 24477 w 36886"/>
                <a:gd name="connsiteY16" fmla="*/ 56016 h 76225"/>
                <a:gd name="connsiteX17" fmla="*/ 30185 w 36886"/>
                <a:gd name="connsiteY17" fmla="*/ 60300 h 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86" h="76225">
                  <a:moveTo>
                    <a:pt x="30185" y="60300"/>
                  </a:moveTo>
                  <a:lnTo>
                    <a:pt x="36887" y="60300"/>
                  </a:lnTo>
                  <a:lnTo>
                    <a:pt x="36887" y="76226"/>
                  </a:lnTo>
                  <a:lnTo>
                    <a:pt x="27331" y="76226"/>
                  </a:lnTo>
                  <a:cubicBezTo>
                    <a:pt x="20451" y="76226"/>
                    <a:pt x="15127" y="74706"/>
                    <a:pt x="11362" y="71667"/>
                  </a:cubicBezTo>
                  <a:cubicBezTo>
                    <a:pt x="7593" y="68629"/>
                    <a:pt x="5709" y="63416"/>
                    <a:pt x="5709" y="56016"/>
                  </a:cubicBezTo>
                  <a:lnTo>
                    <a:pt x="5709" y="30534"/>
                  </a:lnTo>
                  <a:lnTo>
                    <a:pt x="0" y="30534"/>
                  </a:lnTo>
                  <a:lnTo>
                    <a:pt x="0" y="14937"/>
                  </a:lnTo>
                  <a:lnTo>
                    <a:pt x="5709" y="14937"/>
                  </a:lnTo>
                  <a:lnTo>
                    <a:pt x="5709" y="0"/>
                  </a:lnTo>
                  <a:lnTo>
                    <a:pt x="24477" y="0"/>
                  </a:lnTo>
                  <a:lnTo>
                    <a:pt x="24477" y="14937"/>
                  </a:lnTo>
                  <a:lnTo>
                    <a:pt x="36777" y="14937"/>
                  </a:lnTo>
                  <a:lnTo>
                    <a:pt x="36777" y="30534"/>
                  </a:lnTo>
                  <a:lnTo>
                    <a:pt x="24477" y="30534"/>
                  </a:lnTo>
                  <a:lnTo>
                    <a:pt x="24477" y="56016"/>
                  </a:lnTo>
                  <a:cubicBezTo>
                    <a:pt x="24477" y="58872"/>
                    <a:pt x="26380" y="60300"/>
                    <a:pt x="30185" y="60300"/>
                  </a:cubicBezTo>
                  <a:close/>
                </a:path>
              </a:pathLst>
            </a:custGeom>
            <a:solidFill>
              <a:srgbClr val="33323B"/>
            </a:solidFill>
            <a:ln w="457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193C351-F102-E9A3-50BC-5DD81F673C8D}"/>
                </a:ext>
              </a:extLst>
            </p:cNvPr>
            <p:cNvSpPr/>
            <p:nvPr/>
          </p:nvSpPr>
          <p:spPr>
            <a:xfrm>
              <a:off x="7493031" y="4740777"/>
              <a:ext cx="61788" cy="62715"/>
            </a:xfrm>
            <a:custGeom>
              <a:avLst/>
              <a:gdLst>
                <a:gd name="connsiteX0" fmla="*/ 30501 w 61788"/>
                <a:gd name="connsiteY0" fmla="*/ 62716 h 62715"/>
                <a:gd name="connsiteX1" fmla="*/ 8545 w 61788"/>
                <a:gd name="connsiteY1" fmla="*/ 54094 h 62715"/>
                <a:gd name="connsiteX2" fmla="*/ 0 w 61788"/>
                <a:gd name="connsiteY2" fmla="*/ 31193 h 62715"/>
                <a:gd name="connsiteX3" fmla="*/ 8499 w 61788"/>
                <a:gd name="connsiteY3" fmla="*/ 8457 h 62715"/>
                <a:gd name="connsiteX4" fmla="*/ 30501 w 61788"/>
                <a:gd name="connsiteY4" fmla="*/ 0 h 62715"/>
                <a:gd name="connsiteX5" fmla="*/ 52915 w 61788"/>
                <a:gd name="connsiteY5" fmla="*/ 8347 h 62715"/>
                <a:gd name="connsiteX6" fmla="*/ 61789 w 61788"/>
                <a:gd name="connsiteY6" fmla="*/ 31523 h 62715"/>
                <a:gd name="connsiteX7" fmla="*/ 61377 w 61788"/>
                <a:gd name="connsiteY7" fmla="*/ 37454 h 62715"/>
                <a:gd name="connsiteX8" fmla="*/ 19203 w 61788"/>
                <a:gd name="connsiteY8" fmla="*/ 37454 h 62715"/>
                <a:gd name="connsiteX9" fmla="*/ 22816 w 61788"/>
                <a:gd name="connsiteY9" fmla="*/ 44099 h 62715"/>
                <a:gd name="connsiteX10" fmla="*/ 29495 w 61788"/>
                <a:gd name="connsiteY10" fmla="*/ 46680 h 62715"/>
                <a:gd name="connsiteX11" fmla="*/ 34801 w 61788"/>
                <a:gd name="connsiteY11" fmla="*/ 45966 h 62715"/>
                <a:gd name="connsiteX12" fmla="*/ 37362 w 61788"/>
                <a:gd name="connsiteY12" fmla="*/ 44538 h 62715"/>
                <a:gd name="connsiteX13" fmla="*/ 39512 w 61788"/>
                <a:gd name="connsiteY13" fmla="*/ 42177 h 62715"/>
                <a:gd name="connsiteX14" fmla="*/ 59822 w 61788"/>
                <a:gd name="connsiteY14" fmla="*/ 42177 h 62715"/>
                <a:gd name="connsiteX15" fmla="*/ 49301 w 61788"/>
                <a:gd name="connsiteY15" fmla="*/ 57059 h 62715"/>
                <a:gd name="connsiteX16" fmla="*/ 30501 w 61788"/>
                <a:gd name="connsiteY16" fmla="*/ 62716 h 62715"/>
                <a:gd name="connsiteX17" fmla="*/ 38552 w 61788"/>
                <a:gd name="connsiteY17" fmla="*/ 18727 h 62715"/>
                <a:gd name="connsiteX18" fmla="*/ 30730 w 61788"/>
                <a:gd name="connsiteY18" fmla="*/ 16036 h 62715"/>
                <a:gd name="connsiteX19" fmla="*/ 23182 w 61788"/>
                <a:gd name="connsiteY19" fmla="*/ 18727 h 62715"/>
                <a:gd name="connsiteX20" fmla="*/ 19340 w 61788"/>
                <a:gd name="connsiteY20" fmla="*/ 25702 h 62715"/>
                <a:gd name="connsiteX21" fmla="*/ 42257 w 61788"/>
                <a:gd name="connsiteY21" fmla="*/ 25702 h 62715"/>
                <a:gd name="connsiteX22" fmla="*/ 38552 w 61788"/>
                <a:gd name="connsiteY22" fmla="*/ 18727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788" h="62715">
                  <a:moveTo>
                    <a:pt x="30501" y="62716"/>
                  </a:moveTo>
                  <a:cubicBezTo>
                    <a:pt x="21581" y="62716"/>
                    <a:pt x="14262" y="59842"/>
                    <a:pt x="8545" y="54094"/>
                  </a:cubicBezTo>
                  <a:cubicBezTo>
                    <a:pt x="2854" y="48350"/>
                    <a:pt x="0" y="40717"/>
                    <a:pt x="0" y="31193"/>
                  </a:cubicBezTo>
                  <a:cubicBezTo>
                    <a:pt x="0" y="21679"/>
                    <a:pt x="2836" y="14096"/>
                    <a:pt x="8499" y="8457"/>
                  </a:cubicBezTo>
                  <a:cubicBezTo>
                    <a:pt x="14171" y="2819"/>
                    <a:pt x="21536" y="0"/>
                    <a:pt x="30501" y="0"/>
                  </a:cubicBezTo>
                  <a:cubicBezTo>
                    <a:pt x="39512" y="0"/>
                    <a:pt x="46968" y="2787"/>
                    <a:pt x="52915" y="8347"/>
                  </a:cubicBezTo>
                  <a:cubicBezTo>
                    <a:pt x="58861" y="13912"/>
                    <a:pt x="61789" y="21638"/>
                    <a:pt x="61789" y="31523"/>
                  </a:cubicBezTo>
                  <a:cubicBezTo>
                    <a:pt x="61789" y="33651"/>
                    <a:pt x="61652" y="35623"/>
                    <a:pt x="61377" y="37454"/>
                  </a:cubicBezTo>
                  <a:lnTo>
                    <a:pt x="19203" y="37454"/>
                  </a:lnTo>
                  <a:cubicBezTo>
                    <a:pt x="19569" y="40168"/>
                    <a:pt x="20803" y="42378"/>
                    <a:pt x="22816" y="44099"/>
                  </a:cubicBezTo>
                  <a:cubicBezTo>
                    <a:pt x="24875" y="45820"/>
                    <a:pt x="27116" y="46680"/>
                    <a:pt x="29495" y="46680"/>
                  </a:cubicBezTo>
                  <a:cubicBezTo>
                    <a:pt x="31873" y="46680"/>
                    <a:pt x="33612" y="46446"/>
                    <a:pt x="34801" y="45966"/>
                  </a:cubicBezTo>
                  <a:cubicBezTo>
                    <a:pt x="35990" y="45495"/>
                    <a:pt x="36813" y="45014"/>
                    <a:pt x="37362" y="44538"/>
                  </a:cubicBezTo>
                  <a:cubicBezTo>
                    <a:pt x="37911" y="44062"/>
                    <a:pt x="38643" y="43275"/>
                    <a:pt x="39512" y="42177"/>
                  </a:cubicBezTo>
                  <a:lnTo>
                    <a:pt x="59822" y="42177"/>
                  </a:lnTo>
                  <a:cubicBezTo>
                    <a:pt x="58084" y="48327"/>
                    <a:pt x="54561" y="53288"/>
                    <a:pt x="49301" y="57059"/>
                  </a:cubicBezTo>
                  <a:cubicBezTo>
                    <a:pt x="44041" y="60830"/>
                    <a:pt x="37774" y="62716"/>
                    <a:pt x="30501" y="62716"/>
                  </a:cubicBezTo>
                  <a:close/>
                  <a:moveTo>
                    <a:pt x="38552" y="18727"/>
                  </a:moveTo>
                  <a:cubicBezTo>
                    <a:pt x="36356" y="16933"/>
                    <a:pt x="33749" y="16036"/>
                    <a:pt x="30730" y="16036"/>
                  </a:cubicBezTo>
                  <a:cubicBezTo>
                    <a:pt x="27756" y="16036"/>
                    <a:pt x="25195" y="16933"/>
                    <a:pt x="23182" y="18727"/>
                  </a:cubicBezTo>
                  <a:cubicBezTo>
                    <a:pt x="21124" y="20525"/>
                    <a:pt x="19843" y="22846"/>
                    <a:pt x="19340" y="25702"/>
                  </a:cubicBezTo>
                  <a:lnTo>
                    <a:pt x="42257" y="25702"/>
                  </a:lnTo>
                  <a:cubicBezTo>
                    <a:pt x="41982" y="22846"/>
                    <a:pt x="40747" y="20525"/>
                    <a:pt x="38552" y="18727"/>
                  </a:cubicBezTo>
                  <a:close/>
                </a:path>
              </a:pathLst>
            </a:custGeom>
            <a:solidFill>
              <a:srgbClr val="33323B"/>
            </a:solidFill>
            <a:ln w="457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C2D12D54-3FB2-C6A5-C916-CCCCCC61D065}"/>
                </a:ext>
              </a:extLst>
            </p:cNvPr>
            <p:cNvSpPr/>
            <p:nvPr/>
          </p:nvSpPr>
          <p:spPr>
            <a:xfrm>
              <a:off x="7566896" y="4740777"/>
              <a:ext cx="36365" cy="61947"/>
            </a:xfrm>
            <a:custGeom>
              <a:avLst/>
              <a:gdLst>
                <a:gd name="connsiteX0" fmla="*/ 18800 w 36365"/>
                <a:gd name="connsiteY0" fmla="*/ 659 h 61947"/>
                <a:gd name="connsiteX1" fmla="*/ 18800 w 36365"/>
                <a:gd name="connsiteY1" fmla="*/ 12082 h 61947"/>
                <a:gd name="connsiteX2" fmla="*/ 36365 w 36365"/>
                <a:gd name="connsiteY2" fmla="*/ 0 h 61947"/>
                <a:gd name="connsiteX3" fmla="*/ 36365 w 36365"/>
                <a:gd name="connsiteY3" fmla="*/ 19111 h 61947"/>
                <a:gd name="connsiteX4" fmla="*/ 31745 w 36365"/>
                <a:gd name="connsiteY4" fmla="*/ 19111 h 61947"/>
                <a:gd name="connsiteX5" fmla="*/ 22048 w 36365"/>
                <a:gd name="connsiteY5" fmla="*/ 22187 h 61947"/>
                <a:gd name="connsiteX6" fmla="*/ 18800 w 36365"/>
                <a:gd name="connsiteY6" fmla="*/ 32951 h 61947"/>
                <a:gd name="connsiteX7" fmla="*/ 18800 w 36365"/>
                <a:gd name="connsiteY7" fmla="*/ 61947 h 61947"/>
                <a:gd name="connsiteX8" fmla="*/ 0 w 36365"/>
                <a:gd name="connsiteY8" fmla="*/ 61947 h 61947"/>
                <a:gd name="connsiteX9" fmla="*/ 0 w 36365"/>
                <a:gd name="connsiteY9" fmla="*/ 659 h 61947"/>
                <a:gd name="connsiteX10" fmla="*/ 18800 w 36365"/>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65" h="61947">
                  <a:moveTo>
                    <a:pt x="18800" y="659"/>
                  </a:moveTo>
                  <a:lnTo>
                    <a:pt x="18800" y="12082"/>
                  </a:lnTo>
                  <a:cubicBezTo>
                    <a:pt x="23191" y="4027"/>
                    <a:pt x="29046" y="0"/>
                    <a:pt x="36365" y="0"/>
                  </a:cubicBezTo>
                  <a:lnTo>
                    <a:pt x="36365" y="19111"/>
                  </a:lnTo>
                  <a:lnTo>
                    <a:pt x="31745" y="19111"/>
                  </a:lnTo>
                  <a:cubicBezTo>
                    <a:pt x="27445" y="19111"/>
                    <a:pt x="24198" y="20141"/>
                    <a:pt x="22048" y="22187"/>
                  </a:cubicBezTo>
                  <a:cubicBezTo>
                    <a:pt x="19852" y="24237"/>
                    <a:pt x="18800" y="27825"/>
                    <a:pt x="18800" y="32951"/>
                  </a:cubicBezTo>
                  <a:lnTo>
                    <a:pt x="18800" y="61947"/>
                  </a:lnTo>
                  <a:lnTo>
                    <a:pt x="0" y="61947"/>
                  </a:lnTo>
                  <a:lnTo>
                    <a:pt x="0" y="659"/>
                  </a:lnTo>
                  <a:lnTo>
                    <a:pt x="18800" y="659"/>
                  </a:lnTo>
                  <a:close/>
                </a:path>
              </a:pathLst>
            </a:custGeom>
            <a:solidFill>
              <a:srgbClr val="33323B"/>
            </a:solidFill>
            <a:ln w="457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E6F551F-2E6C-B110-40DC-7792BEA4EF76}"/>
                </a:ext>
              </a:extLst>
            </p:cNvPr>
            <p:cNvSpPr/>
            <p:nvPr/>
          </p:nvSpPr>
          <p:spPr>
            <a:xfrm>
              <a:off x="7641913" y="4724521"/>
              <a:ext cx="76298" cy="78861"/>
            </a:xfrm>
            <a:custGeom>
              <a:avLst/>
              <a:gdLst>
                <a:gd name="connsiteX0" fmla="*/ 11436 w 76298"/>
                <a:gd name="connsiteY0" fmla="*/ 67713 h 78861"/>
                <a:gd name="connsiteX1" fmla="*/ 0 w 76298"/>
                <a:gd name="connsiteY1" fmla="*/ 39431 h 78861"/>
                <a:gd name="connsiteX2" fmla="*/ 11436 w 76298"/>
                <a:gd name="connsiteY2" fmla="*/ 11148 h 78861"/>
                <a:gd name="connsiteX3" fmla="*/ 39476 w 76298"/>
                <a:gd name="connsiteY3" fmla="*/ 0 h 78861"/>
                <a:gd name="connsiteX4" fmla="*/ 62347 w 76298"/>
                <a:gd name="connsiteY4" fmla="*/ 6810 h 78861"/>
                <a:gd name="connsiteX5" fmla="*/ 76298 w 76298"/>
                <a:gd name="connsiteY5" fmla="*/ 25702 h 78861"/>
                <a:gd name="connsiteX6" fmla="*/ 53885 w 76298"/>
                <a:gd name="connsiteY6" fmla="*/ 25702 h 78861"/>
                <a:gd name="connsiteX7" fmla="*/ 39842 w 76298"/>
                <a:gd name="connsiteY7" fmla="*/ 17244 h 78861"/>
                <a:gd name="connsiteX8" fmla="*/ 24609 w 76298"/>
                <a:gd name="connsiteY8" fmla="*/ 23285 h 78861"/>
                <a:gd name="connsiteX9" fmla="*/ 19075 w 76298"/>
                <a:gd name="connsiteY9" fmla="*/ 39431 h 78861"/>
                <a:gd name="connsiteX10" fmla="*/ 24609 w 76298"/>
                <a:gd name="connsiteY10" fmla="*/ 55577 h 78861"/>
                <a:gd name="connsiteX11" fmla="*/ 39476 w 76298"/>
                <a:gd name="connsiteY11" fmla="*/ 61617 h 78861"/>
                <a:gd name="connsiteX12" fmla="*/ 50408 w 76298"/>
                <a:gd name="connsiteY12" fmla="*/ 58268 h 78861"/>
                <a:gd name="connsiteX13" fmla="*/ 56080 w 76298"/>
                <a:gd name="connsiteY13" fmla="*/ 49316 h 78861"/>
                <a:gd name="connsiteX14" fmla="*/ 34353 w 76298"/>
                <a:gd name="connsiteY14" fmla="*/ 49316 h 78861"/>
                <a:gd name="connsiteX15" fmla="*/ 34353 w 76298"/>
                <a:gd name="connsiteY15" fmla="*/ 35037 h 78861"/>
                <a:gd name="connsiteX16" fmla="*/ 76298 w 76298"/>
                <a:gd name="connsiteY16" fmla="*/ 35037 h 78861"/>
                <a:gd name="connsiteX17" fmla="*/ 76298 w 76298"/>
                <a:gd name="connsiteY17" fmla="*/ 49316 h 78861"/>
                <a:gd name="connsiteX18" fmla="*/ 64771 w 76298"/>
                <a:gd name="connsiteY18" fmla="*/ 68977 h 78861"/>
                <a:gd name="connsiteX19" fmla="*/ 53610 w 76298"/>
                <a:gd name="connsiteY19" fmla="*/ 76116 h 78861"/>
                <a:gd name="connsiteX20" fmla="*/ 39476 w 76298"/>
                <a:gd name="connsiteY20" fmla="*/ 78862 h 78861"/>
                <a:gd name="connsiteX21" fmla="*/ 11436 w 76298"/>
                <a:gd name="connsiteY21" fmla="*/ 67713 h 7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98" h="78861">
                  <a:moveTo>
                    <a:pt x="11436" y="67713"/>
                  </a:moveTo>
                  <a:cubicBezTo>
                    <a:pt x="3797" y="60281"/>
                    <a:pt x="0" y="50854"/>
                    <a:pt x="0" y="39431"/>
                  </a:cubicBezTo>
                  <a:cubicBezTo>
                    <a:pt x="0" y="28013"/>
                    <a:pt x="3797" y="18580"/>
                    <a:pt x="11436" y="11148"/>
                  </a:cubicBezTo>
                  <a:cubicBezTo>
                    <a:pt x="19075" y="3716"/>
                    <a:pt x="28452" y="0"/>
                    <a:pt x="39476" y="0"/>
                  </a:cubicBezTo>
                  <a:cubicBezTo>
                    <a:pt x="48075" y="0"/>
                    <a:pt x="55669" y="2275"/>
                    <a:pt x="62347" y="6810"/>
                  </a:cubicBezTo>
                  <a:cubicBezTo>
                    <a:pt x="68980" y="11350"/>
                    <a:pt x="73645" y="17647"/>
                    <a:pt x="76298" y="25702"/>
                  </a:cubicBezTo>
                  <a:lnTo>
                    <a:pt x="53885" y="25702"/>
                  </a:lnTo>
                  <a:cubicBezTo>
                    <a:pt x="50957" y="20063"/>
                    <a:pt x="46291" y="17244"/>
                    <a:pt x="39842" y="17244"/>
                  </a:cubicBezTo>
                  <a:cubicBezTo>
                    <a:pt x="33392" y="17244"/>
                    <a:pt x="28315" y="19258"/>
                    <a:pt x="24609" y="23285"/>
                  </a:cubicBezTo>
                  <a:cubicBezTo>
                    <a:pt x="20950" y="27312"/>
                    <a:pt x="19075" y="32694"/>
                    <a:pt x="19075" y="39431"/>
                  </a:cubicBezTo>
                  <a:cubicBezTo>
                    <a:pt x="19075" y="46167"/>
                    <a:pt x="20950" y="51549"/>
                    <a:pt x="24609" y="55577"/>
                  </a:cubicBezTo>
                  <a:cubicBezTo>
                    <a:pt x="28315" y="59604"/>
                    <a:pt x="33301" y="61617"/>
                    <a:pt x="39476" y="61617"/>
                  </a:cubicBezTo>
                  <a:cubicBezTo>
                    <a:pt x="43958" y="61617"/>
                    <a:pt x="47618" y="60501"/>
                    <a:pt x="50408" y="58268"/>
                  </a:cubicBezTo>
                  <a:cubicBezTo>
                    <a:pt x="53244" y="56039"/>
                    <a:pt x="55120" y="53050"/>
                    <a:pt x="56080" y="49316"/>
                  </a:cubicBezTo>
                  <a:lnTo>
                    <a:pt x="34353" y="49316"/>
                  </a:lnTo>
                  <a:lnTo>
                    <a:pt x="34353" y="35037"/>
                  </a:lnTo>
                  <a:lnTo>
                    <a:pt x="76298" y="35037"/>
                  </a:lnTo>
                  <a:lnTo>
                    <a:pt x="76298" y="49316"/>
                  </a:lnTo>
                  <a:cubicBezTo>
                    <a:pt x="74880" y="56345"/>
                    <a:pt x="71038" y="62903"/>
                    <a:pt x="64771" y="68977"/>
                  </a:cubicBezTo>
                  <a:cubicBezTo>
                    <a:pt x="61752" y="71905"/>
                    <a:pt x="58047" y="74285"/>
                    <a:pt x="53610" y="76116"/>
                  </a:cubicBezTo>
                  <a:cubicBezTo>
                    <a:pt x="49173" y="77951"/>
                    <a:pt x="44461" y="78862"/>
                    <a:pt x="39476" y="78862"/>
                  </a:cubicBezTo>
                  <a:cubicBezTo>
                    <a:pt x="28452" y="78862"/>
                    <a:pt x="19075" y="75145"/>
                    <a:pt x="11436" y="67713"/>
                  </a:cubicBezTo>
                  <a:close/>
                </a:path>
              </a:pathLst>
            </a:custGeom>
            <a:solidFill>
              <a:srgbClr val="33323B"/>
            </a:solidFill>
            <a:ln w="457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0BDAC46-6E53-EFA5-19F2-5940CC3D7287}"/>
                </a:ext>
              </a:extLst>
            </p:cNvPr>
            <p:cNvSpPr/>
            <p:nvPr/>
          </p:nvSpPr>
          <p:spPr>
            <a:xfrm>
              <a:off x="7730242" y="4740777"/>
              <a:ext cx="36364" cy="61947"/>
            </a:xfrm>
            <a:custGeom>
              <a:avLst/>
              <a:gdLst>
                <a:gd name="connsiteX0" fmla="*/ 18800 w 36364"/>
                <a:gd name="connsiteY0" fmla="*/ 659 h 61947"/>
                <a:gd name="connsiteX1" fmla="*/ 18800 w 36364"/>
                <a:gd name="connsiteY1" fmla="*/ 12082 h 61947"/>
                <a:gd name="connsiteX2" fmla="*/ 36365 w 36364"/>
                <a:gd name="connsiteY2" fmla="*/ 0 h 61947"/>
                <a:gd name="connsiteX3" fmla="*/ 36365 w 36364"/>
                <a:gd name="connsiteY3" fmla="*/ 19111 h 61947"/>
                <a:gd name="connsiteX4" fmla="*/ 31745 w 36364"/>
                <a:gd name="connsiteY4" fmla="*/ 19111 h 61947"/>
                <a:gd name="connsiteX5" fmla="*/ 22048 w 36364"/>
                <a:gd name="connsiteY5" fmla="*/ 22187 h 61947"/>
                <a:gd name="connsiteX6" fmla="*/ 18800 w 36364"/>
                <a:gd name="connsiteY6" fmla="*/ 32951 h 61947"/>
                <a:gd name="connsiteX7" fmla="*/ 18800 w 36364"/>
                <a:gd name="connsiteY7" fmla="*/ 61947 h 61947"/>
                <a:gd name="connsiteX8" fmla="*/ 0 w 36364"/>
                <a:gd name="connsiteY8" fmla="*/ 61947 h 61947"/>
                <a:gd name="connsiteX9" fmla="*/ 0 w 36364"/>
                <a:gd name="connsiteY9" fmla="*/ 659 h 61947"/>
                <a:gd name="connsiteX10" fmla="*/ 18800 w 36364"/>
                <a:gd name="connsiteY10" fmla="*/ 659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64" h="61947">
                  <a:moveTo>
                    <a:pt x="18800" y="659"/>
                  </a:moveTo>
                  <a:lnTo>
                    <a:pt x="18800" y="12082"/>
                  </a:lnTo>
                  <a:cubicBezTo>
                    <a:pt x="23191" y="4027"/>
                    <a:pt x="29046" y="0"/>
                    <a:pt x="36365" y="0"/>
                  </a:cubicBezTo>
                  <a:lnTo>
                    <a:pt x="36365" y="19111"/>
                  </a:lnTo>
                  <a:lnTo>
                    <a:pt x="31745" y="19111"/>
                  </a:lnTo>
                  <a:cubicBezTo>
                    <a:pt x="27445" y="19111"/>
                    <a:pt x="24197" y="20141"/>
                    <a:pt x="22048" y="22187"/>
                  </a:cubicBezTo>
                  <a:cubicBezTo>
                    <a:pt x="19852" y="24237"/>
                    <a:pt x="18800" y="27825"/>
                    <a:pt x="18800" y="32951"/>
                  </a:cubicBezTo>
                  <a:lnTo>
                    <a:pt x="18800" y="61947"/>
                  </a:lnTo>
                  <a:lnTo>
                    <a:pt x="0" y="61947"/>
                  </a:lnTo>
                  <a:lnTo>
                    <a:pt x="0" y="659"/>
                  </a:lnTo>
                  <a:lnTo>
                    <a:pt x="18800" y="659"/>
                  </a:lnTo>
                  <a:close/>
                </a:path>
              </a:pathLst>
            </a:custGeom>
            <a:solidFill>
              <a:srgbClr val="33323B"/>
            </a:solidFill>
            <a:ln w="457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3CAA44F-F127-70E6-7A84-10B406F9C56F}"/>
                </a:ext>
              </a:extLst>
            </p:cNvPr>
            <p:cNvSpPr/>
            <p:nvPr/>
          </p:nvSpPr>
          <p:spPr>
            <a:xfrm>
              <a:off x="7772416" y="4740777"/>
              <a:ext cx="63993" cy="62715"/>
            </a:xfrm>
            <a:custGeom>
              <a:avLst/>
              <a:gdLst>
                <a:gd name="connsiteX0" fmla="*/ 9286 w 63993"/>
                <a:gd name="connsiteY0" fmla="*/ 54039 h 62715"/>
                <a:gd name="connsiteX1" fmla="*/ 0 w 63993"/>
                <a:gd name="connsiteY1" fmla="*/ 31193 h 62715"/>
                <a:gd name="connsiteX2" fmla="*/ 9240 w 63993"/>
                <a:gd name="connsiteY2" fmla="*/ 8517 h 62715"/>
                <a:gd name="connsiteX3" fmla="*/ 32065 w 63993"/>
                <a:gd name="connsiteY3" fmla="*/ 0 h 62715"/>
                <a:gd name="connsiteX4" fmla="*/ 54845 w 63993"/>
                <a:gd name="connsiteY4" fmla="*/ 8517 h 62715"/>
                <a:gd name="connsiteX5" fmla="*/ 63993 w 63993"/>
                <a:gd name="connsiteY5" fmla="*/ 31193 h 62715"/>
                <a:gd name="connsiteX6" fmla="*/ 54891 w 63993"/>
                <a:gd name="connsiteY6" fmla="*/ 54039 h 62715"/>
                <a:gd name="connsiteX7" fmla="*/ 32157 w 63993"/>
                <a:gd name="connsiteY7" fmla="*/ 62716 h 62715"/>
                <a:gd name="connsiteX8" fmla="*/ 9286 w 63993"/>
                <a:gd name="connsiteY8" fmla="*/ 54039 h 62715"/>
                <a:gd name="connsiteX9" fmla="*/ 41168 w 63993"/>
                <a:gd name="connsiteY9" fmla="*/ 42726 h 62715"/>
                <a:gd name="connsiteX10" fmla="*/ 44919 w 63993"/>
                <a:gd name="connsiteY10" fmla="*/ 31303 h 62715"/>
                <a:gd name="connsiteX11" fmla="*/ 41077 w 63993"/>
                <a:gd name="connsiteY11" fmla="*/ 19935 h 62715"/>
                <a:gd name="connsiteX12" fmla="*/ 31974 w 63993"/>
                <a:gd name="connsiteY12" fmla="*/ 16036 h 62715"/>
                <a:gd name="connsiteX13" fmla="*/ 22917 w 63993"/>
                <a:gd name="connsiteY13" fmla="*/ 19935 h 62715"/>
                <a:gd name="connsiteX14" fmla="*/ 19121 w 63993"/>
                <a:gd name="connsiteY14" fmla="*/ 31303 h 62715"/>
                <a:gd name="connsiteX15" fmla="*/ 23009 w 63993"/>
                <a:gd name="connsiteY15" fmla="*/ 42726 h 62715"/>
                <a:gd name="connsiteX16" fmla="*/ 32157 w 63993"/>
                <a:gd name="connsiteY16" fmla="*/ 46680 h 62715"/>
                <a:gd name="connsiteX17" fmla="*/ 41168 w 63993"/>
                <a:gd name="connsiteY17" fmla="*/ 42726 h 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3" h="62715">
                  <a:moveTo>
                    <a:pt x="9286" y="54039"/>
                  </a:moveTo>
                  <a:cubicBezTo>
                    <a:pt x="3111" y="48254"/>
                    <a:pt x="0" y="40639"/>
                    <a:pt x="0" y="31193"/>
                  </a:cubicBezTo>
                  <a:cubicBezTo>
                    <a:pt x="0" y="21747"/>
                    <a:pt x="3065" y="14187"/>
                    <a:pt x="9240" y="8517"/>
                  </a:cubicBezTo>
                  <a:cubicBezTo>
                    <a:pt x="15369" y="2837"/>
                    <a:pt x="22963" y="0"/>
                    <a:pt x="32065" y="0"/>
                  </a:cubicBezTo>
                  <a:cubicBezTo>
                    <a:pt x="41122" y="0"/>
                    <a:pt x="48716" y="2837"/>
                    <a:pt x="54845" y="8517"/>
                  </a:cubicBezTo>
                  <a:cubicBezTo>
                    <a:pt x="60929" y="14187"/>
                    <a:pt x="63993" y="21747"/>
                    <a:pt x="63993" y="31193"/>
                  </a:cubicBezTo>
                  <a:cubicBezTo>
                    <a:pt x="63993" y="40639"/>
                    <a:pt x="60974" y="48254"/>
                    <a:pt x="54891" y="54039"/>
                  </a:cubicBezTo>
                  <a:cubicBezTo>
                    <a:pt x="48807" y="59824"/>
                    <a:pt x="41260" y="62716"/>
                    <a:pt x="32157" y="62716"/>
                  </a:cubicBezTo>
                  <a:cubicBezTo>
                    <a:pt x="23100" y="62716"/>
                    <a:pt x="15461" y="59824"/>
                    <a:pt x="9286" y="54039"/>
                  </a:cubicBezTo>
                  <a:close/>
                  <a:moveTo>
                    <a:pt x="41168" y="42726"/>
                  </a:moveTo>
                  <a:cubicBezTo>
                    <a:pt x="43638" y="40090"/>
                    <a:pt x="44919" y="36282"/>
                    <a:pt x="44919" y="31303"/>
                  </a:cubicBezTo>
                  <a:cubicBezTo>
                    <a:pt x="44919" y="26324"/>
                    <a:pt x="43638" y="22535"/>
                    <a:pt x="41077" y="19935"/>
                  </a:cubicBezTo>
                  <a:cubicBezTo>
                    <a:pt x="38515" y="17336"/>
                    <a:pt x="35450" y="16036"/>
                    <a:pt x="31974" y="16036"/>
                  </a:cubicBezTo>
                  <a:cubicBezTo>
                    <a:pt x="28452" y="16036"/>
                    <a:pt x="25433" y="17336"/>
                    <a:pt x="22917" y="19935"/>
                  </a:cubicBezTo>
                  <a:cubicBezTo>
                    <a:pt x="20355" y="22535"/>
                    <a:pt x="19121" y="26324"/>
                    <a:pt x="19121" y="31303"/>
                  </a:cubicBezTo>
                  <a:cubicBezTo>
                    <a:pt x="19121" y="36282"/>
                    <a:pt x="20401" y="40090"/>
                    <a:pt x="23009" y="42726"/>
                  </a:cubicBezTo>
                  <a:cubicBezTo>
                    <a:pt x="25616" y="45362"/>
                    <a:pt x="28681" y="46680"/>
                    <a:pt x="32157" y="46680"/>
                  </a:cubicBezTo>
                  <a:cubicBezTo>
                    <a:pt x="35679" y="46680"/>
                    <a:pt x="38698" y="45362"/>
                    <a:pt x="41168" y="42726"/>
                  </a:cubicBezTo>
                  <a:close/>
                </a:path>
              </a:pathLst>
            </a:custGeom>
            <a:solidFill>
              <a:srgbClr val="33323B"/>
            </a:solidFill>
            <a:ln w="457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BB4E7CE3-3015-3EE9-C5F4-69A2AA655E42}"/>
                </a:ext>
              </a:extLst>
            </p:cNvPr>
            <p:cNvSpPr/>
            <p:nvPr/>
          </p:nvSpPr>
          <p:spPr>
            <a:xfrm>
              <a:off x="7847937" y="4741436"/>
              <a:ext cx="60928" cy="61947"/>
            </a:xfrm>
            <a:custGeom>
              <a:avLst/>
              <a:gdLst>
                <a:gd name="connsiteX0" fmla="*/ 42174 w 60928"/>
                <a:gd name="connsiteY0" fmla="*/ 0 h 61947"/>
                <a:gd name="connsiteX1" fmla="*/ 60929 w 60928"/>
                <a:gd name="connsiteY1" fmla="*/ 0 h 61947"/>
                <a:gd name="connsiteX2" fmla="*/ 60929 w 60928"/>
                <a:gd name="connsiteY2" fmla="*/ 61288 h 61947"/>
                <a:gd name="connsiteX3" fmla="*/ 42174 w 60928"/>
                <a:gd name="connsiteY3" fmla="*/ 61288 h 61947"/>
                <a:gd name="connsiteX4" fmla="*/ 42174 w 60928"/>
                <a:gd name="connsiteY4" fmla="*/ 52286 h 61947"/>
                <a:gd name="connsiteX5" fmla="*/ 23603 w 60928"/>
                <a:gd name="connsiteY5" fmla="*/ 61947 h 61947"/>
                <a:gd name="connsiteX6" fmla="*/ 6541 w 60928"/>
                <a:gd name="connsiteY6" fmla="*/ 54918 h 61947"/>
                <a:gd name="connsiteX7" fmla="*/ 0 w 60928"/>
                <a:gd name="connsiteY7" fmla="*/ 35806 h 61947"/>
                <a:gd name="connsiteX8" fmla="*/ 0 w 60928"/>
                <a:gd name="connsiteY8" fmla="*/ 0 h 61947"/>
                <a:gd name="connsiteX9" fmla="*/ 18663 w 60928"/>
                <a:gd name="connsiteY9" fmla="*/ 0 h 61947"/>
                <a:gd name="connsiteX10" fmla="*/ 18663 w 60928"/>
                <a:gd name="connsiteY10" fmla="*/ 33280 h 61947"/>
                <a:gd name="connsiteX11" fmla="*/ 21819 w 60928"/>
                <a:gd name="connsiteY11" fmla="*/ 42451 h 61947"/>
                <a:gd name="connsiteX12" fmla="*/ 30419 w 60928"/>
                <a:gd name="connsiteY12" fmla="*/ 45691 h 61947"/>
                <a:gd name="connsiteX13" fmla="*/ 39018 w 60928"/>
                <a:gd name="connsiteY13" fmla="*/ 42451 h 61947"/>
                <a:gd name="connsiteX14" fmla="*/ 42174 w 60928"/>
                <a:gd name="connsiteY14" fmla="*/ 33280 h 61947"/>
                <a:gd name="connsiteX15" fmla="*/ 42174 w 60928"/>
                <a:gd name="connsiteY15" fmla="*/ 0 h 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28" h="61947">
                  <a:moveTo>
                    <a:pt x="42174" y="0"/>
                  </a:moveTo>
                  <a:lnTo>
                    <a:pt x="60929" y="0"/>
                  </a:lnTo>
                  <a:lnTo>
                    <a:pt x="60929" y="61288"/>
                  </a:lnTo>
                  <a:lnTo>
                    <a:pt x="42174" y="61288"/>
                  </a:lnTo>
                  <a:lnTo>
                    <a:pt x="42174" y="52286"/>
                  </a:lnTo>
                  <a:cubicBezTo>
                    <a:pt x="38286" y="58725"/>
                    <a:pt x="32111" y="61947"/>
                    <a:pt x="23603" y="61947"/>
                  </a:cubicBezTo>
                  <a:cubicBezTo>
                    <a:pt x="16604" y="61947"/>
                    <a:pt x="10887" y="59604"/>
                    <a:pt x="6541" y="54918"/>
                  </a:cubicBezTo>
                  <a:cubicBezTo>
                    <a:pt x="2196" y="50231"/>
                    <a:pt x="0" y="43866"/>
                    <a:pt x="0" y="35806"/>
                  </a:cubicBezTo>
                  <a:lnTo>
                    <a:pt x="0" y="0"/>
                  </a:lnTo>
                  <a:lnTo>
                    <a:pt x="18663" y="0"/>
                  </a:lnTo>
                  <a:lnTo>
                    <a:pt x="18663" y="33280"/>
                  </a:lnTo>
                  <a:cubicBezTo>
                    <a:pt x="18663" y="37234"/>
                    <a:pt x="19715" y="40291"/>
                    <a:pt x="21819" y="42451"/>
                  </a:cubicBezTo>
                  <a:cubicBezTo>
                    <a:pt x="23877" y="44612"/>
                    <a:pt x="26759" y="45691"/>
                    <a:pt x="30419" y="45691"/>
                  </a:cubicBezTo>
                  <a:cubicBezTo>
                    <a:pt x="34078" y="45691"/>
                    <a:pt x="36960" y="44612"/>
                    <a:pt x="39018" y="42451"/>
                  </a:cubicBezTo>
                  <a:cubicBezTo>
                    <a:pt x="41122" y="40291"/>
                    <a:pt x="42174" y="37234"/>
                    <a:pt x="42174" y="33280"/>
                  </a:cubicBezTo>
                  <a:lnTo>
                    <a:pt x="42174" y="0"/>
                  </a:lnTo>
                  <a:close/>
                </a:path>
              </a:pathLst>
            </a:custGeom>
            <a:solidFill>
              <a:srgbClr val="33323B"/>
            </a:solidFill>
            <a:ln w="457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15E43C3A-C9D9-AE0C-FF4E-5840AE4DF6FB}"/>
                </a:ext>
              </a:extLst>
            </p:cNvPr>
            <p:cNvSpPr/>
            <p:nvPr/>
          </p:nvSpPr>
          <p:spPr>
            <a:xfrm>
              <a:off x="7925333" y="4740777"/>
              <a:ext cx="64679" cy="91163"/>
            </a:xfrm>
            <a:custGeom>
              <a:avLst/>
              <a:gdLst>
                <a:gd name="connsiteX0" fmla="*/ 18800 w 64679"/>
                <a:gd name="connsiteY0" fmla="*/ 8677 h 91163"/>
                <a:gd name="connsiteX1" fmla="*/ 36731 w 64679"/>
                <a:gd name="connsiteY1" fmla="*/ 0 h 91163"/>
                <a:gd name="connsiteX2" fmla="*/ 56537 w 64679"/>
                <a:gd name="connsiteY2" fmla="*/ 8842 h 91163"/>
                <a:gd name="connsiteX3" fmla="*/ 64679 w 64679"/>
                <a:gd name="connsiteY3" fmla="*/ 31413 h 91163"/>
                <a:gd name="connsiteX4" fmla="*/ 56537 w 64679"/>
                <a:gd name="connsiteY4" fmla="*/ 53929 h 91163"/>
                <a:gd name="connsiteX5" fmla="*/ 36914 w 64679"/>
                <a:gd name="connsiteY5" fmla="*/ 62716 h 91163"/>
                <a:gd name="connsiteX6" fmla="*/ 18800 w 64679"/>
                <a:gd name="connsiteY6" fmla="*/ 53050 h 91163"/>
                <a:gd name="connsiteX7" fmla="*/ 18800 w 64679"/>
                <a:gd name="connsiteY7" fmla="*/ 91163 h 91163"/>
                <a:gd name="connsiteX8" fmla="*/ 0 w 64679"/>
                <a:gd name="connsiteY8" fmla="*/ 91163 h 91163"/>
                <a:gd name="connsiteX9" fmla="*/ 0 w 64679"/>
                <a:gd name="connsiteY9" fmla="*/ 659 h 91163"/>
                <a:gd name="connsiteX10" fmla="*/ 18800 w 64679"/>
                <a:gd name="connsiteY10" fmla="*/ 659 h 91163"/>
                <a:gd name="connsiteX11" fmla="*/ 18800 w 64679"/>
                <a:gd name="connsiteY11" fmla="*/ 8677 h 91163"/>
                <a:gd name="connsiteX12" fmla="*/ 41534 w 64679"/>
                <a:gd name="connsiteY12" fmla="*/ 42561 h 91163"/>
                <a:gd name="connsiteX13" fmla="*/ 45559 w 64679"/>
                <a:gd name="connsiteY13" fmla="*/ 31413 h 91163"/>
                <a:gd name="connsiteX14" fmla="*/ 41534 w 64679"/>
                <a:gd name="connsiteY14" fmla="*/ 20210 h 91163"/>
                <a:gd name="connsiteX15" fmla="*/ 32156 w 64679"/>
                <a:gd name="connsiteY15" fmla="*/ 16256 h 91163"/>
                <a:gd name="connsiteX16" fmla="*/ 22871 w 64679"/>
                <a:gd name="connsiteY16" fmla="*/ 20155 h 91163"/>
                <a:gd name="connsiteX17" fmla="*/ 18800 w 64679"/>
                <a:gd name="connsiteY17" fmla="*/ 31303 h 91163"/>
                <a:gd name="connsiteX18" fmla="*/ 22871 w 64679"/>
                <a:gd name="connsiteY18" fmla="*/ 42506 h 91163"/>
                <a:gd name="connsiteX19" fmla="*/ 32156 w 64679"/>
                <a:gd name="connsiteY19" fmla="*/ 46465 h 91163"/>
                <a:gd name="connsiteX20" fmla="*/ 41534 w 64679"/>
                <a:gd name="connsiteY20" fmla="*/ 42561 h 9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79" h="91163">
                  <a:moveTo>
                    <a:pt x="18800" y="8677"/>
                  </a:moveTo>
                  <a:cubicBezTo>
                    <a:pt x="22962" y="2892"/>
                    <a:pt x="28955" y="0"/>
                    <a:pt x="36731" y="0"/>
                  </a:cubicBezTo>
                  <a:cubicBezTo>
                    <a:pt x="44553" y="0"/>
                    <a:pt x="51140" y="2952"/>
                    <a:pt x="56537" y="8842"/>
                  </a:cubicBezTo>
                  <a:cubicBezTo>
                    <a:pt x="61981" y="14736"/>
                    <a:pt x="64679" y="22260"/>
                    <a:pt x="64679" y="31413"/>
                  </a:cubicBezTo>
                  <a:cubicBezTo>
                    <a:pt x="64679" y="40566"/>
                    <a:pt x="61981" y="48071"/>
                    <a:pt x="56537" y="53929"/>
                  </a:cubicBezTo>
                  <a:cubicBezTo>
                    <a:pt x="51140" y="59792"/>
                    <a:pt x="44599" y="62716"/>
                    <a:pt x="36914" y="62716"/>
                  </a:cubicBezTo>
                  <a:cubicBezTo>
                    <a:pt x="29229" y="62716"/>
                    <a:pt x="23191" y="59494"/>
                    <a:pt x="18800" y="53050"/>
                  </a:cubicBezTo>
                  <a:lnTo>
                    <a:pt x="18800" y="91163"/>
                  </a:lnTo>
                  <a:lnTo>
                    <a:pt x="0" y="91163"/>
                  </a:lnTo>
                  <a:lnTo>
                    <a:pt x="0" y="659"/>
                  </a:lnTo>
                  <a:lnTo>
                    <a:pt x="18800" y="659"/>
                  </a:lnTo>
                  <a:lnTo>
                    <a:pt x="18800" y="8677"/>
                  </a:lnTo>
                  <a:close/>
                  <a:moveTo>
                    <a:pt x="41534" y="42561"/>
                  </a:moveTo>
                  <a:cubicBezTo>
                    <a:pt x="44232" y="39966"/>
                    <a:pt x="45559" y="36246"/>
                    <a:pt x="45559" y="31413"/>
                  </a:cubicBezTo>
                  <a:cubicBezTo>
                    <a:pt x="45559" y="26580"/>
                    <a:pt x="44232" y="22846"/>
                    <a:pt x="41534" y="20210"/>
                  </a:cubicBezTo>
                  <a:cubicBezTo>
                    <a:pt x="38789" y="17574"/>
                    <a:pt x="35679" y="16256"/>
                    <a:pt x="32156" y="16256"/>
                  </a:cubicBezTo>
                  <a:cubicBezTo>
                    <a:pt x="28680" y="16256"/>
                    <a:pt x="25570" y="17555"/>
                    <a:pt x="22871" y="20155"/>
                  </a:cubicBezTo>
                  <a:cubicBezTo>
                    <a:pt x="20126" y="22754"/>
                    <a:pt x="18800" y="26470"/>
                    <a:pt x="18800" y="31303"/>
                  </a:cubicBezTo>
                  <a:cubicBezTo>
                    <a:pt x="18800" y="36136"/>
                    <a:pt x="20126" y="39870"/>
                    <a:pt x="22871" y="42506"/>
                  </a:cubicBezTo>
                  <a:cubicBezTo>
                    <a:pt x="25570" y="45142"/>
                    <a:pt x="28680" y="46465"/>
                    <a:pt x="32156" y="46465"/>
                  </a:cubicBezTo>
                  <a:cubicBezTo>
                    <a:pt x="35679" y="46465"/>
                    <a:pt x="38789" y="45160"/>
                    <a:pt x="41534" y="42561"/>
                  </a:cubicBezTo>
                  <a:close/>
                </a:path>
              </a:pathLst>
            </a:custGeom>
            <a:solidFill>
              <a:srgbClr val="33323B"/>
            </a:solidFill>
            <a:ln w="4574" cap="flat">
              <a:noFill/>
              <a:prstDash val="solid"/>
              <a:miter/>
            </a:ln>
          </p:spPr>
          <p:txBody>
            <a:bodyPr rtlCol="0" anchor="ctr"/>
            <a:lstStyle/>
            <a:p>
              <a:endParaRPr lang="en-US"/>
            </a:p>
          </p:txBody>
        </p:sp>
      </p:grpSp>
      <p:grpSp>
        <p:nvGrpSpPr>
          <p:cNvPr id="72" name="Graphic 5">
            <a:extLst>
              <a:ext uri="{FF2B5EF4-FFF2-40B4-BE49-F238E27FC236}">
                <a16:creationId xmlns:a16="http://schemas.microsoft.com/office/drawing/2014/main" id="{B0D4744C-5BA6-F723-4A43-6F61D3529749}"/>
              </a:ext>
            </a:extLst>
          </p:cNvPr>
          <p:cNvGrpSpPr/>
          <p:nvPr/>
        </p:nvGrpSpPr>
        <p:grpSpPr>
          <a:xfrm>
            <a:off x="6373191" y="4405939"/>
            <a:ext cx="220523" cy="121148"/>
            <a:chOff x="8316292" y="4716549"/>
            <a:chExt cx="220523" cy="121148"/>
          </a:xfrm>
          <a:solidFill>
            <a:schemeClr val="tx2"/>
          </a:solidFill>
        </p:grpSpPr>
        <p:sp>
          <p:nvSpPr>
            <p:cNvPr id="73" name="Freeform 72">
              <a:extLst>
                <a:ext uri="{FF2B5EF4-FFF2-40B4-BE49-F238E27FC236}">
                  <a16:creationId xmlns:a16="http://schemas.microsoft.com/office/drawing/2014/main" id="{EAB1EFB0-996E-098A-F128-215FA2FB77D9}"/>
                </a:ext>
              </a:extLst>
            </p:cNvPr>
            <p:cNvSpPr/>
            <p:nvPr/>
          </p:nvSpPr>
          <p:spPr>
            <a:xfrm>
              <a:off x="8358009" y="4718636"/>
              <a:ext cx="30098" cy="38552"/>
            </a:xfrm>
            <a:custGeom>
              <a:avLst/>
              <a:gdLst>
                <a:gd name="connsiteX0" fmla="*/ 9377 w 30098"/>
                <a:gd name="connsiteY0" fmla="*/ 23564 h 38552"/>
                <a:gd name="connsiteX1" fmla="*/ 9377 w 30098"/>
                <a:gd name="connsiteY1" fmla="*/ 38552 h 38552"/>
                <a:gd name="connsiteX2" fmla="*/ 0 w 30098"/>
                <a:gd name="connsiteY2" fmla="*/ 38552 h 38552"/>
                <a:gd name="connsiteX3" fmla="*/ 0 w 30098"/>
                <a:gd name="connsiteY3" fmla="*/ 0 h 38552"/>
                <a:gd name="connsiteX4" fmla="*/ 15186 w 30098"/>
                <a:gd name="connsiteY4" fmla="*/ 0 h 38552"/>
                <a:gd name="connsiteX5" fmla="*/ 25616 w 30098"/>
                <a:gd name="connsiteY5" fmla="*/ 3460 h 38552"/>
                <a:gd name="connsiteX6" fmla="*/ 29366 w 30098"/>
                <a:gd name="connsiteY6" fmla="*/ 11807 h 38552"/>
                <a:gd name="connsiteX7" fmla="*/ 27308 w 30098"/>
                <a:gd name="connsiteY7" fmla="*/ 18342 h 38552"/>
                <a:gd name="connsiteX8" fmla="*/ 20676 w 30098"/>
                <a:gd name="connsiteY8" fmla="*/ 22846 h 38552"/>
                <a:gd name="connsiteX9" fmla="*/ 30098 w 30098"/>
                <a:gd name="connsiteY9" fmla="*/ 38552 h 38552"/>
                <a:gd name="connsiteX10" fmla="*/ 19120 w 30098"/>
                <a:gd name="connsiteY10" fmla="*/ 38552 h 38552"/>
                <a:gd name="connsiteX11" fmla="*/ 10475 w 30098"/>
                <a:gd name="connsiteY11" fmla="*/ 23564 h 38552"/>
                <a:gd name="connsiteX12" fmla="*/ 9377 w 30098"/>
                <a:gd name="connsiteY12" fmla="*/ 23564 h 38552"/>
                <a:gd name="connsiteX13" fmla="*/ 9377 w 30098"/>
                <a:gd name="connsiteY13" fmla="*/ 7144 h 38552"/>
                <a:gd name="connsiteX14" fmla="*/ 9377 w 30098"/>
                <a:gd name="connsiteY14" fmla="*/ 16420 h 38552"/>
                <a:gd name="connsiteX15" fmla="*/ 15186 w 30098"/>
                <a:gd name="connsiteY15" fmla="*/ 16420 h 38552"/>
                <a:gd name="connsiteX16" fmla="*/ 18571 w 30098"/>
                <a:gd name="connsiteY16" fmla="*/ 15162 h 38552"/>
                <a:gd name="connsiteX17" fmla="*/ 19806 w 30098"/>
                <a:gd name="connsiteY17" fmla="*/ 11835 h 38552"/>
                <a:gd name="connsiteX18" fmla="*/ 18525 w 30098"/>
                <a:gd name="connsiteY18" fmla="*/ 8457 h 38552"/>
                <a:gd name="connsiteX19" fmla="*/ 15186 w 30098"/>
                <a:gd name="connsiteY19" fmla="*/ 7144 h 38552"/>
                <a:gd name="connsiteX20" fmla="*/ 9377 w 30098"/>
                <a:gd name="connsiteY20" fmla="*/ 7144 h 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8" h="38552">
                  <a:moveTo>
                    <a:pt x="9377" y="23564"/>
                  </a:moveTo>
                  <a:lnTo>
                    <a:pt x="9377" y="38552"/>
                  </a:lnTo>
                  <a:lnTo>
                    <a:pt x="0" y="38552"/>
                  </a:lnTo>
                  <a:lnTo>
                    <a:pt x="0" y="0"/>
                  </a:lnTo>
                  <a:lnTo>
                    <a:pt x="15186" y="0"/>
                  </a:lnTo>
                  <a:cubicBezTo>
                    <a:pt x="19669" y="0"/>
                    <a:pt x="23145" y="1153"/>
                    <a:pt x="25616" y="3460"/>
                  </a:cubicBezTo>
                  <a:cubicBezTo>
                    <a:pt x="28086" y="5766"/>
                    <a:pt x="29366" y="8544"/>
                    <a:pt x="29366" y="11807"/>
                  </a:cubicBezTo>
                  <a:cubicBezTo>
                    <a:pt x="29366" y="14045"/>
                    <a:pt x="28681" y="16219"/>
                    <a:pt x="27308" y="18342"/>
                  </a:cubicBezTo>
                  <a:cubicBezTo>
                    <a:pt x="25981" y="20466"/>
                    <a:pt x="23740" y="21967"/>
                    <a:pt x="20676" y="22846"/>
                  </a:cubicBezTo>
                  <a:lnTo>
                    <a:pt x="30098" y="38552"/>
                  </a:lnTo>
                  <a:lnTo>
                    <a:pt x="19120" y="38552"/>
                  </a:lnTo>
                  <a:lnTo>
                    <a:pt x="10475" y="23564"/>
                  </a:lnTo>
                  <a:lnTo>
                    <a:pt x="9377" y="23564"/>
                  </a:lnTo>
                  <a:close/>
                  <a:moveTo>
                    <a:pt x="9377" y="7144"/>
                  </a:moveTo>
                  <a:lnTo>
                    <a:pt x="9377" y="16420"/>
                  </a:lnTo>
                  <a:lnTo>
                    <a:pt x="15186" y="16420"/>
                  </a:lnTo>
                  <a:cubicBezTo>
                    <a:pt x="16604" y="16420"/>
                    <a:pt x="17748" y="15999"/>
                    <a:pt x="18571" y="15162"/>
                  </a:cubicBezTo>
                  <a:cubicBezTo>
                    <a:pt x="19395" y="14315"/>
                    <a:pt x="19806" y="13208"/>
                    <a:pt x="19806" y="11835"/>
                  </a:cubicBezTo>
                  <a:cubicBezTo>
                    <a:pt x="19806" y="10457"/>
                    <a:pt x="19395" y="9336"/>
                    <a:pt x="18525" y="8457"/>
                  </a:cubicBezTo>
                  <a:cubicBezTo>
                    <a:pt x="17702" y="7583"/>
                    <a:pt x="16559" y="7144"/>
                    <a:pt x="15186" y="7144"/>
                  </a:cubicBezTo>
                  <a:lnTo>
                    <a:pt x="9377" y="7144"/>
                  </a:lnTo>
                  <a:close/>
                </a:path>
              </a:pathLst>
            </a:custGeom>
            <a:grpFill/>
            <a:ln w="457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A771D6B4-42B4-F3E1-602C-4BB138C29FE0}"/>
                </a:ext>
              </a:extLst>
            </p:cNvPr>
            <p:cNvSpPr/>
            <p:nvPr/>
          </p:nvSpPr>
          <p:spPr>
            <a:xfrm>
              <a:off x="8392408" y="4726219"/>
              <a:ext cx="30921" cy="31353"/>
            </a:xfrm>
            <a:custGeom>
              <a:avLst/>
              <a:gdLst>
                <a:gd name="connsiteX0" fmla="*/ 15278 w 30921"/>
                <a:gd name="connsiteY0" fmla="*/ 31353 h 31353"/>
                <a:gd name="connsiteX1" fmla="*/ 4300 w 30921"/>
                <a:gd name="connsiteY1" fmla="*/ 27047 h 31353"/>
                <a:gd name="connsiteX2" fmla="*/ 0 w 30921"/>
                <a:gd name="connsiteY2" fmla="*/ 15596 h 31353"/>
                <a:gd name="connsiteX3" fmla="*/ 4254 w 30921"/>
                <a:gd name="connsiteY3" fmla="*/ 4224 h 31353"/>
                <a:gd name="connsiteX4" fmla="*/ 15278 w 30921"/>
                <a:gd name="connsiteY4" fmla="*/ 0 h 31353"/>
                <a:gd name="connsiteX5" fmla="*/ 26439 w 30921"/>
                <a:gd name="connsiteY5" fmla="*/ 4174 h 31353"/>
                <a:gd name="connsiteX6" fmla="*/ 30922 w 30921"/>
                <a:gd name="connsiteY6" fmla="*/ 15757 h 31353"/>
                <a:gd name="connsiteX7" fmla="*/ 30693 w 30921"/>
                <a:gd name="connsiteY7" fmla="*/ 18722 h 31353"/>
                <a:gd name="connsiteX8" fmla="*/ 9606 w 30921"/>
                <a:gd name="connsiteY8" fmla="*/ 18722 h 31353"/>
                <a:gd name="connsiteX9" fmla="*/ 11436 w 30921"/>
                <a:gd name="connsiteY9" fmla="*/ 22045 h 31353"/>
                <a:gd name="connsiteX10" fmla="*/ 14729 w 30921"/>
                <a:gd name="connsiteY10" fmla="*/ 23335 h 31353"/>
                <a:gd name="connsiteX11" fmla="*/ 17428 w 30921"/>
                <a:gd name="connsiteY11" fmla="*/ 22978 h 31353"/>
                <a:gd name="connsiteX12" fmla="*/ 18708 w 30921"/>
                <a:gd name="connsiteY12" fmla="*/ 22264 h 31353"/>
                <a:gd name="connsiteX13" fmla="*/ 19760 w 30921"/>
                <a:gd name="connsiteY13" fmla="*/ 21084 h 31353"/>
                <a:gd name="connsiteX14" fmla="*/ 29915 w 30921"/>
                <a:gd name="connsiteY14" fmla="*/ 21084 h 31353"/>
                <a:gd name="connsiteX15" fmla="*/ 24655 w 30921"/>
                <a:gd name="connsiteY15" fmla="*/ 28525 h 31353"/>
                <a:gd name="connsiteX16" fmla="*/ 15278 w 30921"/>
                <a:gd name="connsiteY16" fmla="*/ 31353 h 31353"/>
                <a:gd name="connsiteX17" fmla="*/ 19257 w 30921"/>
                <a:gd name="connsiteY17" fmla="*/ 9354 h 31353"/>
                <a:gd name="connsiteX18" fmla="*/ 15369 w 30921"/>
                <a:gd name="connsiteY18" fmla="*/ 8013 h 31353"/>
                <a:gd name="connsiteX19" fmla="*/ 11572 w 30921"/>
                <a:gd name="connsiteY19" fmla="*/ 9354 h 31353"/>
                <a:gd name="connsiteX20" fmla="*/ 9652 w 30921"/>
                <a:gd name="connsiteY20" fmla="*/ 12846 h 31353"/>
                <a:gd name="connsiteX21" fmla="*/ 21133 w 30921"/>
                <a:gd name="connsiteY21" fmla="*/ 12846 h 31353"/>
                <a:gd name="connsiteX22" fmla="*/ 19257 w 30921"/>
                <a:gd name="connsiteY22" fmla="*/ 9354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21" h="31353">
                  <a:moveTo>
                    <a:pt x="15278" y="31353"/>
                  </a:moveTo>
                  <a:cubicBezTo>
                    <a:pt x="10795" y="31353"/>
                    <a:pt x="7136" y="29916"/>
                    <a:pt x="4300" y="27047"/>
                  </a:cubicBezTo>
                  <a:cubicBezTo>
                    <a:pt x="1418" y="24168"/>
                    <a:pt x="0" y="20351"/>
                    <a:pt x="0" y="15596"/>
                  </a:cubicBezTo>
                  <a:cubicBezTo>
                    <a:pt x="0" y="10832"/>
                    <a:pt x="1418" y="7043"/>
                    <a:pt x="4254" y="4224"/>
                  </a:cubicBezTo>
                  <a:cubicBezTo>
                    <a:pt x="7090" y="1405"/>
                    <a:pt x="10749" y="0"/>
                    <a:pt x="15278" y="0"/>
                  </a:cubicBezTo>
                  <a:cubicBezTo>
                    <a:pt x="19760" y="0"/>
                    <a:pt x="23512" y="1387"/>
                    <a:pt x="26439" y="4174"/>
                  </a:cubicBezTo>
                  <a:cubicBezTo>
                    <a:pt x="29412" y="6952"/>
                    <a:pt x="30922" y="10814"/>
                    <a:pt x="30922" y="15757"/>
                  </a:cubicBezTo>
                  <a:cubicBezTo>
                    <a:pt x="30922" y="16818"/>
                    <a:pt x="30830" y="17807"/>
                    <a:pt x="30693" y="18722"/>
                  </a:cubicBezTo>
                  <a:lnTo>
                    <a:pt x="9606" y="18722"/>
                  </a:lnTo>
                  <a:cubicBezTo>
                    <a:pt x="9789" y="20077"/>
                    <a:pt x="10384" y="21184"/>
                    <a:pt x="11436" y="22045"/>
                  </a:cubicBezTo>
                  <a:cubicBezTo>
                    <a:pt x="12442" y="22905"/>
                    <a:pt x="13540" y="23335"/>
                    <a:pt x="14729" y="23335"/>
                  </a:cubicBezTo>
                  <a:cubicBezTo>
                    <a:pt x="15918" y="23335"/>
                    <a:pt x="16833" y="23221"/>
                    <a:pt x="17428" y="22978"/>
                  </a:cubicBezTo>
                  <a:cubicBezTo>
                    <a:pt x="17976" y="22740"/>
                    <a:pt x="18434" y="22507"/>
                    <a:pt x="18708" y="22264"/>
                  </a:cubicBezTo>
                  <a:cubicBezTo>
                    <a:pt x="18983" y="22026"/>
                    <a:pt x="19349" y="21633"/>
                    <a:pt x="19760" y="21084"/>
                  </a:cubicBezTo>
                  <a:lnTo>
                    <a:pt x="29915" y="21084"/>
                  </a:lnTo>
                  <a:cubicBezTo>
                    <a:pt x="29046" y="24159"/>
                    <a:pt x="27308" y="26644"/>
                    <a:pt x="24655" y="28525"/>
                  </a:cubicBezTo>
                  <a:cubicBezTo>
                    <a:pt x="22002" y="30410"/>
                    <a:pt x="18892" y="31353"/>
                    <a:pt x="15278" y="31353"/>
                  </a:cubicBezTo>
                  <a:close/>
                  <a:moveTo>
                    <a:pt x="19257" y="9354"/>
                  </a:moveTo>
                  <a:cubicBezTo>
                    <a:pt x="18160" y="8462"/>
                    <a:pt x="16879" y="8013"/>
                    <a:pt x="15369" y="8013"/>
                  </a:cubicBezTo>
                  <a:cubicBezTo>
                    <a:pt x="13859" y="8013"/>
                    <a:pt x="12625" y="8462"/>
                    <a:pt x="11572" y="9354"/>
                  </a:cubicBezTo>
                  <a:cubicBezTo>
                    <a:pt x="10566" y="10260"/>
                    <a:pt x="9926" y="11423"/>
                    <a:pt x="9652" y="12846"/>
                  </a:cubicBezTo>
                  <a:lnTo>
                    <a:pt x="21133" y="12846"/>
                  </a:lnTo>
                  <a:cubicBezTo>
                    <a:pt x="20996" y="11423"/>
                    <a:pt x="20355" y="10260"/>
                    <a:pt x="19257" y="9354"/>
                  </a:cubicBezTo>
                  <a:close/>
                </a:path>
              </a:pathLst>
            </a:custGeom>
            <a:grpFill/>
            <a:ln w="457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D0D0504A-D698-22B8-5A82-4CB0352848A1}"/>
                </a:ext>
              </a:extLst>
            </p:cNvPr>
            <p:cNvSpPr/>
            <p:nvPr/>
          </p:nvSpPr>
          <p:spPr>
            <a:xfrm>
              <a:off x="8427126" y="4726219"/>
              <a:ext cx="32293" cy="31353"/>
            </a:xfrm>
            <a:custGeom>
              <a:avLst/>
              <a:gdLst>
                <a:gd name="connsiteX0" fmla="*/ 4025 w 32293"/>
                <a:gd name="connsiteY0" fmla="*/ 26960 h 31353"/>
                <a:gd name="connsiteX1" fmla="*/ 0 w 32293"/>
                <a:gd name="connsiteY1" fmla="*/ 15702 h 31353"/>
                <a:gd name="connsiteX2" fmla="*/ 4025 w 32293"/>
                <a:gd name="connsiteY2" fmla="*/ 4416 h 31353"/>
                <a:gd name="connsiteX3" fmla="*/ 13952 w 32293"/>
                <a:gd name="connsiteY3" fmla="*/ 0 h 31353"/>
                <a:gd name="connsiteX4" fmla="*/ 22917 w 32293"/>
                <a:gd name="connsiteY4" fmla="*/ 4334 h 31353"/>
                <a:gd name="connsiteX5" fmla="*/ 22917 w 32293"/>
                <a:gd name="connsiteY5" fmla="*/ 329 h 31353"/>
                <a:gd name="connsiteX6" fmla="*/ 32294 w 32293"/>
                <a:gd name="connsiteY6" fmla="*/ 329 h 31353"/>
                <a:gd name="connsiteX7" fmla="*/ 32294 w 32293"/>
                <a:gd name="connsiteY7" fmla="*/ 30969 h 31353"/>
                <a:gd name="connsiteX8" fmla="*/ 22917 w 32293"/>
                <a:gd name="connsiteY8" fmla="*/ 30969 h 31353"/>
                <a:gd name="connsiteX9" fmla="*/ 22917 w 32293"/>
                <a:gd name="connsiteY9" fmla="*/ 26516 h 31353"/>
                <a:gd name="connsiteX10" fmla="*/ 13814 w 32293"/>
                <a:gd name="connsiteY10" fmla="*/ 31353 h 31353"/>
                <a:gd name="connsiteX11" fmla="*/ 4025 w 32293"/>
                <a:gd name="connsiteY11" fmla="*/ 26960 h 31353"/>
                <a:gd name="connsiteX12" fmla="*/ 20904 w 32293"/>
                <a:gd name="connsiteY12" fmla="*/ 21248 h 31353"/>
                <a:gd name="connsiteX13" fmla="*/ 22917 w 32293"/>
                <a:gd name="connsiteY13" fmla="*/ 15647 h 31353"/>
                <a:gd name="connsiteX14" fmla="*/ 20904 w 32293"/>
                <a:gd name="connsiteY14" fmla="*/ 10073 h 31353"/>
                <a:gd name="connsiteX15" fmla="*/ 16239 w 32293"/>
                <a:gd name="connsiteY15" fmla="*/ 8123 h 31353"/>
                <a:gd name="connsiteX16" fmla="*/ 11573 w 32293"/>
                <a:gd name="connsiteY16" fmla="*/ 10100 h 31353"/>
                <a:gd name="connsiteX17" fmla="*/ 9514 w 32293"/>
                <a:gd name="connsiteY17" fmla="*/ 15702 h 31353"/>
                <a:gd name="connsiteX18" fmla="*/ 11573 w 32293"/>
                <a:gd name="connsiteY18" fmla="*/ 21276 h 31353"/>
                <a:gd name="connsiteX19" fmla="*/ 16239 w 32293"/>
                <a:gd name="connsiteY19" fmla="*/ 23230 h 31353"/>
                <a:gd name="connsiteX20" fmla="*/ 20904 w 32293"/>
                <a:gd name="connsiteY20" fmla="*/ 21248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293" h="31353">
                  <a:moveTo>
                    <a:pt x="4025" y="26960"/>
                  </a:moveTo>
                  <a:cubicBezTo>
                    <a:pt x="1327" y="24031"/>
                    <a:pt x="0" y="20278"/>
                    <a:pt x="0" y="15702"/>
                  </a:cubicBezTo>
                  <a:cubicBezTo>
                    <a:pt x="0" y="11125"/>
                    <a:pt x="1327" y="7363"/>
                    <a:pt x="4025" y="4416"/>
                  </a:cubicBezTo>
                  <a:cubicBezTo>
                    <a:pt x="6724" y="1473"/>
                    <a:pt x="10063" y="0"/>
                    <a:pt x="13952" y="0"/>
                  </a:cubicBezTo>
                  <a:cubicBezTo>
                    <a:pt x="17840" y="0"/>
                    <a:pt x="20813" y="1446"/>
                    <a:pt x="22917" y="4334"/>
                  </a:cubicBezTo>
                  <a:lnTo>
                    <a:pt x="22917" y="329"/>
                  </a:lnTo>
                  <a:lnTo>
                    <a:pt x="32294" y="329"/>
                  </a:lnTo>
                  <a:lnTo>
                    <a:pt x="32294" y="30969"/>
                  </a:lnTo>
                  <a:lnTo>
                    <a:pt x="22917" y="30969"/>
                  </a:lnTo>
                  <a:lnTo>
                    <a:pt x="22917" y="26516"/>
                  </a:lnTo>
                  <a:cubicBezTo>
                    <a:pt x="20630" y="29747"/>
                    <a:pt x="17611" y="31353"/>
                    <a:pt x="13814" y="31353"/>
                  </a:cubicBezTo>
                  <a:cubicBezTo>
                    <a:pt x="10017" y="31353"/>
                    <a:pt x="6724" y="29889"/>
                    <a:pt x="4025" y="26960"/>
                  </a:cubicBezTo>
                  <a:close/>
                  <a:moveTo>
                    <a:pt x="20904" y="21248"/>
                  </a:moveTo>
                  <a:cubicBezTo>
                    <a:pt x="22231" y="19930"/>
                    <a:pt x="22917" y="18063"/>
                    <a:pt x="22917" y="15647"/>
                  </a:cubicBezTo>
                  <a:cubicBezTo>
                    <a:pt x="22917" y="13231"/>
                    <a:pt x="22231" y="11377"/>
                    <a:pt x="20904" y="10073"/>
                  </a:cubicBezTo>
                  <a:cubicBezTo>
                    <a:pt x="19532" y="8778"/>
                    <a:pt x="17977" y="8123"/>
                    <a:pt x="16239" y="8123"/>
                  </a:cubicBezTo>
                  <a:cubicBezTo>
                    <a:pt x="14455" y="8123"/>
                    <a:pt x="12899" y="8782"/>
                    <a:pt x="11573" y="10100"/>
                  </a:cubicBezTo>
                  <a:cubicBezTo>
                    <a:pt x="10200" y="11423"/>
                    <a:pt x="9514" y="13290"/>
                    <a:pt x="9514" y="15702"/>
                  </a:cubicBezTo>
                  <a:cubicBezTo>
                    <a:pt x="9514" y="18118"/>
                    <a:pt x="10200" y="19976"/>
                    <a:pt x="11573" y="21276"/>
                  </a:cubicBezTo>
                  <a:cubicBezTo>
                    <a:pt x="12899" y="22576"/>
                    <a:pt x="14455" y="23230"/>
                    <a:pt x="16239" y="23230"/>
                  </a:cubicBezTo>
                  <a:cubicBezTo>
                    <a:pt x="17977" y="23230"/>
                    <a:pt x="19532" y="22566"/>
                    <a:pt x="20904" y="21248"/>
                  </a:cubicBezTo>
                  <a:close/>
                </a:path>
              </a:pathLst>
            </a:custGeom>
            <a:grpFill/>
            <a:ln w="457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C14DD76-90EB-4423-0577-A372FD236472}"/>
                </a:ext>
              </a:extLst>
            </p:cNvPr>
            <p:cNvSpPr/>
            <p:nvPr/>
          </p:nvSpPr>
          <p:spPr>
            <a:xfrm>
              <a:off x="8465412" y="4716549"/>
              <a:ext cx="32339" cy="41023"/>
            </a:xfrm>
            <a:custGeom>
              <a:avLst/>
              <a:gdLst>
                <a:gd name="connsiteX0" fmla="*/ 4071 w 32339"/>
                <a:gd name="connsiteY0" fmla="*/ 36630 h 41023"/>
                <a:gd name="connsiteX1" fmla="*/ 0 w 32339"/>
                <a:gd name="connsiteY1" fmla="*/ 25372 h 41023"/>
                <a:gd name="connsiteX2" fmla="*/ 4071 w 32339"/>
                <a:gd name="connsiteY2" fmla="*/ 14086 h 41023"/>
                <a:gd name="connsiteX3" fmla="*/ 13997 w 32339"/>
                <a:gd name="connsiteY3" fmla="*/ 9670 h 41023"/>
                <a:gd name="connsiteX4" fmla="*/ 22963 w 32339"/>
                <a:gd name="connsiteY4" fmla="*/ 14004 h 41023"/>
                <a:gd name="connsiteX5" fmla="*/ 22963 w 32339"/>
                <a:gd name="connsiteY5" fmla="*/ 0 h 41023"/>
                <a:gd name="connsiteX6" fmla="*/ 32340 w 32339"/>
                <a:gd name="connsiteY6" fmla="*/ 0 h 41023"/>
                <a:gd name="connsiteX7" fmla="*/ 32340 w 32339"/>
                <a:gd name="connsiteY7" fmla="*/ 40639 h 41023"/>
                <a:gd name="connsiteX8" fmla="*/ 22963 w 32339"/>
                <a:gd name="connsiteY8" fmla="*/ 40639 h 41023"/>
                <a:gd name="connsiteX9" fmla="*/ 22963 w 32339"/>
                <a:gd name="connsiteY9" fmla="*/ 36186 h 41023"/>
                <a:gd name="connsiteX10" fmla="*/ 13814 w 32339"/>
                <a:gd name="connsiteY10" fmla="*/ 41023 h 41023"/>
                <a:gd name="connsiteX11" fmla="*/ 4071 w 32339"/>
                <a:gd name="connsiteY11" fmla="*/ 36630 h 41023"/>
                <a:gd name="connsiteX12" fmla="*/ 20904 w 32339"/>
                <a:gd name="connsiteY12" fmla="*/ 30919 h 41023"/>
                <a:gd name="connsiteX13" fmla="*/ 22963 w 32339"/>
                <a:gd name="connsiteY13" fmla="*/ 25317 h 41023"/>
                <a:gd name="connsiteX14" fmla="*/ 20904 w 32339"/>
                <a:gd name="connsiteY14" fmla="*/ 19743 h 41023"/>
                <a:gd name="connsiteX15" fmla="*/ 16239 w 32339"/>
                <a:gd name="connsiteY15" fmla="*/ 17793 h 41023"/>
                <a:gd name="connsiteX16" fmla="*/ 11573 w 32339"/>
                <a:gd name="connsiteY16" fmla="*/ 19770 h 41023"/>
                <a:gd name="connsiteX17" fmla="*/ 9560 w 32339"/>
                <a:gd name="connsiteY17" fmla="*/ 25372 h 41023"/>
                <a:gd name="connsiteX18" fmla="*/ 11573 w 32339"/>
                <a:gd name="connsiteY18" fmla="*/ 30946 h 41023"/>
                <a:gd name="connsiteX19" fmla="*/ 16239 w 32339"/>
                <a:gd name="connsiteY19" fmla="*/ 32900 h 41023"/>
                <a:gd name="connsiteX20" fmla="*/ 20904 w 32339"/>
                <a:gd name="connsiteY20" fmla="*/ 30919 h 4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39" h="41023">
                  <a:moveTo>
                    <a:pt x="4071" y="36630"/>
                  </a:moveTo>
                  <a:cubicBezTo>
                    <a:pt x="1372" y="33701"/>
                    <a:pt x="0" y="29948"/>
                    <a:pt x="0" y="25372"/>
                  </a:cubicBezTo>
                  <a:cubicBezTo>
                    <a:pt x="0" y="20795"/>
                    <a:pt x="1372" y="17034"/>
                    <a:pt x="4071" y="14086"/>
                  </a:cubicBezTo>
                  <a:cubicBezTo>
                    <a:pt x="6770" y="11144"/>
                    <a:pt x="10063" y="9670"/>
                    <a:pt x="13997" y="9670"/>
                  </a:cubicBezTo>
                  <a:cubicBezTo>
                    <a:pt x="17885" y="9670"/>
                    <a:pt x="20859" y="11116"/>
                    <a:pt x="22963" y="14004"/>
                  </a:cubicBezTo>
                  <a:lnTo>
                    <a:pt x="22963" y="0"/>
                  </a:lnTo>
                  <a:lnTo>
                    <a:pt x="32340" y="0"/>
                  </a:lnTo>
                  <a:lnTo>
                    <a:pt x="32340" y="40639"/>
                  </a:lnTo>
                  <a:lnTo>
                    <a:pt x="22963" y="40639"/>
                  </a:lnTo>
                  <a:lnTo>
                    <a:pt x="22963" y="36186"/>
                  </a:lnTo>
                  <a:cubicBezTo>
                    <a:pt x="20676" y="39417"/>
                    <a:pt x="17656" y="41023"/>
                    <a:pt x="13814" y="41023"/>
                  </a:cubicBezTo>
                  <a:cubicBezTo>
                    <a:pt x="10017" y="41023"/>
                    <a:pt x="6770" y="39559"/>
                    <a:pt x="4071" y="36630"/>
                  </a:cubicBezTo>
                  <a:close/>
                  <a:moveTo>
                    <a:pt x="20904" y="30919"/>
                  </a:moveTo>
                  <a:cubicBezTo>
                    <a:pt x="22276" y="29601"/>
                    <a:pt x="22963" y="27733"/>
                    <a:pt x="22963" y="25317"/>
                  </a:cubicBezTo>
                  <a:cubicBezTo>
                    <a:pt x="22963" y="22901"/>
                    <a:pt x="22276" y="21047"/>
                    <a:pt x="20904" y="19743"/>
                  </a:cubicBezTo>
                  <a:cubicBezTo>
                    <a:pt x="19578" y="18448"/>
                    <a:pt x="18022" y="17793"/>
                    <a:pt x="16239" y="17793"/>
                  </a:cubicBezTo>
                  <a:cubicBezTo>
                    <a:pt x="14501" y="17793"/>
                    <a:pt x="12945" y="18452"/>
                    <a:pt x="11573" y="19770"/>
                  </a:cubicBezTo>
                  <a:cubicBezTo>
                    <a:pt x="10246" y="21093"/>
                    <a:pt x="9560" y="22960"/>
                    <a:pt x="9560" y="25372"/>
                  </a:cubicBezTo>
                  <a:cubicBezTo>
                    <a:pt x="9560" y="27788"/>
                    <a:pt x="10246" y="29646"/>
                    <a:pt x="11573" y="30946"/>
                  </a:cubicBezTo>
                  <a:cubicBezTo>
                    <a:pt x="12945" y="32246"/>
                    <a:pt x="14501" y="32900"/>
                    <a:pt x="16239" y="32900"/>
                  </a:cubicBezTo>
                  <a:cubicBezTo>
                    <a:pt x="18022" y="32900"/>
                    <a:pt x="19578" y="32237"/>
                    <a:pt x="20904" y="30919"/>
                  </a:cubicBezTo>
                  <a:close/>
                </a:path>
              </a:pathLst>
            </a:custGeom>
            <a:grpFill/>
            <a:ln w="457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DFB8367C-9E97-8BE3-63B1-550A30941881}"/>
                </a:ext>
              </a:extLst>
            </p:cNvPr>
            <p:cNvSpPr/>
            <p:nvPr/>
          </p:nvSpPr>
          <p:spPr>
            <a:xfrm>
              <a:off x="8502098" y="4726548"/>
              <a:ext cx="34718" cy="45247"/>
            </a:xfrm>
            <a:custGeom>
              <a:avLst/>
              <a:gdLst>
                <a:gd name="connsiteX0" fmla="*/ 11893 w 34718"/>
                <a:gd name="connsiteY0" fmla="*/ 30035 h 45247"/>
                <a:gd name="connsiteX1" fmla="*/ 0 w 34718"/>
                <a:gd name="connsiteY1" fmla="*/ 0 h 45247"/>
                <a:gd name="connsiteX2" fmla="*/ 10658 w 34718"/>
                <a:gd name="connsiteY2" fmla="*/ 0 h 45247"/>
                <a:gd name="connsiteX3" fmla="*/ 17428 w 34718"/>
                <a:gd name="connsiteY3" fmla="*/ 20040 h 45247"/>
                <a:gd name="connsiteX4" fmla="*/ 24929 w 34718"/>
                <a:gd name="connsiteY4" fmla="*/ 0 h 45247"/>
                <a:gd name="connsiteX5" fmla="*/ 34718 w 34718"/>
                <a:gd name="connsiteY5" fmla="*/ 0 h 45247"/>
                <a:gd name="connsiteX6" fmla="*/ 15186 w 34718"/>
                <a:gd name="connsiteY6" fmla="*/ 45248 h 45247"/>
                <a:gd name="connsiteX7" fmla="*/ 5351 w 34718"/>
                <a:gd name="connsiteY7" fmla="*/ 45248 h 45247"/>
                <a:gd name="connsiteX8" fmla="*/ 11893 w 34718"/>
                <a:gd name="connsiteY8" fmla="*/ 30035 h 4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8" h="45247">
                  <a:moveTo>
                    <a:pt x="11893" y="30035"/>
                  </a:moveTo>
                  <a:lnTo>
                    <a:pt x="0" y="0"/>
                  </a:lnTo>
                  <a:lnTo>
                    <a:pt x="10658" y="0"/>
                  </a:lnTo>
                  <a:lnTo>
                    <a:pt x="17428" y="20040"/>
                  </a:lnTo>
                  <a:lnTo>
                    <a:pt x="24929" y="0"/>
                  </a:lnTo>
                  <a:lnTo>
                    <a:pt x="34718" y="0"/>
                  </a:lnTo>
                  <a:lnTo>
                    <a:pt x="15186" y="45248"/>
                  </a:lnTo>
                  <a:lnTo>
                    <a:pt x="5351" y="45248"/>
                  </a:lnTo>
                  <a:lnTo>
                    <a:pt x="11893" y="30035"/>
                  </a:lnTo>
                  <a:close/>
                </a:path>
              </a:pathLst>
            </a:custGeom>
            <a:grpFill/>
            <a:ln w="457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BD87AA6D-5825-DE4A-D57C-DEADF2E0CBCC}"/>
                </a:ext>
              </a:extLst>
            </p:cNvPr>
            <p:cNvSpPr/>
            <p:nvPr/>
          </p:nvSpPr>
          <p:spPr>
            <a:xfrm>
              <a:off x="8316292" y="4784541"/>
              <a:ext cx="9376" cy="38552"/>
            </a:xfrm>
            <a:custGeom>
              <a:avLst/>
              <a:gdLst>
                <a:gd name="connsiteX0" fmla="*/ 0 w 9376"/>
                <a:gd name="connsiteY0" fmla="*/ 38552 h 38552"/>
                <a:gd name="connsiteX1" fmla="*/ 0 w 9376"/>
                <a:gd name="connsiteY1" fmla="*/ 0 h 38552"/>
                <a:gd name="connsiteX2" fmla="*/ 9377 w 9376"/>
                <a:gd name="connsiteY2" fmla="*/ 0 h 38552"/>
                <a:gd name="connsiteX3" fmla="*/ 9377 w 9376"/>
                <a:gd name="connsiteY3" fmla="*/ 38552 h 38552"/>
                <a:gd name="connsiteX4" fmla="*/ 0 w 9376"/>
                <a:gd name="connsiteY4" fmla="*/ 38552 h 3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6" h="38552">
                  <a:moveTo>
                    <a:pt x="0" y="38552"/>
                  </a:moveTo>
                  <a:lnTo>
                    <a:pt x="0" y="0"/>
                  </a:lnTo>
                  <a:lnTo>
                    <a:pt x="9377" y="0"/>
                  </a:lnTo>
                  <a:lnTo>
                    <a:pt x="9377" y="38552"/>
                  </a:lnTo>
                  <a:lnTo>
                    <a:pt x="0" y="38552"/>
                  </a:lnTo>
                  <a:close/>
                </a:path>
              </a:pathLst>
            </a:custGeom>
            <a:grpFill/>
            <a:ln w="457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DE6EDB29-9F84-A237-0573-102B736BBB1B}"/>
                </a:ext>
              </a:extLst>
            </p:cNvPr>
            <p:cNvSpPr/>
            <p:nvPr/>
          </p:nvSpPr>
          <p:spPr>
            <a:xfrm>
              <a:off x="8333903" y="4792116"/>
              <a:ext cx="30464" cy="30978"/>
            </a:xfrm>
            <a:custGeom>
              <a:avLst/>
              <a:gdLst>
                <a:gd name="connsiteX0" fmla="*/ 9377 w 30464"/>
                <a:gd name="connsiteY0" fmla="*/ 329 h 30978"/>
                <a:gd name="connsiteX1" fmla="*/ 9377 w 30464"/>
                <a:gd name="connsiteY1" fmla="*/ 4833 h 30978"/>
                <a:gd name="connsiteX2" fmla="*/ 18663 w 30464"/>
                <a:gd name="connsiteY2" fmla="*/ 0 h 30978"/>
                <a:gd name="connsiteX3" fmla="*/ 27216 w 30464"/>
                <a:gd name="connsiteY3" fmla="*/ 3519 h 30978"/>
                <a:gd name="connsiteX4" fmla="*/ 30465 w 30464"/>
                <a:gd name="connsiteY4" fmla="*/ 13070 h 30978"/>
                <a:gd name="connsiteX5" fmla="*/ 30465 w 30464"/>
                <a:gd name="connsiteY5" fmla="*/ 30978 h 30978"/>
                <a:gd name="connsiteX6" fmla="*/ 21133 w 30464"/>
                <a:gd name="connsiteY6" fmla="*/ 30978 h 30978"/>
                <a:gd name="connsiteX7" fmla="*/ 21133 w 30464"/>
                <a:gd name="connsiteY7" fmla="*/ 14333 h 30978"/>
                <a:gd name="connsiteX8" fmla="*/ 19578 w 30464"/>
                <a:gd name="connsiteY8" fmla="*/ 9748 h 30978"/>
                <a:gd name="connsiteX9" fmla="*/ 15278 w 30464"/>
                <a:gd name="connsiteY9" fmla="*/ 8128 h 30978"/>
                <a:gd name="connsiteX10" fmla="*/ 10932 w 30464"/>
                <a:gd name="connsiteY10" fmla="*/ 9748 h 30978"/>
                <a:gd name="connsiteX11" fmla="*/ 9377 w 30464"/>
                <a:gd name="connsiteY11" fmla="*/ 14333 h 30978"/>
                <a:gd name="connsiteX12" fmla="*/ 9377 w 30464"/>
                <a:gd name="connsiteY12" fmla="*/ 30978 h 30978"/>
                <a:gd name="connsiteX13" fmla="*/ 0 w 30464"/>
                <a:gd name="connsiteY13" fmla="*/ 30978 h 30978"/>
                <a:gd name="connsiteX14" fmla="*/ 0 w 30464"/>
                <a:gd name="connsiteY14" fmla="*/ 329 h 30978"/>
                <a:gd name="connsiteX15" fmla="*/ 9377 w 30464"/>
                <a:gd name="connsiteY15" fmla="*/ 329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78">
                  <a:moveTo>
                    <a:pt x="9377" y="329"/>
                  </a:moveTo>
                  <a:lnTo>
                    <a:pt x="9377" y="4833"/>
                  </a:lnTo>
                  <a:cubicBezTo>
                    <a:pt x="11298" y="1611"/>
                    <a:pt x="14409" y="0"/>
                    <a:pt x="18663" y="0"/>
                  </a:cubicBezTo>
                  <a:cubicBezTo>
                    <a:pt x="22185" y="0"/>
                    <a:pt x="25021" y="1176"/>
                    <a:pt x="27216" y="3519"/>
                  </a:cubicBezTo>
                  <a:cubicBezTo>
                    <a:pt x="29367" y="5858"/>
                    <a:pt x="30465" y="9043"/>
                    <a:pt x="30465" y="13070"/>
                  </a:cubicBezTo>
                  <a:lnTo>
                    <a:pt x="30465" y="30978"/>
                  </a:lnTo>
                  <a:lnTo>
                    <a:pt x="21133" y="30978"/>
                  </a:lnTo>
                  <a:lnTo>
                    <a:pt x="21133" y="14333"/>
                  </a:lnTo>
                  <a:cubicBezTo>
                    <a:pt x="21133" y="12357"/>
                    <a:pt x="20630" y="10828"/>
                    <a:pt x="19578" y="9748"/>
                  </a:cubicBezTo>
                  <a:cubicBezTo>
                    <a:pt x="18526" y="8668"/>
                    <a:pt x="17062" y="8128"/>
                    <a:pt x="15278" y="8128"/>
                  </a:cubicBezTo>
                  <a:cubicBezTo>
                    <a:pt x="13403" y="8128"/>
                    <a:pt x="11984" y="8668"/>
                    <a:pt x="10932" y="9748"/>
                  </a:cubicBezTo>
                  <a:cubicBezTo>
                    <a:pt x="9926" y="10828"/>
                    <a:pt x="9377" y="12357"/>
                    <a:pt x="9377" y="14333"/>
                  </a:cubicBezTo>
                  <a:lnTo>
                    <a:pt x="9377" y="30978"/>
                  </a:lnTo>
                  <a:lnTo>
                    <a:pt x="0" y="30978"/>
                  </a:lnTo>
                  <a:lnTo>
                    <a:pt x="0" y="329"/>
                  </a:lnTo>
                  <a:lnTo>
                    <a:pt x="9377" y="329"/>
                  </a:lnTo>
                  <a:close/>
                </a:path>
              </a:pathLst>
            </a:custGeom>
            <a:grpFill/>
            <a:ln w="457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DABC6AFB-039C-D1C1-603C-CED9D923E7D4}"/>
                </a:ext>
              </a:extLst>
            </p:cNvPr>
            <p:cNvSpPr/>
            <p:nvPr/>
          </p:nvSpPr>
          <p:spPr>
            <a:xfrm>
              <a:off x="8372052" y="4799914"/>
              <a:ext cx="24152" cy="7798"/>
            </a:xfrm>
            <a:custGeom>
              <a:avLst/>
              <a:gdLst>
                <a:gd name="connsiteX0" fmla="*/ 0 w 24152"/>
                <a:gd name="connsiteY0" fmla="*/ 7798 h 7798"/>
                <a:gd name="connsiteX1" fmla="*/ 0 w 24152"/>
                <a:gd name="connsiteY1" fmla="*/ 0 h 7798"/>
                <a:gd name="connsiteX2" fmla="*/ 24152 w 24152"/>
                <a:gd name="connsiteY2" fmla="*/ 0 h 7798"/>
                <a:gd name="connsiteX3" fmla="*/ 24152 w 24152"/>
                <a:gd name="connsiteY3" fmla="*/ 7798 h 7798"/>
                <a:gd name="connsiteX4" fmla="*/ 0 w 24152"/>
                <a:gd name="connsiteY4" fmla="*/ 7798 h 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2" h="7798">
                  <a:moveTo>
                    <a:pt x="0" y="7798"/>
                  </a:moveTo>
                  <a:lnTo>
                    <a:pt x="0" y="0"/>
                  </a:lnTo>
                  <a:lnTo>
                    <a:pt x="24152" y="0"/>
                  </a:lnTo>
                  <a:lnTo>
                    <a:pt x="24152" y="7798"/>
                  </a:lnTo>
                  <a:lnTo>
                    <a:pt x="0" y="7798"/>
                  </a:lnTo>
                  <a:close/>
                </a:path>
              </a:pathLst>
            </a:custGeom>
            <a:grpFill/>
            <a:ln w="457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98512C1B-D46B-D1BB-F9D7-A05A8FFFC5DF}"/>
                </a:ext>
              </a:extLst>
            </p:cNvPr>
            <p:cNvSpPr/>
            <p:nvPr/>
          </p:nvSpPr>
          <p:spPr>
            <a:xfrm>
              <a:off x="8402014" y="4792116"/>
              <a:ext cx="26347" cy="31357"/>
            </a:xfrm>
            <a:custGeom>
              <a:avLst/>
              <a:gdLst>
                <a:gd name="connsiteX0" fmla="*/ 46 w 26347"/>
                <a:gd name="connsiteY0" fmla="*/ 9556 h 31357"/>
                <a:gd name="connsiteX1" fmla="*/ 3522 w 26347"/>
                <a:gd name="connsiteY1" fmla="*/ 2751 h 31357"/>
                <a:gd name="connsiteX2" fmla="*/ 12899 w 26347"/>
                <a:gd name="connsiteY2" fmla="*/ 0 h 31357"/>
                <a:gd name="connsiteX3" fmla="*/ 22414 w 26347"/>
                <a:gd name="connsiteY3" fmla="*/ 2691 h 31357"/>
                <a:gd name="connsiteX4" fmla="*/ 26256 w 26347"/>
                <a:gd name="connsiteY4" fmla="*/ 10050 h 31357"/>
                <a:gd name="connsiteX5" fmla="*/ 16650 w 26347"/>
                <a:gd name="connsiteY5" fmla="*/ 10050 h 31357"/>
                <a:gd name="connsiteX6" fmla="*/ 15552 w 26347"/>
                <a:gd name="connsiteY6" fmla="*/ 7881 h 31357"/>
                <a:gd name="connsiteX7" fmla="*/ 12762 w 26347"/>
                <a:gd name="connsiteY7" fmla="*/ 7309 h 31357"/>
                <a:gd name="connsiteX8" fmla="*/ 9057 w 26347"/>
                <a:gd name="connsiteY8" fmla="*/ 9556 h 31357"/>
                <a:gd name="connsiteX9" fmla="*/ 13540 w 26347"/>
                <a:gd name="connsiteY9" fmla="*/ 12357 h 31357"/>
                <a:gd name="connsiteX10" fmla="*/ 21865 w 26347"/>
                <a:gd name="connsiteY10" fmla="*/ 14718 h 31357"/>
                <a:gd name="connsiteX11" fmla="*/ 25067 w 26347"/>
                <a:gd name="connsiteY11" fmla="*/ 17272 h 31357"/>
                <a:gd name="connsiteX12" fmla="*/ 26348 w 26347"/>
                <a:gd name="connsiteY12" fmla="*/ 21633 h 31357"/>
                <a:gd name="connsiteX13" fmla="*/ 22688 w 26347"/>
                <a:gd name="connsiteY13" fmla="*/ 28644 h 31357"/>
                <a:gd name="connsiteX14" fmla="*/ 13402 w 26347"/>
                <a:gd name="connsiteY14" fmla="*/ 31358 h 31357"/>
                <a:gd name="connsiteX15" fmla="*/ 4071 w 26347"/>
                <a:gd name="connsiteY15" fmla="*/ 28804 h 31357"/>
                <a:gd name="connsiteX16" fmla="*/ 0 w 26347"/>
                <a:gd name="connsiteY16" fmla="*/ 21253 h 31357"/>
                <a:gd name="connsiteX17" fmla="*/ 9606 w 26347"/>
                <a:gd name="connsiteY17" fmla="*/ 21253 h 31357"/>
                <a:gd name="connsiteX18" fmla="*/ 13540 w 26347"/>
                <a:gd name="connsiteY18" fmla="*/ 24054 h 31357"/>
                <a:gd name="connsiteX19" fmla="*/ 16284 w 26347"/>
                <a:gd name="connsiteY19" fmla="*/ 23285 h 31357"/>
                <a:gd name="connsiteX20" fmla="*/ 17337 w 26347"/>
                <a:gd name="connsiteY20" fmla="*/ 21308 h 31357"/>
                <a:gd name="connsiteX21" fmla="*/ 15552 w 26347"/>
                <a:gd name="connsiteY21" fmla="*/ 19381 h 31357"/>
                <a:gd name="connsiteX22" fmla="*/ 11252 w 26347"/>
                <a:gd name="connsiteY22" fmla="*/ 18178 h 31357"/>
                <a:gd name="connsiteX23" fmla="*/ 6175 w 26347"/>
                <a:gd name="connsiteY23" fmla="*/ 16942 h 31357"/>
                <a:gd name="connsiteX24" fmla="*/ 1830 w 26347"/>
                <a:gd name="connsiteY24" fmla="*/ 14361 h 31357"/>
                <a:gd name="connsiteX25" fmla="*/ 46 w 26347"/>
                <a:gd name="connsiteY25" fmla="*/ 9556 h 3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347" h="31357">
                  <a:moveTo>
                    <a:pt x="46" y="9556"/>
                  </a:moveTo>
                  <a:cubicBezTo>
                    <a:pt x="46" y="6846"/>
                    <a:pt x="1189" y="4576"/>
                    <a:pt x="3522" y="2751"/>
                  </a:cubicBezTo>
                  <a:cubicBezTo>
                    <a:pt x="5809" y="915"/>
                    <a:pt x="8965" y="0"/>
                    <a:pt x="12899" y="0"/>
                  </a:cubicBezTo>
                  <a:cubicBezTo>
                    <a:pt x="16788" y="0"/>
                    <a:pt x="19989" y="897"/>
                    <a:pt x="22414" y="2691"/>
                  </a:cubicBezTo>
                  <a:cubicBezTo>
                    <a:pt x="24793" y="4480"/>
                    <a:pt x="26119" y="6942"/>
                    <a:pt x="26256" y="10050"/>
                  </a:cubicBezTo>
                  <a:lnTo>
                    <a:pt x="16650" y="10050"/>
                  </a:lnTo>
                  <a:cubicBezTo>
                    <a:pt x="16513" y="8988"/>
                    <a:pt x="16147" y="8265"/>
                    <a:pt x="15552" y="7881"/>
                  </a:cubicBezTo>
                  <a:cubicBezTo>
                    <a:pt x="14912" y="7496"/>
                    <a:pt x="13997" y="7309"/>
                    <a:pt x="12762" y="7309"/>
                  </a:cubicBezTo>
                  <a:cubicBezTo>
                    <a:pt x="10292" y="7309"/>
                    <a:pt x="9057" y="8059"/>
                    <a:pt x="9057" y="9556"/>
                  </a:cubicBezTo>
                  <a:cubicBezTo>
                    <a:pt x="9057" y="10910"/>
                    <a:pt x="10566" y="11844"/>
                    <a:pt x="13540" y="12357"/>
                  </a:cubicBezTo>
                  <a:cubicBezTo>
                    <a:pt x="16604" y="12864"/>
                    <a:pt x="19349" y="13651"/>
                    <a:pt x="21865" y="14718"/>
                  </a:cubicBezTo>
                  <a:cubicBezTo>
                    <a:pt x="23145" y="15230"/>
                    <a:pt x="24198" y="16086"/>
                    <a:pt x="25067" y="17272"/>
                  </a:cubicBezTo>
                  <a:cubicBezTo>
                    <a:pt x="25936" y="18461"/>
                    <a:pt x="26348" y="19917"/>
                    <a:pt x="26348" y="21633"/>
                  </a:cubicBezTo>
                  <a:cubicBezTo>
                    <a:pt x="26348" y="24493"/>
                    <a:pt x="25112" y="26827"/>
                    <a:pt x="22688" y="28644"/>
                  </a:cubicBezTo>
                  <a:cubicBezTo>
                    <a:pt x="20218" y="30452"/>
                    <a:pt x="17153" y="31358"/>
                    <a:pt x="13402" y="31358"/>
                  </a:cubicBezTo>
                  <a:cubicBezTo>
                    <a:pt x="9652" y="31358"/>
                    <a:pt x="6541" y="30507"/>
                    <a:pt x="4071" y="28804"/>
                  </a:cubicBezTo>
                  <a:cubicBezTo>
                    <a:pt x="1555" y="27102"/>
                    <a:pt x="228" y="24585"/>
                    <a:pt x="0" y="21253"/>
                  </a:cubicBezTo>
                  <a:lnTo>
                    <a:pt x="9606" y="21253"/>
                  </a:lnTo>
                  <a:cubicBezTo>
                    <a:pt x="9880" y="23120"/>
                    <a:pt x="11207" y="24054"/>
                    <a:pt x="13540" y="24054"/>
                  </a:cubicBezTo>
                  <a:cubicBezTo>
                    <a:pt x="14683" y="24054"/>
                    <a:pt x="15552" y="23798"/>
                    <a:pt x="16284" y="23285"/>
                  </a:cubicBezTo>
                  <a:cubicBezTo>
                    <a:pt x="16970" y="22773"/>
                    <a:pt x="17337" y="22113"/>
                    <a:pt x="17337" y="21308"/>
                  </a:cubicBezTo>
                  <a:cubicBezTo>
                    <a:pt x="17337" y="20498"/>
                    <a:pt x="16742" y="19866"/>
                    <a:pt x="15552" y="19381"/>
                  </a:cubicBezTo>
                  <a:cubicBezTo>
                    <a:pt x="14363" y="18910"/>
                    <a:pt x="12945" y="18507"/>
                    <a:pt x="11252" y="18178"/>
                  </a:cubicBezTo>
                  <a:cubicBezTo>
                    <a:pt x="9560" y="17844"/>
                    <a:pt x="7868" y="17436"/>
                    <a:pt x="6175" y="16942"/>
                  </a:cubicBezTo>
                  <a:cubicBezTo>
                    <a:pt x="4483" y="16452"/>
                    <a:pt x="3019" y="15587"/>
                    <a:pt x="1830" y="14361"/>
                  </a:cubicBezTo>
                  <a:cubicBezTo>
                    <a:pt x="640" y="13134"/>
                    <a:pt x="46" y="11533"/>
                    <a:pt x="46" y="9556"/>
                  </a:cubicBezTo>
                  <a:close/>
                </a:path>
              </a:pathLst>
            </a:custGeom>
            <a:grpFill/>
            <a:ln w="457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B0713E60-B114-DD08-C963-739B51CB8D60}"/>
                </a:ext>
              </a:extLst>
            </p:cNvPr>
            <p:cNvSpPr/>
            <p:nvPr/>
          </p:nvSpPr>
          <p:spPr>
            <a:xfrm>
              <a:off x="8430740" y="4792445"/>
              <a:ext cx="34718" cy="45252"/>
            </a:xfrm>
            <a:custGeom>
              <a:avLst/>
              <a:gdLst>
                <a:gd name="connsiteX0" fmla="*/ 11893 w 34718"/>
                <a:gd name="connsiteY0" fmla="*/ 30040 h 45252"/>
                <a:gd name="connsiteX1" fmla="*/ 0 w 34718"/>
                <a:gd name="connsiteY1" fmla="*/ 0 h 45252"/>
                <a:gd name="connsiteX2" fmla="*/ 10612 w 34718"/>
                <a:gd name="connsiteY2" fmla="*/ 0 h 45252"/>
                <a:gd name="connsiteX3" fmla="*/ 17428 w 34718"/>
                <a:gd name="connsiteY3" fmla="*/ 20045 h 45252"/>
                <a:gd name="connsiteX4" fmla="*/ 24884 w 34718"/>
                <a:gd name="connsiteY4" fmla="*/ 0 h 45252"/>
                <a:gd name="connsiteX5" fmla="*/ 34718 w 34718"/>
                <a:gd name="connsiteY5" fmla="*/ 0 h 45252"/>
                <a:gd name="connsiteX6" fmla="*/ 15186 w 34718"/>
                <a:gd name="connsiteY6" fmla="*/ 45252 h 45252"/>
                <a:gd name="connsiteX7" fmla="*/ 5351 w 34718"/>
                <a:gd name="connsiteY7" fmla="*/ 45252 h 45252"/>
                <a:gd name="connsiteX8" fmla="*/ 11893 w 34718"/>
                <a:gd name="connsiteY8" fmla="*/ 30040 h 4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8" h="45252">
                  <a:moveTo>
                    <a:pt x="11893" y="30040"/>
                  </a:moveTo>
                  <a:lnTo>
                    <a:pt x="0" y="0"/>
                  </a:lnTo>
                  <a:lnTo>
                    <a:pt x="10612" y="0"/>
                  </a:lnTo>
                  <a:lnTo>
                    <a:pt x="17428" y="20045"/>
                  </a:lnTo>
                  <a:lnTo>
                    <a:pt x="24884" y="0"/>
                  </a:lnTo>
                  <a:lnTo>
                    <a:pt x="34718" y="0"/>
                  </a:lnTo>
                  <a:lnTo>
                    <a:pt x="15186" y="45252"/>
                  </a:lnTo>
                  <a:lnTo>
                    <a:pt x="5351" y="45252"/>
                  </a:lnTo>
                  <a:lnTo>
                    <a:pt x="11893" y="30040"/>
                  </a:lnTo>
                  <a:close/>
                </a:path>
              </a:pathLst>
            </a:custGeom>
            <a:grpFill/>
            <a:ln w="457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464DA0F0-F515-3D44-F97E-D81B21900147}"/>
                </a:ext>
              </a:extLst>
            </p:cNvPr>
            <p:cNvSpPr/>
            <p:nvPr/>
          </p:nvSpPr>
          <p:spPr>
            <a:xfrm>
              <a:off x="8469803" y="4792116"/>
              <a:ext cx="30464" cy="30978"/>
            </a:xfrm>
            <a:custGeom>
              <a:avLst/>
              <a:gdLst>
                <a:gd name="connsiteX0" fmla="*/ 9377 w 30464"/>
                <a:gd name="connsiteY0" fmla="*/ 329 h 30978"/>
                <a:gd name="connsiteX1" fmla="*/ 9377 w 30464"/>
                <a:gd name="connsiteY1" fmla="*/ 4833 h 30978"/>
                <a:gd name="connsiteX2" fmla="*/ 18663 w 30464"/>
                <a:gd name="connsiteY2" fmla="*/ 0 h 30978"/>
                <a:gd name="connsiteX3" fmla="*/ 27217 w 30464"/>
                <a:gd name="connsiteY3" fmla="*/ 3519 h 30978"/>
                <a:gd name="connsiteX4" fmla="*/ 30465 w 30464"/>
                <a:gd name="connsiteY4" fmla="*/ 13070 h 30978"/>
                <a:gd name="connsiteX5" fmla="*/ 30465 w 30464"/>
                <a:gd name="connsiteY5" fmla="*/ 30978 h 30978"/>
                <a:gd name="connsiteX6" fmla="*/ 21133 w 30464"/>
                <a:gd name="connsiteY6" fmla="*/ 30978 h 30978"/>
                <a:gd name="connsiteX7" fmla="*/ 21133 w 30464"/>
                <a:gd name="connsiteY7" fmla="*/ 14333 h 30978"/>
                <a:gd name="connsiteX8" fmla="*/ 19578 w 30464"/>
                <a:gd name="connsiteY8" fmla="*/ 9748 h 30978"/>
                <a:gd name="connsiteX9" fmla="*/ 15278 w 30464"/>
                <a:gd name="connsiteY9" fmla="*/ 8128 h 30978"/>
                <a:gd name="connsiteX10" fmla="*/ 10932 w 30464"/>
                <a:gd name="connsiteY10" fmla="*/ 9748 h 30978"/>
                <a:gd name="connsiteX11" fmla="*/ 9377 w 30464"/>
                <a:gd name="connsiteY11" fmla="*/ 14333 h 30978"/>
                <a:gd name="connsiteX12" fmla="*/ 9377 w 30464"/>
                <a:gd name="connsiteY12" fmla="*/ 30978 h 30978"/>
                <a:gd name="connsiteX13" fmla="*/ 0 w 30464"/>
                <a:gd name="connsiteY13" fmla="*/ 30978 h 30978"/>
                <a:gd name="connsiteX14" fmla="*/ 0 w 30464"/>
                <a:gd name="connsiteY14" fmla="*/ 329 h 30978"/>
                <a:gd name="connsiteX15" fmla="*/ 9377 w 30464"/>
                <a:gd name="connsiteY15" fmla="*/ 329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78">
                  <a:moveTo>
                    <a:pt x="9377" y="329"/>
                  </a:moveTo>
                  <a:lnTo>
                    <a:pt x="9377" y="4833"/>
                  </a:lnTo>
                  <a:cubicBezTo>
                    <a:pt x="11344" y="1611"/>
                    <a:pt x="14409" y="0"/>
                    <a:pt x="18663" y="0"/>
                  </a:cubicBezTo>
                  <a:cubicBezTo>
                    <a:pt x="22185" y="0"/>
                    <a:pt x="25021" y="1176"/>
                    <a:pt x="27217" y="3519"/>
                  </a:cubicBezTo>
                  <a:cubicBezTo>
                    <a:pt x="29367" y="5858"/>
                    <a:pt x="30465" y="9043"/>
                    <a:pt x="30465" y="13070"/>
                  </a:cubicBezTo>
                  <a:lnTo>
                    <a:pt x="30465" y="30978"/>
                  </a:lnTo>
                  <a:lnTo>
                    <a:pt x="21133" y="30978"/>
                  </a:lnTo>
                  <a:lnTo>
                    <a:pt x="21133" y="14333"/>
                  </a:lnTo>
                  <a:cubicBezTo>
                    <a:pt x="21133" y="12357"/>
                    <a:pt x="20630" y="10828"/>
                    <a:pt x="19578" y="9748"/>
                  </a:cubicBezTo>
                  <a:cubicBezTo>
                    <a:pt x="18526" y="8668"/>
                    <a:pt x="17108" y="8128"/>
                    <a:pt x="15278" y="8128"/>
                  </a:cubicBezTo>
                  <a:cubicBezTo>
                    <a:pt x="13449" y="8128"/>
                    <a:pt x="11984" y="8668"/>
                    <a:pt x="10932" y="9748"/>
                  </a:cubicBezTo>
                  <a:cubicBezTo>
                    <a:pt x="9926" y="10828"/>
                    <a:pt x="9377" y="12357"/>
                    <a:pt x="9377" y="14333"/>
                  </a:cubicBezTo>
                  <a:lnTo>
                    <a:pt x="9377" y="30978"/>
                  </a:lnTo>
                  <a:lnTo>
                    <a:pt x="0" y="30978"/>
                  </a:lnTo>
                  <a:lnTo>
                    <a:pt x="0" y="329"/>
                  </a:lnTo>
                  <a:lnTo>
                    <a:pt x="9377" y="329"/>
                  </a:lnTo>
                  <a:close/>
                </a:path>
              </a:pathLst>
            </a:custGeom>
            <a:grpFill/>
            <a:ln w="4574"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09B61CF5-BCBF-D679-0CF0-A54734A29180}"/>
                </a:ext>
              </a:extLst>
            </p:cNvPr>
            <p:cNvSpPr/>
            <p:nvPr/>
          </p:nvSpPr>
          <p:spPr>
            <a:xfrm>
              <a:off x="8505986" y="4792116"/>
              <a:ext cx="29915" cy="31357"/>
            </a:xfrm>
            <a:custGeom>
              <a:avLst/>
              <a:gdLst>
                <a:gd name="connsiteX0" fmla="*/ 4254 w 29915"/>
                <a:gd name="connsiteY0" fmla="*/ 27074 h 31357"/>
                <a:gd name="connsiteX1" fmla="*/ 0 w 29915"/>
                <a:gd name="connsiteY1" fmla="*/ 15651 h 31357"/>
                <a:gd name="connsiteX2" fmla="*/ 4254 w 29915"/>
                <a:gd name="connsiteY2" fmla="*/ 4261 h 31357"/>
                <a:gd name="connsiteX3" fmla="*/ 15232 w 29915"/>
                <a:gd name="connsiteY3" fmla="*/ 0 h 31357"/>
                <a:gd name="connsiteX4" fmla="*/ 24747 w 29915"/>
                <a:gd name="connsiteY4" fmla="*/ 2773 h 31357"/>
                <a:gd name="connsiteX5" fmla="*/ 29916 w 29915"/>
                <a:gd name="connsiteY5" fmla="*/ 10709 h 31357"/>
                <a:gd name="connsiteX6" fmla="*/ 19760 w 29915"/>
                <a:gd name="connsiteY6" fmla="*/ 10709 h 31357"/>
                <a:gd name="connsiteX7" fmla="*/ 15461 w 29915"/>
                <a:gd name="connsiteY7" fmla="*/ 7963 h 31357"/>
                <a:gd name="connsiteX8" fmla="*/ 10978 w 29915"/>
                <a:gd name="connsiteY8" fmla="*/ 10077 h 31357"/>
                <a:gd name="connsiteX9" fmla="*/ 9560 w 29915"/>
                <a:gd name="connsiteY9" fmla="*/ 15651 h 31357"/>
                <a:gd name="connsiteX10" fmla="*/ 10978 w 29915"/>
                <a:gd name="connsiteY10" fmla="*/ 21226 h 31357"/>
                <a:gd name="connsiteX11" fmla="*/ 15232 w 29915"/>
                <a:gd name="connsiteY11" fmla="*/ 23345 h 31357"/>
                <a:gd name="connsiteX12" fmla="*/ 18023 w 29915"/>
                <a:gd name="connsiteY12" fmla="*/ 22736 h 31357"/>
                <a:gd name="connsiteX13" fmla="*/ 19760 w 29915"/>
                <a:gd name="connsiteY13" fmla="*/ 20594 h 31357"/>
                <a:gd name="connsiteX14" fmla="*/ 29916 w 29915"/>
                <a:gd name="connsiteY14" fmla="*/ 20594 h 31357"/>
                <a:gd name="connsiteX15" fmla="*/ 24701 w 29915"/>
                <a:gd name="connsiteY15" fmla="*/ 28447 h 31357"/>
                <a:gd name="connsiteX16" fmla="*/ 15232 w 29915"/>
                <a:gd name="connsiteY16" fmla="*/ 31358 h 31357"/>
                <a:gd name="connsiteX17" fmla="*/ 4254 w 29915"/>
                <a:gd name="connsiteY17" fmla="*/ 27074 h 3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915" h="31357">
                  <a:moveTo>
                    <a:pt x="4254" y="27074"/>
                  </a:moveTo>
                  <a:cubicBezTo>
                    <a:pt x="1418" y="24219"/>
                    <a:pt x="0" y="20411"/>
                    <a:pt x="0" y="15651"/>
                  </a:cubicBezTo>
                  <a:cubicBezTo>
                    <a:pt x="0" y="10892"/>
                    <a:pt x="1418" y="7093"/>
                    <a:pt x="4254" y="4261"/>
                  </a:cubicBezTo>
                  <a:cubicBezTo>
                    <a:pt x="7090" y="1419"/>
                    <a:pt x="10749" y="0"/>
                    <a:pt x="15232" y="0"/>
                  </a:cubicBezTo>
                  <a:cubicBezTo>
                    <a:pt x="18983" y="0"/>
                    <a:pt x="22139" y="924"/>
                    <a:pt x="24747" y="2773"/>
                  </a:cubicBezTo>
                  <a:cubicBezTo>
                    <a:pt x="27354" y="4627"/>
                    <a:pt x="29046" y="7272"/>
                    <a:pt x="29916" y="10709"/>
                  </a:cubicBezTo>
                  <a:lnTo>
                    <a:pt x="19760" y="10709"/>
                  </a:lnTo>
                  <a:cubicBezTo>
                    <a:pt x="18892" y="8878"/>
                    <a:pt x="17428" y="7963"/>
                    <a:pt x="15461" y="7963"/>
                  </a:cubicBezTo>
                  <a:cubicBezTo>
                    <a:pt x="13449" y="7963"/>
                    <a:pt x="11984" y="8668"/>
                    <a:pt x="10978" y="10077"/>
                  </a:cubicBezTo>
                  <a:cubicBezTo>
                    <a:pt x="10018" y="11491"/>
                    <a:pt x="9560" y="13345"/>
                    <a:pt x="9560" y="15651"/>
                  </a:cubicBezTo>
                  <a:cubicBezTo>
                    <a:pt x="9560" y="17958"/>
                    <a:pt x="10018" y="19816"/>
                    <a:pt x="10978" y="21226"/>
                  </a:cubicBezTo>
                  <a:cubicBezTo>
                    <a:pt x="11984" y="22635"/>
                    <a:pt x="13403" y="23345"/>
                    <a:pt x="15232" y="23345"/>
                  </a:cubicBezTo>
                  <a:cubicBezTo>
                    <a:pt x="16421" y="23345"/>
                    <a:pt x="17337" y="23138"/>
                    <a:pt x="18023" y="22736"/>
                  </a:cubicBezTo>
                  <a:cubicBezTo>
                    <a:pt x="18663" y="22333"/>
                    <a:pt x="19257" y="21619"/>
                    <a:pt x="19760" y="20594"/>
                  </a:cubicBezTo>
                  <a:lnTo>
                    <a:pt x="29916" y="20594"/>
                  </a:lnTo>
                  <a:cubicBezTo>
                    <a:pt x="29046" y="23889"/>
                    <a:pt x="27308" y="26507"/>
                    <a:pt x="24701" y="28447"/>
                  </a:cubicBezTo>
                  <a:cubicBezTo>
                    <a:pt x="22048" y="30388"/>
                    <a:pt x="18892" y="31358"/>
                    <a:pt x="15232" y="31358"/>
                  </a:cubicBezTo>
                  <a:cubicBezTo>
                    <a:pt x="10749" y="31358"/>
                    <a:pt x="7090" y="29930"/>
                    <a:pt x="4254" y="27074"/>
                  </a:cubicBezTo>
                  <a:close/>
                </a:path>
              </a:pathLst>
            </a:custGeom>
            <a:grpFill/>
            <a:ln w="4574" cap="flat">
              <a:noFill/>
              <a:prstDash val="solid"/>
              <a:miter/>
            </a:ln>
          </p:spPr>
          <p:txBody>
            <a:bodyPr rtlCol="0" anchor="ctr"/>
            <a:lstStyle/>
            <a:p>
              <a:endParaRPr lang="en-US"/>
            </a:p>
          </p:txBody>
        </p:sp>
      </p:grpSp>
      <p:grpSp>
        <p:nvGrpSpPr>
          <p:cNvPr id="85" name="Graphic 5">
            <a:extLst>
              <a:ext uri="{FF2B5EF4-FFF2-40B4-BE49-F238E27FC236}">
                <a16:creationId xmlns:a16="http://schemas.microsoft.com/office/drawing/2014/main" id="{1706540D-E59F-A6D2-6B5A-496FB6A98FB5}"/>
              </a:ext>
            </a:extLst>
          </p:cNvPr>
          <p:cNvGrpSpPr/>
          <p:nvPr/>
        </p:nvGrpSpPr>
        <p:grpSpPr>
          <a:xfrm>
            <a:off x="4307638" y="4403577"/>
            <a:ext cx="330712" cy="109285"/>
            <a:chOff x="6250739" y="4714187"/>
            <a:chExt cx="330712" cy="109285"/>
          </a:xfrm>
          <a:solidFill>
            <a:schemeClr val="tx2"/>
          </a:solidFill>
        </p:grpSpPr>
        <p:sp>
          <p:nvSpPr>
            <p:cNvPr id="86" name="Freeform 85">
              <a:extLst>
                <a:ext uri="{FF2B5EF4-FFF2-40B4-BE49-F238E27FC236}">
                  <a16:creationId xmlns:a16="http://schemas.microsoft.com/office/drawing/2014/main" id="{B3E7B49F-45E9-64C5-C831-A92812B3F49F}"/>
                </a:ext>
              </a:extLst>
            </p:cNvPr>
            <p:cNvSpPr/>
            <p:nvPr/>
          </p:nvSpPr>
          <p:spPr>
            <a:xfrm>
              <a:off x="6250739" y="4718087"/>
              <a:ext cx="39466" cy="39485"/>
            </a:xfrm>
            <a:custGeom>
              <a:avLst/>
              <a:gdLst>
                <a:gd name="connsiteX0" fmla="*/ 5736 w 39466"/>
                <a:gd name="connsiteY0" fmla="*/ 33880 h 39485"/>
                <a:gd name="connsiteX1" fmla="*/ 0 w 39466"/>
                <a:gd name="connsiteY1" fmla="*/ 19715 h 39485"/>
                <a:gd name="connsiteX2" fmla="*/ 5736 w 39466"/>
                <a:gd name="connsiteY2" fmla="*/ 5574 h 39485"/>
                <a:gd name="connsiteX3" fmla="*/ 19788 w 39466"/>
                <a:gd name="connsiteY3" fmla="*/ 0 h 39485"/>
                <a:gd name="connsiteX4" fmla="*/ 33785 w 39466"/>
                <a:gd name="connsiteY4" fmla="*/ 5574 h 39485"/>
                <a:gd name="connsiteX5" fmla="*/ 39467 w 39466"/>
                <a:gd name="connsiteY5" fmla="*/ 19715 h 39485"/>
                <a:gd name="connsiteX6" fmla="*/ 33758 w 39466"/>
                <a:gd name="connsiteY6" fmla="*/ 33880 h 39485"/>
                <a:gd name="connsiteX7" fmla="*/ 19761 w 39466"/>
                <a:gd name="connsiteY7" fmla="*/ 39486 h 39485"/>
                <a:gd name="connsiteX8" fmla="*/ 5736 w 39466"/>
                <a:gd name="connsiteY8" fmla="*/ 33880 h 39485"/>
                <a:gd name="connsiteX9" fmla="*/ 27144 w 39466"/>
                <a:gd name="connsiteY9" fmla="*/ 27784 h 39485"/>
                <a:gd name="connsiteX10" fmla="*/ 29916 w 39466"/>
                <a:gd name="connsiteY10" fmla="*/ 19715 h 39485"/>
                <a:gd name="connsiteX11" fmla="*/ 27144 w 39466"/>
                <a:gd name="connsiteY11" fmla="*/ 11643 h 39485"/>
                <a:gd name="connsiteX12" fmla="*/ 19733 w 39466"/>
                <a:gd name="connsiteY12" fmla="*/ 8622 h 39485"/>
                <a:gd name="connsiteX13" fmla="*/ 12323 w 39466"/>
                <a:gd name="connsiteY13" fmla="*/ 11643 h 39485"/>
                <a:gd name="connsiteX14" fmla="*/ 9551 w 39466"/>
                <a:gd name="connsiteY14" fmla="*/ 19715 h 39485"/>
                <a:gd name="connsiteX15" fmla="*/ 12323 w 39466"/>
                <a:gd name="connsiteY15" fmla="*/ 27784 h 39485"/>
                <a:gd name="connsiteX16" fmla="*/ 19733 w 39466"/>
                <a:gd name="connsiteY16" fmla="*/ 30809 h 39485"/>
                <a:gd name="connsiteX17" fmla="*/ 27144 w 39466"/>
                <a:gd name="connsiteY17" fmla="*/ 27784 h 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466" h="39485">
                  <a:moveTo>
                    <a:pt x="5736" y="33880"/>
                  </a:moveTo>
                  <a:cubicBezTo>
                    <a:pt x="1912" y="30150"/>
                    <a:pt x="0" y="25427"/>
                    <a:pt x="0" y="19715"/>
                  </a:cubicBezTo>
                  <a:cubicBezTo>
                    <a:pt x="0" y="14004"/>
                    <a:pt x="1912" y="9290"/>
                    <a:pt x="5736" y="5574"/>
                  </a:cubicBezTo>
                  <a:cubicBezTo>
                    <a:pt x="9560" y="1858"/>
                    <a:pt x="14244" y="0"/>
                    <a:pt x="19788" y="0"/>
                  </a:cubicBezTo>
                  <a:cubicBezTo>
                    <a:pt x="25332" y="0"/>
                    <a:pt x="29998" y="1858"/>
                    <a:pt x="33785" y="5574"/>
                  </a:cubicBezTo>
                  <a:cubicBezTo>
                    <a:pt x="37573" y="9290"/>
                    <a:pt x="39467" y="14004"/>
                    <a:pt x="39467" y="19715"/>
                  </a:cubicBezTo>
                  <a:cubicBezTo>
                    <a:pt x="39467" y="25427"/>
                    <a:pt x="37564" y="30150"/>
                    <a:pt x="33758" y="33880"/>
                  </a:cubicBezTo>
                  <a:cubicBezTo>
                    <a:pt x="29952" y="37619"/>
                    <a:pt x="25286" y="39486"/>
                    <a:pt x="19761" y="39486"/>
                  </a:cubicBezTo>
                  <a:cubicBezTo>
                    <a:pt x="14235" y="39486"/>
                    <a:pt x="9560" y="37619"/>
                    <a:pt x="5736" y="33880"/>
                  </a:cubicBezTo>
                  <a:close/>
                  <a:moveTo>
                    <a:pt x="27144" y="27784"/>
                  </a:moveTo>
                  <a:cubicBezTo>
                    <a:pt x="28992" y="25775"/>
                    <a:pt x="29916" y="23084"/>
                    <a:pt x="29916" y="19715"/>
                  </a:cubicBezTo>
                  <a:cubicBezTo>
                    <a:pt x="29916" y="16342"/>
                    <a:pt x="28992" y="13656"/>
                    <a:pt x="27144" y="11643"/>
                  </a:cubicBezTo>
                  <a:cubicBezTo>
                    <a:pt x="25296" y="9633"/>
                    <a:pt x="22826" y="8622"/>
                    <a:pt x="19733" y="8622"/>
                  </a:cubicBezTo>
                  <a:cubicBezTo>
                    <a:pt x="16641" y="8622"/>
                    <a:pt x="14171" y="9633"/>
                    <a:pt x="12323" y="11643"/>
                  </a:cubicBezTo>
                  <a:cubicBezTo>
                    <a:pt x="10475" y="13656"/>
                    <a:pt x="9551" y="16342"/>
                    <a:pt x="9551" y="19715"/>
                  </a:cubicBezTo>
                  <a:cubicBezTo>
                    <a:pt x="9551" y="23084"/>
                    <a:pt x="10475" y="25775"/>
                    <a:pt x="12323" y="27784"/>
                  </a:cubicBezTo>
                  <a:cubicBezTo>
                    <a:pt x="14171" y="29807"/>
                    <a:pt x="16641" y="30809"/>
                    <a:pt x="19733" y="30809"/>
                  </a:cubicBezTo>
                  <a:cubicBezTo>
                    <a:pt x="22826" y="30809"/>
                    <a:pt x="25296" y="29807"/>
                    <a:pt x="27144" y="27784"/>
                  </a:cubicBezTo>
                  <a:close/>
                </a:path>
              </a:pathLst>
            </a:custGeom>
            <a:grpFill/>
            <a:ln w="4574"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275AD70-3EE0-BE03-10FD-0F0DE2920256}"/>
                </a:ext>
              </a:extLst>
            </p:cNvPr>
            <p:cNvSpPr/>
            <p:nvPr/>
          </p:nvSpPr>
          <p:spPr>
            <a:xfrm>
              <a:off x="6295969" y="4726548"/>
              <a:ext cx="30464" cy="30969"/>
            </a:xfrm>
            <a:custGeom>
              <a:avLst/>
              <a:gdLst>
                <a:gd name="connsiteX0" fmla="*/ 21078 w 30464"/>
                <a:gd name="connsiteY0" fmla="*/ 0 h 30969"/>
                <a:gd name="connsiteX1" fmla="*/ 30465 w 30464"/>
                <a:gd name="connsiteY1" fmla="*/ 0 h 30969"/>
                <a:gd name="connsiteX2" fmla="*/ 30465 w 30464"/>
                <a:gd name="connsiteY2" fmla="*/ 30639 h 30969"/>
                <a:gd name="connsiteX3" fmla="*/ 21078 w 30464"/>
                <a:gd name="connsiteY3" fmla="*/ 30639 h 30969"/>
                <a:gd name="connsiteX4" fmla="*/ 21078 w 30464"/>
                <a:gd name="connsiteY4" fmla="*/ 26136 h 30969"/>
                <a:gd name="connsiteX5" fmla="*/ 11802 w 30464"/>
                <a:gd name="connsiteY5" fmla="*/ 30969 h 30969"/>
                <a:gd name="connsiteX6" fmla="*/ 3266 w 30464"/>
                <a:gd name="connsiteY6" fmla="*/ 27459 h 30969"/>
                <a:gd name="connsiteX7" fmla="*/ 0 w 30464"/>
                <a:gd name="connsiteY7" fmla="*/ 17899 h 30969"/>
                <a:gd name="connsiteX8" fmla="*/ 0 w 30464"/>
                <a:gd name="connsiteY8" fmla="*/ 0 h 30969"/>
                <a:gd name="connsiteX9" fmla="*/ 9332 w 30464"/>
                <a:gd name="connsiteY9" fmla="*/ 0 h 30969"/>
                <a:gd name="connsiteX10" fmla="*/ 9332 w 30464"/>
                <a:gd name="connsiteY10" fmla="*/ 16635 h 30969"/>
                <a:gd name="connsiteX11" fmla="*/ 10896 w 30464"/>
                <a:gd name="connsiteY11" fmla="*/ 21221 h 30969"/>
                <a:gd name="connsiteX12" fmla="*/ 15205 w 30464"/>
                <a:gd name="connsiteY12" fmla="*/ 22841 h 30969"/>
                <a:gd name="connsiteX13" fmla="*/ 19514 w 30464"/>
                <a:gd name="connsiteY13" fmla="*/ 21221 h 30969"/>
                <a:gd name="connsiteX14" fmla="*/ 21078 w 30464"/>
                <a:gd name="connsiteY14" fmla="*/ 16635 h 30969"/>
                <a:gd name="connsiteX15" fmla="*/ 21078 w 30464"/>
                <a:gd name="connsiteY15" fmla="*/ 0 h 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69">
                  <a:moveTo>
                    <a:pt x="21078" y="0"/>
                  </a:moveTo>
                  <a:lnTo>
                    <a:pt x="30465" y="0"/>
                  </a:lnTo>
                  <a:lnTo>
                    <a:pt x="30465" y="30639"/>
                  </a:lnTo>
                  <a:lnTo>
                    <a:pt x="21078" y="30639"/>
                  </a:lnTo>
                  <a:lnTo>
                    <a:pt x="21078" y="26136"/>
                  </a:lnTo>
                  <a:cubicBezTo>
                    <a:pt x="19139" y="29363"/>
                    <a:pt x="16046" y="30969"/>
                    <a:pt x="11802" y="30969"/>
                  </a:cubicBezTo>
                  <a:cubicBezTo>
                    <a:pt x="8289" y="30969"/>
                    <a:pt x="5443" y="29802"/>
                    <a:pt x="3266" y="27459"/>
                  </a:cubicBezTo>
                  <a:cubicBezTo>
                    <a:pt x="1089" y="25111"/>
                    <a:pt x="0" y="21926"/>
                    <a:pt x="0" y="17899"/>
                  </a:cubicBezTo>
                  <a:lnTo>
                    <a:pt x="0" y="0"/>
                  </a:lnTo>
                  <a:lnTo>
                    <a:pt x="9332" y="0"/>
                  </a:lnTo>
                  <a:lnTo>
                    <a:pt x="9332" y="16635"/>
                  </a:lnTo>
                  <a:cubicBezTo>
                    <a:pt x="9332" y="18613"/>
                    <a:pt x="9853" y="20141"/>
                    <a:pt x="10896" y="21221"/>
                  </a:cubicBezTo>
                  <a:cubicBezTo>
                    <a:pt x="11939" y="22301"/>
                    <a:pt x="13375" y="22841"/>
                    <a:pt x="15205" y="22841"/>
                  </a:cubicBezTo>
                  <a:cubicBezTo>
                    <a:pt x="17034" y="22841"/>
                    <a:pt x="18471" y="22301"/>
                    <a:pt x="19514" y="21221"/>
                  </a:cubicBezTo>
                  <a:cubicBezTo>
                    <a:pt x="20557" y="20141"/>
                    <a:pt x="21078" y="18613"/>
                    <a:pt x="21078" y="16635"/>
                  </a:cubicBezTo>
                  <a:lnTo>
                    <a:pt x="21078" y="0"/>
                  </a:lnTo>
                  <a:close/>
                </a:path>
              </a:pathLst>
            </a:custGeom>
            <a:grpFill/>
            <a:ln w="457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DD81E9E5-3020-1232-DFF1-399D37CCC98E}"/>
                </a:ext>
              </a:extLst>
            </p:cNvPr>
            <p:cNvSpPr/>
            <p:nvPr/>
          </p:nvSpPr>
          <p:spPr>
            <a:xfrm>
              <a:off x="6332581" y="4719075"/>
              <a:ext cx="18443" cy="38112"/>
            </a:xfrm>
            <a:custGeom>
              <a:avLst/>
              <a:gdLst>
                <a:gd name="connsiteX0" fmla="*/ 15095 w 18443"/>
                <a:gd name="connsiteY0" fmla="*/ 30150 h 38112"/>
                <a:gd name="connsiteX1" fmla="*/ 18443 w 18443"/>
                <a:gd name="connsiteY1" fmla="*/ 30150 h 38112"/>
                <a:gd name="connsiteX2" fmla="*/ 18443 w 18443"/>
                <a:gd name="connsiteY2" fmla="*/ 38113 h 38112"/>
                <a:gd name="connsiteX3" fmla="*/ 13668 w 18443"/>
                <a:gd name="connsiteY3" fmla="*/ 38113 h 38112"/>
                <a:gd name="connsiteX4" fmla="*/ 5681 w 18443"/>
                <a:gd name="connsiteY4" fmla="*/ 35834 h 38112"/>
                <a:gd name="connsiteX5" fmla="*/ 2854 w 18443"/>
                <a:gd name="connsiteY5" fmla="*/ 28008 h 38112"/>
                <a:gd name="connsiteX6" fmla="*/ 2854 w 18443"/>
                <a:gd name="connsiteY6" fmla="*/ 15267 h 38112"/>
                <a:gd name="connsiteX7" fmla="*/ 0 w 18443"/>
                <a:gd name="connsiteY7" fmla="*/ 15267 h 38112"/>
                <a:gd name="connsiteX8" fmla="*/ 0 w 18443"/>
                <a:gd name="connsiteY8" fmla="*/ 7473 h 38112"/>
                <a:gd name="connsiteX9" fmla="*/ 2854 w 18443"/>
                <a:gd name="connsiteY9" fmla="*/ 7473 h 38112"/>
                <a:gd name="connsiteX10" fmla="*/ 2854 w 18443"/>
                <a:gd name="connsiteY10" fmla="*/ 0 h 38112"/>
                <a:gd name="connsiteX11" fmla="*/ 12241 w 18443"/>
                <a:gd name="connsiteY11" fmla="*/ 0 h 38112"/>
                <a:gd name="connsiteX12" fmla="*/ 12241 w 18443"/>
                <a:gd name="connsiteY12" fmla="*/ 7473 h 38112"/>
                <a:gd name="connsiteX13" fmla="*/ 18389 w 18443"/>
                <a:gd name="connsiteY13" fmla="*/ 7473 h 38112"/>
                <a:gd name="connsiteX14" fmla="*/ 18389 w 18443"/>
                <a:gd name="connsiteY14" fmla="*/ 15267 h 38112"/>
                <a:gd name="connsiteX15" fmla="*/ 12241 w 18443"/>
                <a:gd name="connsiteY15" fmla="*/ 15267 h 38112"/>
                <a:gd name="connsiteX16" fmla="*/ 12241 w 18443"/>
                <a:gd name="connsiteY16" fmla="*/ 28008 h 38112"/>
                <a:gd name="connsiteX17" fmla="*/ 15095 w 18443"/>
                <a:gd name="connsiteY17" fmla="*/ 30150 h 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43" h="38112">
                  <a:moveTo>
                    <a:pt x="15095" y="30150"/>
                  </a:moveTo>
                  <a:lnTo>
                    <a:pt x="18443" y="30150"/>
                  </a:lnTo>
                  <a:lnTo>
                    <a:pt x="18443" y="38113"/>
                  </a:lnTo>
                  <a:lnTo>
                    <a:pt x="13668" y="38113"/>
                  </a:lnTo>
                  <a:cubicBezTo>
                    <a:pt x="10228" y="38113"/>
                    <a:pt x="7566" y="37353"/>
                    <a:pt x="5681" y="35834"/>
                  </a:cubicBezTo>
                  <a:cubicBezTo>
                    <a:pt x="3797" y="34314"/>
                    <a:pt x="2854" y="31706"/>
                    <a:pt x="2854" y="28008"/>
                  </a:cubicBezTo>
                  <a:lnTo>
                    <a:pt x="2854" y="15267"/>
                  </a:lnTo>
                  <a:lnTo>
                    <a:pt x="0" y="15267"/>
                  </a:lnTo>
                  <a:lnTo>
                    <a:pt x="0" y="7473"/>
                  </a:lnTo>
                  <a:lnTo>
                    <a:pt x="2854" y="7473"/>
                  </a:lnTo>
                  <a:lnTo>
                    <a:pt x="2854" y="0"/>
                  </a:lnTo>
                  <a:lnTo>
                    <a:pt x="12241" y="0"/>
                  </a:lnTo>
                  <a:lnTo>
                    <a:pt x="12241" y="7473"/>
                  </a:lnTo>
                  <a:lnTo>
                    <a:pt x="18389" y="7473"/>
                  </a:lnTo>
                  <a:lnTo>
                    <a:pt x="18389" y="15267"/>
                  </a:lnTo>
                  <a:lnTo>
                    <a:pt x="12241" y="15267"/>
                  </a:lnTo>
                  <a:lnTo>
                    <a:pt x="12241" y="28008"/>
                  </a:lnTo>
                  <a:cubicBezTo>
                    <a:pt x="12241" y="29436"/>
                    <a:pt x="13192" y="30150"/>
                    <a:pt x="15095" y="30150"/>
                  </a:cubicBezTo>
                  <a:close/>
                </a:path>
              </a:pathLst>
            </a:custGeom>
            <a:grpFill/>
            <a:ln w="4574"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6BD5D9D6-0EE3-F969-68BB-7244ECE2CB7B}"/>
                </a:ext>
              </a:extLst>
            </p:cNvPr>
            <p:cNvSpPr/>
            <p:nvPr/>
          </p:nvSpPr>
          <p:spPr>
            <a:xfrm>
              <a:off x="6371718" y="4726219"/>
              <a:ext cx="32001" cy="31353"/>
            </a:xfrm>
            <a:custGeom>
              <a:avLst/>
              <a:gdLst>
                <a:gd name="connsiteX0" fmla="*/ 4638 w 32001"/>
                <a:gd name="connsiteY0" fmla="*/ 27019 h 31353"/>
                <a:gd name="connsiteX1" fmla="*/ 0 w 32001"/>
                <a:gd name="connsiteY1" fmla="*/ 15596 h 31353"/>
                <a:gd name="connsiteX2" fmla="*/ 4611 w 32001"/>
                <a:gd name="connsiteY2" fmla="*/ 4251 h 31353"/>
                <a:gd name="connsiteX3" fmla="*/ 16024 w 32001"/>
                <a:gd name="connsiteY3" fmla="*/ 0 h 31353"/>
                <a:gd name="connsiteX4" fmla="*/ 27418 w 32001"/>
                <a:gd name="connsiteY4" fmla="*/ 4251 h 31353"/>
                <a:gd name="connsiteX5" fmla="*/ 32001 w 32001"/>
                <a:gd name="connsiteY5" fmla="*/ 15596 h 31353"/>
                <a:gd name="connsiteX6" fmla="*/ 27445 w 32001"/>
                <a:gd name="connsiteY6" fmla="*/ 27019 h 31353"/>
                <a:gd name="connsiteX7" fmla="*/ 16083 w 32001"/>
                <a:gd name="connsiteY7" fmla="*/ 31353 h 31353"/>
                <a:gd name="connsiteX8" fmla="*/ 4638 w 32001"/>
                <a:gd name="connsiteY8" fmla="*/ 27019 h 31353"/>
                <a:gd name="connsiteX9" fmla="*/ 20584 w 32001"/>
                <a:gd name="connsiteY9" fmla="*/ 21363 h 31353"/>
                <a:gd name="connsiteX10" fmla="*/ 22450 w 32001"/>
                <a:gd name="connsiteY10" fmla="*/ 15647 h 31353"/>
                <a:gd name="connsiteX11" fmla="*/ 20529 w 32001"/>
                <a:gd name="connsiteY11" fmla="*/ 9963 h 31353"/>
                <a:gd name="connsiteX12" fmla="*/ 15973 w 32001"/>
                <a:gd name="connsiteY12" fmla="*/ 8013 h 31353"/>
                <a:gd name="connsiteX13" fmla="*/ 11440 w 32001"/>
                <a:gd name="connsiteY13" fmla="*/ 9963 h 31353"/>
                <a:gd name="connsiteX14" fmla="*/ 9547 w 32001"/>
                <a:gd name="connsiteY14" fmla="*/ 15647 h 31353"/>
                <a:gd name="connsiteX15" fmla="*/ 11500 w 32001"/>
                <a:gd name="connsiteY15" fmla="*/ 21363 h 31353"/>
                <a:gd name="connsiteX16" fmla="*/ 16083 w 32001"/>
                <a:gd name="connsiteY16" fmla="*/ 23335 h 31353"/>
                <a:gd name="connsiteX17" fmla="*/ 20584 w 32001"/>
                <a:gd name="connsiteY17" fmla="*/ 21363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01" h="31353">
                  <a:moveTo>
                    <a:pt x="4638" y="27019"/>
                  </a:moveTo>
                  <a:cubicBezTo>
                    <a:pt x="1542" y="24123"/>
                    <a:pt x="0" y="20315"/>
                    <a:pt x="0" y="15596"/>
                  </a:cubicBezTo>
                  <a:cubicBezTo>
                    <a:pt x="0" y="10869"/>
                    <a:pt x="1532" y="7089"/>
                    <a:pt x="4611" y="4251"/>
                  </a:cubicBezTo>
                  <a:cubicBezTo>
                    <a:pt x="7685" y="1414"/>
                    <a:pt x="11491" y="0"/>
                    <a:pt x="16024" y="0"/>
                  </a:cubicBezTo>
                  <a:cubicBezTo>
                    <a:pt x="20566" y="0"/>
                    <a:pt x="24363" y="1414"/>
                    <a:pt x="27418" y="4251"/>
                  </a:cubicBezTo>
                  <a:cubicBezTo>
                    <a:pt x="30474" y="7089"/>
                    <a:pt x="32001" y="10869"/>
                    <a:pt x="32001" y="15596"/>
                  </a:cubicBezTo>
                  <a:cubicBezTo>
                    <a:pt x="32001" y="20315"/>
                    <a:pt x="30483" y="24123"/>
                    <a:pt x="27445" y="27019"/>
                  </a:cubicBezTo>
                  <a:cubicBezTo>
                    <a:pt x="24404" y="29907"/>
                    <a:pt x="20616" y="31353"/>
                    <a:pt x="16083" y="31353"/>
                  </a:cubicBezTo>
                  <a:cubicBezTo>
                    <a:pt x="11541" y="31353"/>
                    <a:pt x="7726" y="29907"/>
                    <a:pt x="4638" y="27019"/>
                  </a:cubicBezTo>
                  <a:close/>
                  <a:moveTo>
                    <a:pt x="20584" y="21363"/>
                  </a:moveTo>
                  <a:cubicBezTo>
                    <a:pt x="21828" y="20036"/>
                    <a:pt x="22450" y="18136"/>
                    <a:pt x="22450" y="15647"/>
                  </a:cubicBezTo>
                  <a:cubicBezTo>
                    <a:pt x="22450" y="13157"/>
                    <a:pt x="21810" y="11258"/>
                    <a:pt x="20529" y="9963"/>
                  </a:cubicBezTo>
                  <a:cubicBezTo>
                    <a:pt x="19248" y="8663"/>
                    <a:pt x="17730" y="8013"/>
                    <a:pt x="15973" y="8013"/>
                  </a:cubicBezTo>
                  <a:cubicBezTo>
                    <a:pt x="14212" y="8013"/>
                    <a:pt x="12707" y="8663"/>
                    <a:pt x="11440" y="9963"/>
                  </a:cubicBezTo>
                  <a:cubicBezTo>
                    <a:pt x="10182" y="11258"/>
                    <a:pt x="9547" y="13157"/>
                    <a:pt x="9547" y="15647"/>
                  </a:cubicBezTo>
                  <a:cubicBezTo>
                    <a:pt x="9547" y="18136"/>
                    <a:pt x="10201" y="20036"/>
                    <a:pt x="11500" y="21363"/>
                  </a:cubicBezTo>
                  <a:cubicBezTo>
                    <a:pt x="12794" y="22676"/>
                    <a:pt x="14322" y="23335"/>
                    <a:pt x="16083" y="23335"/>
                  </a:cubicBezTo>
                  <a:cubicBezTo>
                    <a:pt x="17835" y="23335"/>
                    <a:pt x="19340" y="22676"/>
                    <a:pt x="20584" y="21363"/>
                  </a:cubicBezTo>
                  <a:close/>
                </a:path>
              </a:pathLst>
            </a:custGeom>
            <a:grpFill/>
            <a:ln w="457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FE26BC2-8A58-7297-47F1-EFE29EC7A8BC}"/>
                </a:ext>
              </a:extLst>
            </p:cNvPr>
            <p:cNvSpPr/>
            <p:nvPr/>
          </p:nvSpPr>
          <p:spPr>
            <a:xfrm>
              <a:off x="6407008" y="4714187"/>
              <a:ext cx="16142" cy="43000"/>
            </a:xfrm>
            <a:custGeom>
              <a:avLst/>
              <a:gdLst>
                <a:gd name="connsiteX0" fmla="*/ 16142 w 16142"/>
                <a:gd name="connsiteY0" fmla="*/ 12361 h 43000"/>
                <a:gd name="connsiteX1" fmla="*/ 16142 w 16142"/>
                <a:gd name="connsiteY1" fmla="*/ 20155 h 43000"/>
                <a:gd name="connsiteX2" fmla="*/ 12245 w 16142"/>
                <a:gd name="connsiteY2" fmla="*/ 20155 h 43000"/>
                <a:gd name="connsiteX3" fmla="*/ 12245 w 16142"/>
                <a:gd name="connsiteY3" fmla="*/ 43000 h 43000"/>
                <a:gd name="connsiteX4" fmla="*/ 2854 w 16142"/>
                <a:gd name="connsiteY4" fmla="*/ 43000 h 43000"/>
                <a:gd name="connsiteX5" fmla="*/ 2854 w 16142"/>
                <a:gd name="connsiteY5" fmla="*/ 20155 h 43000"/>
                <a:gd name="connsiteX6" fmla="*/ 0 w 16142"/>
                <a:gd name="connsiteY6" fmla="*/ 20155 h 43000"/>
                <a:gd name="connsiteX7" fmla="*/ 0 w 16142"/>
                <a:gd name="connsiteY7" fmla="*/ 12361 h 43000"/>
                <a:gd name="connsiteX8" fmla="*/ 2854 w 16142"/>
                <a:gd name="connsiteY8" fmla="*/ 12361 h 43000"/>
                <a:gd name="connsiteX9" fmla="*/ 2854 w 16142"/>
                <a:gd name="connsiteY9" fmla="*/ 11203 h 43000"/>
                <a:gd name="connsiteX10" fmla="*/ 5960 w 16142"/>
                <a:gd name="connsiteY10" fmla="*/ 2691 h 43000"/>
                <a:gd name="connsiteX11" fmla="*/ 15699 w 16142"/>
                <a:gd name="connsiteY11" fmla="*/ 0 h 43000"/>
                <a:gd name="connsiteX12" fmla="*/ 15699 w 16142"/>
                <a:gd name="connsiteY12" fmla="*/ 7963 h 43000"/>
                <a:gd name="connsiteX13" fmla="*/ 13036 w 16142"/>
                <a:gd name="connsiteY13" fmla="*/ 8677 h 43000"/>
                <a:gd name="connsiteX14" fmla="*/ 12245 w 16142"/>
                <a:gd name="connsiteY14" fmla="*/ 11203 h 43000"/>
                <a:gd name="connsiteX15" fmla="*/ 12245 w 16142"/>
                <a:gd name="connsiteY15" fmla="*/ 12361 h 43000"/>
                <a:gd name="connsiteX16" fmla="*/ 16142 w 16142"/>
                <a:gd name="connsiteY16" fmla="*/ 12361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42" h="43000">
                  <a:moveTo>
                    <a:pt x="16142" y="12361"/>
                  </a:moveTo>
                  <a:lnTo>
                    <a:pt x="16142" y="20155"/>
                  </a:lnTo>
                  <a:lnTo>
                    <a:pt x="12245" y="20155"/>
                  </a:lnTo>
                  <a:lnTo>
                    <a:pt x="12245" y="43000"/>
                  </a:lnTo>
                  <a:lnTo>
                    <a:pt x="2854" y="43000"/>
                  </a:lnTo>
                  <a:lnTo>
                    <a:pt x="2854" y="20155"/>
                  </a:lnTo>
                  <a:lnTo>
                    <a:pt x="0" y="20155"/>
                  </a:lnTo>
                  <a:lnTo>
                    <a:pt x="0" y="12361"/>
                  </a:lnTo>
                  <a:lnTo>
                    <a:pt x="2854" y="12361"/>
                  </a:lnTo>
                  <a:lnTo>
                    <a:pt x="2854" y="11203"/>
                  </a:lnTo>
                  <a:cubicBezTo>
                    <a:pt x="2854" y="7322"/>
                    <a:pt x="3888" y="4485"/>
                    <a:pt x="5960" y="2691"/>
                  </a:cubicBezTo>
                  <a:cubicBezTo>
                    <a:pt x="8023" y="902"/>
                    <a:pt x="11276" y="0"/>
                    <a:pt x="15699" y="0"/>
                  </a:cubicBezTo>
                  <a:lnTo>
                    <a:pt x="15699" y="7963"/>
                  </a:lnTo>
                  <a:cubicBezTo>
                    <a:pt x="14459" y="7963"/>
                    <a:pt x="13572" y="8206"/>
                    <a:pt x="13036" y="8677"/>
                  </a:cubicBezTo>
                  <a:cubicBezTo>
                    <a:pt x="12510" y="9153"/>
                    <a:pt x="12245" y="9995"/>
                    <a:pt x="12245" y="11203"/>
                  </a:cubicBezTo>
                  <a:lnTo>
                    <a:pt x="12245" y="12361"/>
                  </a:lnTo>
                  <a:lnTo>
                    <a:pt x="16142" y="12361"/>
                  </a:lnTo>
                  <a:close/>
                </a:path>
              </a:pathLst>
            </a:custGeom>
            <a:grpFill/>
            <a:ln w="457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8CD8A85-98D0-8668-76AA-663213187C01}"/>
                </a:ext>
              </a:extLst>
            </p:cNvPr>
            <p:cNvSpPr/>
            <p:nvPr/>
          </p:nvSpPr>
          <p:spPr>
            <a:xfrm>
              <a:off x="6443844" y="4718087"/>
              <a:ext cx="28922" cy="39485"/>
            </a:xfrm>
            <a:custGeom>
              <a:avLst/>
              <a:gdLst>
                <a:gd name="connsiteX0" fmla="*/ 13883 w 28922"/>
                <a:gd name="connsiteY0" fmla="*/ 7414 h 39485"/>
                <a:gd name="connsiteX1" fmla="*/ 11001 w 28922"/>
                <a:gd name="connsiteY1" fmla="*/ 8343 h 39485"/>
                <a:gd name="connsiteX2" fmla="*/ 9876 w 28922"/>
                <a:gd name="connsiteY2" fmla="*/ 11038 h 39485"/>
                <a:gd name="connsiteX3" fmla="*/ 10919 w 28922"/>
                <a:gd name="connsiteY3" fmla="*/ 13867 h 39485"/>
                <a:gd name="connsiteX4" fmla="*/ 13640 w 28922"/>
                <a:gd name="connsiteY4" fmla="*/ 15514 h 39485"/>
                <a:gd name="connsiteX5" fmla="*/ 17368 w 28922"/>
                <a:gd name="connsiteY5" fmla="*/ 16613 h 39485"/>
                <a:gd name="connsiteX6" fmla="*/ 21462 w 28922"/>
                <a:gd name="connsiteY6" fmla="*/ 17871 h 39485"/>
                <a:gd name="connsiteX7" fmla="*/ 25167 w 28922"/>
                <a:gd name="connsiteY7" fmla="*/ 19715 h 39485"/>
                <a:gd name="connsiteX8" fmla="*/ 27880 w 28922"/>
                <a:gd name="connsiteY8" fmla="*/ 22818 h 39485"/>
                <a:gd name="connsiteX9" fmla="*/ 28923 w 28922"/>
                <a:gd name="connsiteY9" fmla="*/ 27624 h 39485"/>
                <a:gd name="connsiteX10" fmla="*/ 24943 w 28922"/>
                <a:gd name="connsiteY10" fmla="*/ 35999 h 39485"/>
                <a:gd name="connsiteX11" fmla="*/ 14459 w 28922"/>
                <a:gd name="connsiteY11" fmla="*/ 39486 h 39485"/>
                <a:gd name="connsiteX12" fmla="*/ 3975 w 28922"/>
                <a:gd name="connsiteY12" fmla="*/ 36360 h 39485"/>
                <a:gd name="connsiteX13" fmla="*/ 0 w 28922"/>
                <a:gd name="connsiteY13" fmla="*/ 27459 h 39485"/>
                <a:gd name="connsiteX14" fmla="*/ 9986 w 28922"/>
                <a:gd name="connsiteY14" fmla="*/ 27459 h 39485"/>
                <a:gd name="connsiteX15" fmla="*/ 14706 w 28922"/>
                <a:gd name="connsiteY15" fmla="*/ 32072 h 39485"/>
                <a:gd name="connsiteX16" fmla="*/ 17890 w 28922"/>
                <a:gd name="connsiteY16" fmla="*/ 31006 h 39485"/>
                <a:gd name="connsiteX17" fmla="*/ 19043 w 28922"/>
                <a:gd name="connsiteY17" fmla="*/ 28287 h 39485"/>
                <a:gd name="connsiteX18" fmla="*/ 18000 w 28922"/>
                <a:gd name="connsiteY18" fmla="*/ 25592 h 39485"/>
                <a:gd name="connsiteX19" fmla="*/ 15283 w 28922"/>
                <a:gd name="connsiteY19" fmla="*/ 23944 h 39485"/>
                <a:gd name="connsiteX20" fmla="*/ 11550 w 28922"/>
                <a:gd name="connsiteY20" fmla="*/ 22818 h 39485"/>
                <a:gd name="connsiteX21" fmla="*/ 7461 w 28922"/>
                <a:gd name="connsiteY21" fmla="*/ 21528 h 39485"/>
                <a:gd name="connsiteX22" fmla="*/ 3756 w 28922"/>
                <a:gd name="connsiteY22" fmla="*/ 19688 h 39485"/>
                <a:gd name="connsiteX23" fmla="*/ 1043 w 28922"/>
                <a:gd name="connsiteY23" fmla="*/ 16613 h 39485"/>
                <a:gd name="connsiteX24" fmla="*/ 0 w 28922"/>
                <a:gd name="connsiteY24" fmla="*/ 11862 h 39485"/>
                <a:gd name="connsiteX25" fmla="*/ 4007 w 28922"/>
                <a:gd name="connsiteY25" fmla="*/ 3240 h 39485"/>
                <a:gd name="connsiteX26" fmla="*/ 14240 w 28922"/>
                <a:gd name="connsiteY26" fmla="*/ 0 h 39485"/>
                <a:gd name="connsiteX27" fmla="*/ 24317 w 28922"/>
                <a:gd name="connsiteY27" fmla="*/ 2828 h 39485"/>
                <a:gd name="connsiteX28" fmla="*/ 28324 w 28922"/>
                <a:gd name="connsiteY28" fmla="*/ 11752 h 39485"/>
                <a:gd name="connsiteX29" fmla="*/ 18114 w 28922"/>
                <a:gd name="connsiteY29" fmla="*/ 11752 h 39485"/>
                <a:gd name="connsiteX30" fmla="*/ 16769 w 28922"/>
                <a:gd name="connsiteY30" fmla="*/ 8540 h 39485"/>
                <a:gd name="connsiteX31" fmla="*/ 13883 w 28922"/>
                <a:gd name="connsiteY31" fmla="*/ 7414 h 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22" h="39485">
                  <a:moveTo>
                    <a:pt x="13883" y="7414"/>
                  </a:moveTo>
                  <a:cubicBezTo>
                    <a:pt x="12712" y="7414"/>
                    <a:pt x="11751" y="7730"/>
                    <a:pt x="11001" y="8343"/>
                  </a:cubicBezTo>
                  <a:cubicBezTo>
                    <a:pt x="10251" y="8970"/>
                    <a:pt x="9876" y="9867"/>
                    <a:pt x="9876" y="11038"/>
                  </a:cubicBezTo>
                  <a:cubicBezTo>
                    <a:pt x="9876" y="12210"/>
                    <a:pt x="10224" y="13153"/>
                    <a:pt x="10919" y="13867"/>
                  </a:cubicBezTo>
                  <a:cubicBezTo>
                    <a:pt x="11614" y="14585"/>
                    <a:pt x="12520" y="15130"/>
                    <a:pt x="13640" y="15514"/>
                  </a:cubicBezTo>
                  <a:cubicBezTo>
                    <a:pt x="14752" y="15899"/>
                    <a:pt x="15996" y="16265"/>
                    <a:pt x="17368" y="16613"/>
                  </a:cubicBezTo>
                  <a:cubicBezTo>
                    <a:pt x="18741" y="16960"/>
                    <a:pt x="20104" y="17382"/>
                    <a:pt x="21462" y="17871"/>
                  </a:cubicBezTo>
                  <a:cubicBezTo>
                    <a:pt x="22812" y="18375"/>
                    <a:pt x="24047" y="18983"/>
                    <a:pt x="25167" y="19715"/>
                  </a:cubicBezTo>
                  <a:cubicBezTo>
                    <a:pt x="26279" y="20448"/>
                    <a:pt x="27185" y="21487"/>
                    <a:pt x="27880" y="22818"/>
                  </a:cubicBezTo>
                  <a:cubicBezTo>
                    <a:pt x="28575" y="24155"/>
                    <a:pt x="28923" y="25756"/>
                    <a:pt x="28923" y="27624"/>
                  </a:cubicBezTo>
                  <a:cubicBezTo>
                    <a:pt x="28923" y="30882"/>
                    <a:pt x="27596" y="33678"/>
                    <a:pt x="24943" y="35999"/>
                  </a:cubicBezTo>
                  <a:cubicBezTo>
                    <a:pt x="22290" y="38323"/>
                    <a:pt x="18796" y="39486"/>
                    <a:pt x="14459" y="39486"/>
                  </a:cubicBezTo>
                  <a:cubicBezTo>
                    <a:pt x="10123" y="39486"/>
                    <a:pt x="6628" y="38442"/>
                    <a:pt x="3975" y="36360"/>
                  </a:cubicBezTo>
                  <a:cubicBezTo>
                    <a:pt x="1322" y="34264"/>
                    <a:pt x="0" y="31303"/>
                    <a:pt x="0" y="27459"/>
                  </a:cubicBezTo>
                  <a:lnTo>
                    <a:pt x="9986" y="27459"/>
                  </a:lnTo>
                  <a:cubicBezTo>
                    <a:pt x="10242" y="30534"/>
                    <a:pt x="11815" y="32072"/>
                    <a:pt x="14706" y="32072"/>
                  </a:cubicBezTo>
                  <a:cubicBezTo>
                    <a:pt x="16060" y="32072"/>
                    <a:pt x="17122" y="31720"/>
                    <a:pt x="17890" y="31006"/>
                  </a:cubicBezTo>
                  <a:cubicBezTo>
                    <a:pt x="18658" y="30287"/>
                    <a:pt x="19043" y="29381"/>
                    <a:pt x="19043" y="28287"/>
                  </a:cubicBezTo>
                  <a:cubicBezTo>
                    <a:pt x="19043" y="27189"/>
                    <a:pt x="18700" y="26287"/>
                    <a:pt x="18000" y="25592"/>
                  </a:cubicBezTo>
                  <a:cubicBezTo>
                    <a:pt x="17304" y="24901"/>
                    <a:pt x="16403" y="24347"/>
                    <a:pt x="15283" y="23944"/>
                  </a:cubicBezTo>
                  <a:cubicBezTo>
                    <a:pt x="14167" y="23541"/>
                    <a:pt x="12922" y="23166"/>
                    <a:pt x="11550" y="22818"/>
                  </a:cubicBezTo>
                  <a:cubicBezTo>
                    <a:pt x="10178" y="22471"/>
                    <a:pt x="8815" y="22040"/>
                    <a:pt x="7461" y="21528"/>
                  </a:cubicBezTo>
                  <a:cubicBezTo>
                    <a:pt x="6111" y="21015"/>
                    <a:pt x="4876" y="20402"/>
                    <a:pt x="3756" y="19688"/>
                  </a:cubicBezTo>
                  <a:cubicBezTo>
                    <a:pt x="2639" y="18974"/>
                    <a:pt x="1734" y="17949"/>
                    <a:pt x="1043" y="16613"/>
                  </a:cubicBezTo>
                  <a:cubicBezTo>
                    <a:pt x="343" y="15276"/>
                    <a:pt x="0" y="13693"/>
                    <a:pt x="0" y="11862"/>
                  </a:cubicBezTo>
                  <a:cubicBezTo>
                    <a:pt x="0" y="8274"/>
                    <a:pt x="1331" y="5405"/>
                    <a:pt x="4007" y="3240"/>
                  </a:cubicBezTo>
                  <a:cubicBezTo>
                    <a:pt x="6674" y="1080"/>
                    <a:pt x="10086" y="0"/>
                    <a:pt x="14240" y="0"/>
                  </a:cubicBezTo>
                  <a:cubicBezTo>
                    <a:pt x="18393" y="0"/>
                    <a:pt x="21750" y="943"/>
                    <a:pt x="24317" y="2828"/>
                  </a:cubicBezTo>
                  <a:cubicBezTo>
                    <a:pt x="26874" y="4714"/>
                    <a:pt x="28214" y="7693"/>
                    <a:pt x="28324" y="11752"/>
                  </a:cubicBezTo>
                  <a:lnTo>
                    <a:pt x="18114" y="11752"/>
                  </a:lnTo>
                  <a:cubicBezTo>
                    <a:pt x="17963" y="10366"/>
                    <a:pt x="17515" y="9290"/>
                    <a:pt x="16769" y="8540"/>
                  </a:cubicBezTo>
                  <a:cubicBezTo>
                    <a:pt x="16019" y="7789"/>
                    <a:pt x="15054" y="7414"/>
                    <a:pt x="13883" y="7414"/>
                  </a:cubicBezTo>
                  <a:close/>
                </a:path>
              </a:pathLst>
            </a:custGeom>
            <a:grpFill/>
            <a:ln w="4574"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4305A828-6C9A-DFB8-EDB1-C53C6CC6021B}"/>
                </a:ext>
              </a:extLst>
            </p:cNvPr>
            <p:cNvSpPr/>
            <p:nvPr/>
          </p:nvSpPr>
          <p:spPr>
            <a:xfrm>
              <a:off x="6476280" y="4726548"/>
              <a:ext cx="34745" cy="45247"/>
            </a:xfrm>
            <a:custGeom>
              <a:avLst/>
              <a:gdLst>
                <a:gd name="connsiteX0" fmla="*/ 11911 w 34745"/>
                <a:gd name="connsiteY0" fmla="*/ 30035 h 45247"/>
                <a:gd name="connsiteX1" fmla="*/ 0 w 34745"/>
                <a:gd name="connsiteY1" fmla="*/ 0 h 45247"/>
                <a:gd name="connsiteX2" fmla="*/ 10649 w 34745"/>
                <a:gd name="connsiteY2" fmla="*/ 0 h 45247"/>
                <a:gd name="connsiteX3" fmla="*/ 17455 w 34745"/>
                <a:gd name="connsiteY3" fmla="*/ 20040 h 45247"/>
                <a:gd name="connsiteX4" fmla="*/ 24920 w 34745"/>
                <a:gd name="connsiteY4" fmla="*/ 0 h 45247"/>
                <a:gd name="connsiteX5" fmla="*/ 34746 w 34745"/>
                <a:gd name="connsiteY5" fmla="*/ 0 h 45247"/>
                <a:gd name="connsiteX6" fmla="*/ 15205 w 34745"/>
                <a:gd name="connsiteY6" fmla="*/ 45248 h 45247"/>
                <a:gd name="connsiteX7" fmla="*/ 5379 w 34745"/>
                <a:gd name="connsiteY7" fmla="*/ 45248 h 45247"/>
                <a:gd name="connsiteX8" fmla="*/ 11911 w 34745"/>
                <a:gd name="connsiteY8" fmla="*/ 30035 h 4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45" h="45247">
                  <a:moveTo>
                    <a:pt x="11911" y="30035"/>
                  </a:moveTo>
                  <a:lnTo>
                    <a:pt x="0" y="0"/>
                  </a:lnTo>
                  <a:lnTo>
                    <a:pt x="10649" y="0"/>
                  </a:lnTo>
                  <a:lnTo>
                    <a:pt x="17455" y="20040"/>
                  </a:lnTo>
                  <a:lnTo>
                    <a:pt x="24920" y="0"/>
                  </a:lnTo>
                  <a:lnTo>
                    <a:pt x="34746" y="0"/>
                  </a:lnTo>
                  <a:lnTo>
                    <a:pt x="15205" y="45248"/>
                  </a:lnTo>
                  <a:lnTo>
                    <a:pt x="5379" y="45248"/>
                  </a:lnTo>
                  <a:lnTo>
                    <a:pt x="11911" y="30035"/>
                  </a:lnTo>
                  <a:close/>
                </a:path>
              </a:pathLst>
            </a:custGeom>
            <a:grpFill/>
            <a:ln w="4574"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F5F7832-0D84-FE29-4669-EC10A039DBB4}"/>
                </a:ext>
              </a:extLst>
            </p:cNvPr>
            <p:cNvSpPr/>
            <p:nvPr/>
          </p:nvSpPr>
          <p:spPr>
            <a:xfrm>
              <a:off x="6515363" y="4726219"/>
              <a:ext cx="30464" cy="30968"/>
            </a:xfrm>
            <a:custGeom>
              <a:avLst/>
              <a:gdLst>
                <a:gd name="connsiteX0" fmla="*/ 9386 w 30464"/>
                <a:gd name="connsiteY0" fmla="*/ 329 h 30968"/>
                <a:gd name="connsiteX1" fmla="*/ 9386 w 30464"/>
                <a:gd name="connsiteY1" fmla="*/ 4828 h 30968"/>
                <a:gd name="connsiteX2" fmla="*/ 18663 w 30464"/>
                <a:gd name="connsiteY2" fmla="*/ 0 h 30968"/>
                <a:gd name="connsiteX3" fmla="*/ 27198 w 30464"/>
                <a:gd name="connsiteY3" fmla="*/ 3510 h 30968"/>
                <a:gd name="connsiteX4" fmla="*/ 30465 w 30464"/>
                <a:gd name="connsiteY4" fmla="*/ 13066 h 30968"/>
                <a:gd name="connsiteX5" fmla="*/ 30465 w 30464"/>
                <a:gd name="connsiteY5" fmla="*/ 30969 h 30968"/>
                <a:gd name="connsiteX6" fmla="*/ 21133 w 30464"/>
                <a:gd name="connsiteY6" fmla="*/ 30969 h 30968"/>
                <a:gd name="connsiteX7" fmla="*/ 21133 w 30464"/>
                <a:gd name="connsiteY7" fmla="*/ 14324 h 30968"/>
                <a:gd name="connsiteX8" fmla="*/ 19569 w 30464"/>
                <a:gd name="connsiteY8" fmla="*/ 9739 h 30968"/>
                <a:gd name="connsiteX9" fmla="*/ 15260 w 30464"/>
                <a:gd name="connsiteY9" fmla="*/ 8123 h 30968"/>
                <a:gd name="connsiteX10" fmla="*/ 10951 w 30464"/>
                <a:gd name="connsiteY10" fmla="*/ 9739 h 30968"/>
                <a:gd name="connsiteX11" fmla="*/ 9386 w 30464"/>
                <a:gd name="connsiteY11" fmla="*/ 14324 h 30968"/>
                <a:gd name="connsiteX12" fmla="*/ 9386 w 30464"/>
                <a:gd name="connsiteY12" fmla="*/ 30969 h 30968"/>
                <a:gd name="connsiteX13" fmla="*/ 0 w 30464"/>
                <a:gd name="connsiteY13" fmla="*/ 30969 h 30968"/>
                <a:gd name="connsiteX14" fmla="*/ 0 w 30464"/>
                <a:gd name="connsiteY14" fmla="*/ 329 h 30968"/>
                <a:gd name="connsiteX15" fmla="*/ 9386 w 30464"/>
                <a:gd name="connsiteY15" fmla="*/ 329 h 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68">
                  <a:moveTo>
                    <a:pt x="9386" y="329"/>
                  </a:moveTo>
                  <a:lnTo>
                    <a:pt x="9386" y="4828"/>
                  </a:lnTo>
                  <a:cubicBezTo>
                    <a:pt x="11326" y="1606"/>
                    <a:pt x="14418" y="0"/>
                    <a:pt x="18663" y="0"/>
                  </a:cubicBezTo>
                  <a:cubicBezTo>
                    <a:pt x="22176" y="0"/>
                    <a:pt x="25021" y="1167"/>
                    <a:pt x="27198" y="3510"/>
                  </a:cubicBezTo>
                  <a:cubicBezTo>
                    <a:pt x="29376" y="5853"/>
                    <a:pt x="30465" y="9038"/>
                    <a:pt x="30465" y="13066"/>
                  </a:cubicBezTo>
                  <a:lnTo>
                    <a:pt x="30465" y="30969"/>
                  </a:lnTo>
                  <a:lnTo>
                    <a:pt x="21133" y="30969"/>
                  </a:lnTo>
                  <a:lnTo>
                    <a:pt x="21133" y="14324"/>
                  </a:lnTo>
                  <a:cubicBezTo>
                    <a:pt x="21133" y="12352"/>
                    <a:pt x="20611" y="10823"/>
                    <a:pt x="19569" y="9739"/>
                  </a:cubicBezTo>
                  <a:cubicBezTo>
                    <a:pt x="18526" y="8663"/>
                    <a:pt x="17089" y="8123"/>
                    <a:pt x="15260" y="8123"/>
                  </a:cubicBezTo>
                  <a:cubicBezTo>
                    <a:pt x="13430" y="8123"/>
                    <a:pt x="11994" y="8663"/>
                    <a:pt x="10951" y="9739"/>
                  </a:cubicBezTo>
                  <a:cubicBezTo>
                    <a:pt x="9908" y="10823"/>
                    <a:pt x="9386" y="12352"/>
                    <a:pt x="9386" y="14324"/>
                  </a:cubicBezTo>
                  <a:lnTo>
                    <a:pt x="9386" y="30969"/>
                  </a:lnTo>
                  <a:lnTo>
                    <a:pt x="0" y="30969"/>
                  </a:lnTo>
                  <a:lnTo>
                    <a:pt x="0" y="329"/>
                  </a:lnTo>
                  <a:lnTo>
                    <a:pt x="9386" y="329"/>
                  </a:lnTo>
                  <a:close/>
                </a:path>
              </a:pathLst>
            </a:custGeom>
            <a:grpFill/>
            <a:ln w="4574"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C2A2B6E-28C8-22B2-688E-951C6A02A38A}"/>
                </a:ext>
              </a:extLst>
            </p:cNvPr>
            <p:cNvSpPr/>
            <p:nvPr/>
          </p:nvSpPr>
          <p:spPr>
            <a:xfrm>
              <a:off x="6551536" y="4726219"/>
              <a:ext cx="29915" cy="31353"/>
            </a:xfrm>
            <a:custGeom>
              <a:avLst/>
              <a:gdLst>
                <a:gd name="connsiteX0" fmla="*/ 4254 w 29915"/>
                <a:gd name="connsiteY0" fmla="*/ 27074 h 31353"/>
                <a:gd name="connsiteX1" fmla="*/ 0 w 29915"/>
                <a:gd name="connsiteY1" fmla="*/ 15647 h 31353"/>
                <a:gd name="connsiteX2" fmla="*/ 4254 w 29915"/>
                <a:gd name="connsiteY2" fmla="*/ 4251 h 31353"/>
                <a:gd name="connsiteX3" fmla="*/ 15260 w 29915"/>
                <a:gd name="connsiteY3" fmla="*/ 0 h 31353"/>
                <a:gd name="connsiteX4" fmla="*/ 24756 w 29915"/>
                <a:gd name="connsiteY4" fmla="*/ 2769 h 31353"/>
                <a:gd name="connsiteX5" fmla="*/ 29915 w 29915"/>
                <a:gd name="connsiteY5" fmla="*/ 10704 h 31353"/>
                <a:gd name="connsiteX6" fmla="*/ 19761 w 29915"/>
                <a:gd name="connsiteY6" fmla="*/ 10704 h 31353"/>
                <a:gd name="connsiteX7" fmla="*/ 15452 w 29915"/>
                <a:gd name="connsiteY7" fmla="*/ 7963 h 31353"/>
                <a:gd name="connsiteX8" fmla="*/ 11006 w 29915"/>
                <a:gd name="connsiteY8" fmla="*/ 10073 h 31353"/>
                <a:gd name="connsiteX9" fmla="*/ 9551 w 29915"/>
                <a:gd name="connsiteY9" fmla="*/ 15647 h 31353"/>
                <a:gd name="connsiteX10" fmla="*/ 11006 w 29915"/>
                <a:gd name="connsiteY10" fmla="*/ 21221 h 31353"/>
                <a:gd name="connsiteX11" fmla="*/ 15260 w 29915"/>
                <a:gd name="connsiteY11" fmla="*/ 23335 h 31353"/>
                <a:gd name="connsiteX12" fmla="*/ 18004 w 29915"/>
                <a:gd name="connsiteY12" fmla="*/ 22731 h 31353"/>
                <a:gd name="connsiteX13" fmla="*/ 19761 w 29915"/>
                <a:gd name="connsiteY13" fmla="*/ 20594 h 31353"/>
                <a:gd name="connsiteX14" fmla="*/ 29915 w 29915"/>
                <a:gd name="connsiteY14" fmla="*/ 20594 h 31353"/>
                <a:gd name="connsiteX15" fmla="*/ 24701 w 29915"/>
                <a:gd name="connsiteY15" fmla="*/ 28443 h 31353"/>
                <a:gd name="connsiteX16" fmla="*/ 15260 w 29915"/>
                <a:gd name="connsiteY16" fmla="*/ 31353 h 31353"/>
                <a:gd name="connsiteX17" fmla="*/ 4254 w 29915"/>
                <a:gd name="connsiteY17" fmla="*/ 27074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915" h="31353">
                  <a:moveTo>
                    <a:pt x="4254" y="27074"/>
                  </a:moveTo>
                  <a:cubicBezTo>
                    <a:pt x="1418" y="24214"/>
                    <a:pt x="0" y="20406"/>
                    <a:pt x="0" y="15647"/>
                  </a:cubicBezTo>
                  <a:cubicBezTo>
                    <a:pt x="0" y="10887"/>
                    <a:pt x="1418" y="7089"/>
                    <a:pt x="4254" y="4251"/>
                  </a:cubicBezTo>
                  <a:cubicBezTo>
                    <a:pt x="7090" y="1414"/>
                    <a:pt x="10759" y="0"/>
                    <a:pt x="15260" y="0"/>
                  </a:cubicBezTo>
                  <a:cubicBezTo>
                    <a:pt x="18992" y="0"/>
                    <a:pt x="22158" y="920"/>
                    <a:pt x="24756" y="2769"/>
                  </a:cubicBezTo>
                  <a:cubicBezTo>
                    <a:pt x="27354" y="4618"/>
                    <a:pt x="29074" y="7263"/>
                    <a:pt x="29915" y="10704"/>
                  </a:cubicBezTo>
                  <a:lnTo>
                    <a:pt x="19761" y="10704"/>
                  </a:lnTo>
                  <a:cubicBezTo>
                    <a:pt x="18882" y="8874"/>
                    <a:pt x="17446" y="7963"/>
                    <a:pt x="15452" y="7963"/>
                  </a:cubicBezTo>
                  <a:cubicBezTo>
                    <a:pt x="13457" y="7963"/>
                    <a:pt x="11975" y="8663"/>
                    <a:pt x="11006" y="10073"/>
                  </a:cubicBezTo>
                  <a:cubicBezTo>
                    <a:pt x="10036" y="11482"/>
                    <a:pt x="9551" y="13345"/>
                    <a:pt x="9551" y="15647"/>
                  </a:cubicBezTo>
                  <a:cubicBezTo>
                    <a:pt x="9551" y="17953"/>
                    <a:pt x="10036" y="19816"/>
                    <a:pt x="11006" y="21221"/>
                  </a:cubicBezTo>
                  <a:cubicBezTo>
                    <a:pt x="11975" y="22630"/>
                    <a:pt x="13393" y="23335"/>
                    <a:pt x="15260" y="23335"/>
                  </a:cubicBezTo>
                  <a:cubicBezTo>
                    <a:pt x="16431" y="23335"/>
                    <a:pt x="17345" y="23134"/>
                    <a:pt x="18004" y="22731"/>
                  </a:cubicBezTo>
                  <a:cubicBezTo>
                    <a:pt x="18663" y="22328"/>
                    <a:pt x="19248" y="21614"/>
                    <a:pt x="19761" y="20594"/>
                  </a:cubicBezTo>
                  <a:lnTo>
                    <a:pt x="29915" y="20594"/>
                  </a:lnTo>
                  <a:cubicBezTo>
                    <a:pt x="29074" y="23885"/>
                    <a:pt x="27336" y="26502"/>
                    <a:pt x="24701" y="28443"/>
                  </a:cubicBezTo>
                  <a:cubicBezTo>
                    <a:pt x="22066" y="30383"/>
                    <a:pt x="18919" y="31353"/>
                    <a:pt x="15260" y="31353"/>
                  </a:cubicBezTo>
                  <a:cubicBezTo>
                    <a:pt x="10759" y="31353"/>
                    <a:pt x="7090" y="29926"/>
                    <a:pt x="4254" y="27074"/>
                  </a:cubicBezTo>
                  <a:close/>
                </a:path>
              </a:pathLst>
            </a:custGeom>
            <a:grpFill/>
            <a:ln w="4574"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97C3F213-F7A0-BF6C-0682-62ADA2FF88B5}"/>
                </a:ext>
              </a:extLst>
            </p:cNvPr>
            <p:cNvSpPr/>
            <p:nvPr/>
          </p:nvSpPr>
          <p:spPr>
            <a:xfrm>
              <a:off x="6334003" y="4784541"/>
              <a:ext cx="43638" cy="38552"/>
            </a:xfrm>
            <a:custGeom>
              <a:avLst/>
              <a:gdLst>
                <a:gd name="connsiteX0" fmla="*/ 43638 w 43638"/>
                <a:gd name="connsiteY0" fmla="*/ 0 h 38552"/>
                <a:gd name="connsiteX1" fmla="*/ 43638 w 43638"/>
                <a:gd name="connsiteY1" fmla="*/ 38552 h 38552"/>
                <a:gd name="connsiteX2" fmla="*/ 34256 w 43638"/>
                <a:gd name="connsiteY2" fmla="*/ 38552 h 38552"/>
                <a:gd name="connsiteX3" fmla="*/ 34256 w 43638"/>
                <a:gd name="connsiteY3" fmla="*/ 16805 h 38552"/>
                <a:gd name="connsiteX4" fmla="*/ 25309 w 43638"/>
                <a:gd name="connsiteY4" fmla="*/ 38552 h 38552"/>
                <a:gd name="connsiteX5" fmla="*/ 18338 w 43638"/>
                <a:gd name="connsiteY5" fmla="*/ 38552 h 38552"/>
                <a:gd name="connsiteX6" fmla="*/ 9391 w 43638"/>
                <a:gd name="connsiteY6" fmla="*/ 16805 h 38552"/>
                <a:gd name="connsiteX7" fmla="*/ 9391 w 43638"/>
                <a:gd name="connsiteY7" fmla="*/ 38552 h 38552"/>
                <a:gd name="connsiteX8" fmla="*/ 0 w 43638"/>
                <a:gd name="connsiteY8" fmla="*/ 38552 h 38552"/>
                <a:gd name="connsiteX9" fmla="*/ 0 w 43638"/>
                <a:gd name="connsiteY9" fmla="*/ 0 h 38552"/>
                <a:gd name="connsiteX10" fmla="*/ 10759 w 43638"/>
                <a:gd name="connsiteY10" fmla="*/ 0 h 38552"/>
                <a:gd name="connsiteX11" fmla="*/ 21847 w 43638"/>
                <a:gd name="connsiteY11" fmla="*/ 26571 h 38552"/>
                <a:gd name="connsiteX12" fmla="*/ 32880 w 43638"/>
                <a:gd name="connsiteY12" fmla="*/ 0 h 38552"/>
                <a:gd name="connsiteX13" fmla="*/ 43638 w 43638"/>
                <a:gd name="connsiteY13" fmla="*/ 0 h 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38" h="38552">
                  <a:moveTo>
                    <a:pt x="43638" y="0"/>
                  </a:moveTo>
                  <a:lnTo>
                    <a:pt x="43638" y="38552"/>
                  </a:lnTo>
                  <a:lnTo>
                    <a:pt x="34256" y="38552"/>
                  </a:lnTo>
                  <a:lnTo>
                    <a:pt x="34256" y="16805"/>
                  </a:lnTo>
                  <a:lnTo>
                    <a:pt x="25309" y="38552"/>
                  </a:lnTo>
                  <a:lnTo>
                    <a:pt x="18338" y="38552"/>
                  </a:lnTo>
                  <a:lnTo>
                    <a:pt x="9391" y="16805"/>
                  </a:lnTo>
                  <a:lnTo>
                    <a:pt x="9391" y="38552"/>
                  </a:lnTo>
                  <a:lnTo>
                    <a:pt x="0" y="38552"/>
                  </a:lnTo>
                  <a:lnTo>
                    <a:pt x="0" y="0"/>
                  </a:lnTo>
                  <a:lnTo>
                    <a:pt x="10759" y="0"/>
                  </a:lnTo>
                  <a:lnTo>
                    <a:pt x="21847" y="26571"/>
                  </a:lnTo>
                  <a:lnTo>
                    <a:pt x="32880" y="0"/>
                  </a:lnTo>
                  <a:lnTo>
                    <a:pt x="43638" y="0"/>
                  </a:lnTo>
                  <a:close/>
                </a:path>
              </a:pathLst>
            </a:custGeom>
            <a:grpFill/>
            <a:ln w="4574"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83CDBBC6-7CBB-D0B8-3AF8-695364182DDD}"/>
                </a:ext>
              </a:extLst>
            </p:cNvPr>
            <p:cNvSpPr/>
            <p:nvPr/>
          </p:nvSpPr>
          <p:spPr>
            <a:xfrm>
              <a:off x="6383680" y="4792116"/>
              <a:ext cx="32001" cy="31357"/>
            </a:xfrm>
            <a:custGeom>
              <a:avLst/>
              <a:gdLst>
                <a:gd name="connsiteX0" fmla="*/ 4638 w 32001"/>
                <a:gd name="connsiteY0" fmla="*/ 27019 h 31357"/>
                <a:gd name="connsiteX1" fmla="*/ 0 w 32001"/>
                <a:gd name="connsiteY1" fmla="*/ 15596 h 31357"/>
                <a:gd name="connsiteX2" fmla="*/ 4615 w 32001"/>
                <a:gd name="connsiteY2" fmla="*/ 4261 h 31357"/>
                <a:gd name="connsiteX3" fmla="*/ 16028 w 32001"/>
                <a:gd name="connsiteY3" fmla="*/ 0 h 31357"/>
                <a:gd name="connsiteX4" fmla="*/ 27418 w 32001"/>
                <a:gd name="connsiteY4" fmla="*/ 4261 h 31357"/>
                <a:gd name="connsiteX5" fmla="*/ 32001 w 32001"/>
                <a:gd name="connsiteY5" fmla="*/ 15596 h 31357"/>
                <a:gd name="connsiteX6" fmla="*/ 27445 w 32001"/>
                <a:gd name="connsiteY6" fmla="*/ 27019 h 31357"/>
                <a:gd name="connsiteX7" fmla="*/ 16083 w 32001"/>
                <a:gd name="connsiteY7" fmla="*/ 31358 h 31357"/>
                <a:gd name="connsiteX8" fmla="*/ 4638 w 32001"/>
                <a:gd name="connsiteY8" fmla="*/ 27019 h 31357"/>
                <a:gd name="connsiteX9" fmla="*/ 20584 w 32001"/>
                <a:gd name="connsiteY9" fmla="*/ 21363 h 31357"/>
                <a:gd name="connsiteX10" fmla="*/ 22450 w 32001"/>
                <a:gd name="connsiteY10" fmla="*/ 15651 h 31357"/>
                <a:gd name="connsiteX11" fmla="*/ 20534 w 32001"/>
                <a:gd name="connsiteY11" fmla="*/ 9972 h 31357"/>
                <a:gd name="connsiteX12" fmla="*/ 15973 w 32001"/>
                <a:gd name="connsiteY12" fmla="*/ 8018 h 31357"/>
                <a:gd name="connsiteX13" fmla="*/ 11445 w 32001"/>
                <a:gd name="connsiteY13" fmla="*/ 9972 h 31357"/>
                <a:gd name="connsiteX14" fmla="*/ 9551 w 32001"/>
                <a:gd name="connsiteY14" fmla="*/ 15651 h 31357"/>
                <a:gd name="connsiteX15" fmla="*/ 11500 w 32001"/>
                <a:gd name="connsiteY15" fmla="*/ 21363 h 31357"/>
                <a:gd name="connsiteX16" fmla="*/ 16083 w 32001"/>
                <a:gd name="connsiteY16" fmla="*/ 23345 h 31357"/>
                <a:gd name="connsiteX17" fmla="*/ 20584 w 32001"/>
                <a:gd name="connsiteY17" fmla="*/ 21363 h 3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01" h="31357">
                  <a:moveTo>
                    <a:pt x="4638" y="27019"/>
                  </a:moveTo>
                  <a:cubicBezTo>
                    <a:pt x="1546" y="24127"/>
                    <a:pt x="0" y="20320"/>
                    <a:pt x="0" y="15596"/>
                  </a:cubicBezTo>
                  <a:cubicBezTo>
                    <a:pt x="0" y="10874"/>
                    <a:pt x="1537" y="7093"/>
                    <a:pt x="4615" y="4261"/>
                  </a:cubicBezTo>
                  <a:cubicBezTo>
                    <a:pt x="7685" y="1419"/>
                    <a:pt x="11490" y="0"/>
                    <a:pt x="16028" y="0"/>
                  </a:cubicBezTo>
                  <a:cubicBezTo>
                    <a:pt x="20566" y="0"/>
                    <a:pt x="24362" y="1419"/>
                    <a:pt x="27418" y="4261"/>
                  </a:cubicBezTo>
                  <a:cubicBezTo>
                    <a:pt x="30473" y="7093"/>
                    <a:pt x="32001" y="10874"/>
                    <a:pt x="32001" y="15596"/>
                  </a:cubicBezTo>
                  <a:cubicBezTo>
                    <a:pt x="32001" y="20320"/>
                    <a:pt x="30483" y="24127"/>
                    <a:pt x="27445" y="27019"/>
                  </a:cubicBezTo>
                  <a:cubicBezTo>
                    <a:pt x="24408" y="29912"/>
                    <a:pt x="20621" y="31358"/>
                    <a:pt x="16083" y="31358"/>
                  </a:cubicBezTo>
                  <a:cubicBezTo>
                    <a:pt x="11545" y="31358"/>
                    <a:pt x="7730" y="29912"/>
                    <a:pt x="4638" y="27019"/>
                  </a:cubicBezTo>
                  <a:close/>
                  <a:moveTo>
                    <a:pt x="20584" y="21363"/>
                  </a:moveTo>
                  <a:cubicBezTo>
                    <a:pt x="21828" y="20045"/>
                    <a:pt x="22450" y="18141"/>
                    <a:pt x="22450" y="15651"/>
                  </a:cubicBezTo>
                  <a:cubicBezTo>
                    <a:pt x="22450" y="13162"/>
                    <a:pt x="21810" y="11267"/>
                    <a:pt x="20534" y="9972"/>
                  </a:cubicBezTo>
                  <a:cubicBezTo>
                    <a:pt x="19248" y="8668"/>
                    <a:pt x="17730" y="8018"/>
                    <a:pt x="15973" y="8018"/>
                  </a:cubicBezTo>
                  <a:cubicBezTo>
                    <a:pt x="14217" y="8018"/>
                    <a:pt x="12712" y="8668"/>
                    <a:pt x="11445" y="9972"/>
                  </a:cubicBezTo>
                  <a:cubicBezTo>
                    <a:pt x="10182" y="11267"/>
                    <a:pt x="9551" y="13162"/>
                    <a:pt x="9551" y="15651"/>
                  </a:cubicBezTo>
                  <a:cubicBezTo>
                    <a:pt x="9551" y="18141"/>
                    <a:pt x="10200" y="20045"/>
                    <a:pt x="11500" y="21363"/>
                  </a:cubicBezTo>
                  <a:cubicBezTo>
                    <a:pt x="12799" y="22681"/>
                    <a:pt x="14326" y="23345"/>
                    <a:pt x="16083" y="23345"/>
                  </a:cubicBezTo>
                  <a:cubicBezTo>
                    <a:pt x="17839" y="23345"/>
                    <a:pt x="19340" y="22681"/>
                    <a:pt x="20584" y="21363"/>
                  </a:cubicBezTo>
                  <a:close/>
                </a:path>
              </a:pathLst>
            </a:custGeom>
            <a:grpFill/>
            <a:ln w="4574"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B5B56A8-BB6C-7CF1-E0E6-24686F5965C1}"/>
                </a:ext>
              </a:extLst>
            </p:cNvPr>
            <p:cNvSpPr/>
            <p:nvPr/>
          </p:nvSpPr>
          <p:spPr>
            <a:xfrm>
              <a:off x="6419468" y="4782450"/>
              <a:ext cx="32330" cy="41023"/>
            </a:xfrm>
            <a:custGeom>
              <a:avLst/>
              <a:gdLst>
                <a:gd name="connsiteX0" fmla="*/ 4062 w 32330"/>
                <a:gd name="connsiteY0" fmla="*/ 36630 h 41023"/>
                <a:gd name="connsiteX1" fmla="*/ 0 w 32330"/>
                <a:gd name="connsiteY1" fmla="*/ 25376 h 41023"/>
                <a:gd name="connsiteX2" fmla="*/ 4062 w 32330"/>
                <a:gd name="connsiteY2" fmla="*/ 14086 h 41023"/>
                <a:gd name="connsiteX3" fmla="*/ 13970 w 32330"/>
                <a:gd name="connsiteY3" fmla="*/ 9665 h 41023"/>
                <a:gd name="connsiteX4" fmla="*/ 22944 w 32330"/>
                <a:gd name="connsiteY4" fmla="*/ 14004 h 41023"/>
                <a:gd name="connsiteX5" fmla="*/ 22944 w 32330"/>
                <a:gd name="connsiteY5" fmla="*/ 0 h 41023"/>
                <a:gd name="connsiteX6" fmla="*/ 32331 w 32330"/>
                <a:gd name="connsiteY6" fmla="*/ 0 h 41023"/>
                <a:gd name="connsiteX7" fmla="*/ 32331 w 32330"/>
                <a:gd name="connsiteY7" fmla="*/ 40643 h 41023"/>
                <a:gd name="connsiteX8" fmla="*/ 22944 w 32330"/>
                <a:gd name="connsiteY8" fmla="*/ 40643 h 41023"/>
                <a:gd name="connsiteX9" fmla="*/ 22944 w 32330"/>
                <a:gd name="connsiteY9" fmla="*/ 36190 h 41023"/>
                <a:gd name="connsiteX10" fmla="*/ 13832 w 32330"/>
                <a:gd name="connsiteY10" fmla="*/ 41023 h 41023"/>
                <a:gd name="connsiteX11" fmla="*/ 4062 w 32330"/>
                <a:gd name="connsiteY11" fmla="*/ 36630 h 41023"/>
                <a:gd name="connsiteX12" fmla="*/ 20913 w 32330"/>
                <a:gd name="connsiteY12" fmla="*/ 30919 h 41023"/>
                <a:gd name="connsiteX13" fmla="*/ 22944 w 32330"/>
                <a:gd name="connsiteY13" fmla="*/ 25317 h 41023"/>
                <a:gd name="connsiteX14" fmla="*/ 20913 w 32330"/>
                <a:gd name="connsiteY14" fmla="*/ 19743 h 41023"/>
                <a:gd name="connsiteX15" fmla="*/ 16248 w 32330"/>
                <a:gd name="connsiteY15" fmla="*/ 17793 h 41023"/>
                <a:gd name="connsiteX16" fmla="*/ 11582 w 32330"/>
                <a:gd name="connsiteY16" fmla="*/ 19770 h 41023"/>
                <a:gd name="connsiteX17" fmla="*/ 9551 w 32330"/>
                <a:gd name="connsiteY17" fmla="*/ 25376 h 41023"/>
                <a:gd name="connsiteX18" fmla="*/ 11582 w 32330"/>
                <a:gd name="connsiteY18" fmla="*/ 30941 h 41023"/>
                <a:gd name="connsiteX19" fmla="*/ 16248 w 32330"/>
                <a:gd name="connsiteY19" fmla="*/ 32896 h 41023"/>
                <a:gd name="connsiteX20" fmla="*/ 20913 w 32330"/>
                <a:gd name="connsiteY20" fmla="*/ 30919 h 4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30" h="41023">
                  <a:moveTo>
                    <a:pt x="4062" y="36630"/>
                  </a:moveTo>
                  <a:cubicBezTo>
                    <a:pt x="1354" y="33701"/>
                    <a:pt x="0" y="29953"/>
                    <a:pt x="0" y="25376"/>
                  </a:cubicBezTo>
                  <a:cubicBezTo>
                    <a:pt x="0" y="20800"/>
                    <a:pt x="1354" y="17034"/>
                    <a:pt x="4062" y="14086"/>
                  </a:cubicBezTo>
                  <a:cubicBezTo>
                    <a:pt x="6770" y="11139"/>
                    <a:pt x="10073" y="9665"/>
                    <a:pt x="13970" y="9665"/>
                  </a:cubicBezTo>
                  <a:cubicBezTo>
                    <a:pt x="17867" y="9665"/>
                    <a:pt x="20858" y="11112"/>
                    <a:pt x="22944" y="14004"/>
                  </a:cubicBezTo>
                  <a:lnTo>
                    <a:pt x="22944" y="0"/>
                  </a:lnTo>
                  <a:lnTo>
                    <a:pt x="32331" y="0"/>
                  </a:lnTo>
                  <a:lnTo>
                    <a:pt x="32331" y="40643"/>
                  </a:lnTo>
                  <a:lnTo>
                    <a:pt x="22944" y="40643"/>
                  </a:lnTo>
                  <a:lnTo>
                    <a:pt x="22944" y="36190"/>
                  </a:lnTo>
                  <a:cubicBezTo>
                    <a:pt x="20676" y="39413"/>
                    <a:pt x="17638" y="41023"/>
                    <a:pt x="13832" y="41023"/>
                  </a:cubicBezTo>
                  <a:cubicBezTo>
                    <a:pt x="10027" y="41023"/>
                    <a:pt x="6770" y="39559"/>
                    <a:pt x="4062" y="36630"/>
                  </a:cubicBezTo>
                  <a:close/>
                  <a:moveTo>
                    <a:pt x="20913" y="30919"/>
                  </a:moveTo>
                  <a:cubicBezTo>
                    <a:pt x="22267" y="29600"/>
                    <a:pt x="22944" y="27733"/>
                    <a:pt x="22944" y="25317"/>
                  </a:cubicBezTo>
                  <a:cubicBezTo>
                    <a:pt x="22944" y="22900"/>
                    <a:pt x="22267" y="21042"/>
                    <a:pt x="20913" y="19743"/>
                  </a:cubicBezTo>
                  <a:cubicBezTo>
                    <a:pt x="19559" y="18443"/>
                    <a:pt x="18009" y="17793"/>
                    <a:pt x="16248" y="17793"/>
                  </a:cubicBezTo>
                  <a:cubicBezTo>
                    <a:pt x="14491" y="17793"/>
                    <a:pt x="12936" y="18452"/>
                    <a:pt x="11582" y="19770"/>
                  </a:cubicBezTo>
                  <a:cubicBezTo>
                    <a:pt x="10228" y="21088"/>
                    <a:pt x="9551" y="22956"/>
                    <a:pt x="9551" y="25376"/>
                  </a:cubicBezTo>
                  <a:cubicBezTo>
                    <a:pt x="9551" y="27788"/>
                    <a:pt x="10228" y="29646"/>
                    <a:pt x="11582" y="30941"/>
                  </a:cubicBezTo>
                  <a:cubicBezTo>
                    <a:pt x="12936" y="32250"/>
                    <a:pt x="14491" y="32896"/>
                    <a:pt x="16248" y="32896"/>
                  </a:cubicBezTo>
                  <a:cubicBezTo>
                    <a:pt x="18009" y="32896"/>
                    <a:pt x="19559" y="32241"/>
                    <a:pt x="20913" y="30919"/>
                  </a:cubicBezTo>
                  <a:close/>
                </a:path>
              </a:pathLst>
            </a:custGeom>
            <a:grpFill/>
            <a:ln w="4574"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704C551-D11A-A03B-65A2-E172D2A99BEA}"/>
                </a:ext>
              </a:extLst>
            </p:cNvPr>
            <p:cNvSpPr/>
            <p:nvPr/>
          </p:nvSpPr>
          <p:spPr>
            <a:xfrm>
              <a:off x="6459209" y="4779539"/>
              <a:ext cx="10978" cy="43554"/>
            </a:xfrm>
            <a:custGeom>
              <a:avLst/>
              <a:gdLst>
                <a:gd name="connsiteX0" fmla="*/ 9386 w 10978"/>
                <a:gd name="connsiteY0" fmla="*/ 9441 h 43554"/>
                <a:gd name="connsiteX1" fmla="*/ 5489 w 10978"/>
                <a:gd name="connsiteY1" fmla="*/ 11038 h 43554"/>
                <a:gd name="connsiteX2" fmla="*/ 1592 w 10978"/>
                <a:gd name="connsiteY2" fmla="*/ 9441 h 43554"/>
                <a:gd name="connsiteX3" fmla="*/ 0 w 10978"/>
                <a:gd name="connsiteY3" fmla="*/ 5519 h 43554"/>
                <a:gd name="connsiteX4" fmla="*/ 1592 w 10978"/>
                <a:gd name="connsiteY4" fmla="*/ 1597 h 43554"/>
                <a:gd name="connsiteX5" fmla="*/ 5489 w 10978"/>
                <a:gd name="connsiteY5" fmla="*/ 0 h 43554"/>
                <a:gd name="connsiteX6" fmla="*/ 9386 w 10978"/>
                <a:gd name="connsiteY6" fmla="*/ 1597 h 43554"/>
                <a:gd name="connsiteX7" fmla="*/ 10978 w 10978"/>
                <a:gd name="connsiteY7" fmla="*/ 5519 h 43554"/>
                <a:gd name="connsiteX8" fmla="*/ 9386 w 10978"/>
                <a:gd name="connsiteY8" fmla="*/ 9441 h 43554"/>
                <a:gd name="connsiteX9" fmla="*/ 823 w 10978"/>
                <a:gd name="connsiteY9" fmla="*/ 43554 h 43554"/>
                <a:gd name="connsiteX10" fmla="*/ 823 w 10978"/>
                <a:gd name="connsiteY10" fmla="*/ 12905 h 43554"/>
                <a:gd name="connsiteX11" fmla="*/ 10210 w 10978"/>
                <a:gd name="connsiteY11" fmla="*/ 12905 h 43554"/>
                <a:gd name="connsiteX12" fmla="*/ 10210 w 10978"/>
                <a:gd name="connsiteY12" fmla="*/ 43554 h 43554"/>
                <a:gd name="connsiteX13" fmla="*/ 823 w 10978"/>
                <a:gd name="connsiteY13" fmla="*/ 43554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8" h="43554">
                  <a:moveTo>
                    <a:pt x="9386" y="9441"/>
                  </a:moveTo>
                  <a:cubicBezTo>
                    <a:pt x="8325" y="10507"/>
                    <a:pt x="7026" y="11038"/>
                    <a:pt x="5489" y="11038"/>
                  </a:cubicBezTo>
                  <a:cubicBezTo>
                    <a:pt x="3952" y="11038"/>
                    <a:pt x="2653" y="10507"/>
                    <a:pt x="1592" y="9441"/>
                  </a:cubicBezTo>
                  <a:cubicBezTo>
                    <a:pt x="531" y="8384"/>
                    <a:pt x="0" y="7075"/>
                    <a:pt x="0" y="5519"/>
                  </a:cubicBezTo>
                  <a:cubicBezTo>
                    <a:pt x="0" y="3963"/>
                    <a:pt x="531" y="2654"/>
                    <a:pt x="1592" y="1597"/>
                  </a:cubicBezTo>
                  <a:cubicBezTo>
                    <a:pt x="2653" y="531"/>
                    <a:pt x="3952" y="0"/>
                    <a:pt x="5489" y="0"/>
                  </a:cubicBezTo>
                  <a:cubicBezTo>
                    <a:pt x="7026" y="0"/>
                    <a:pt x="8325" y="531"/>
                    <a:pt x="9386" y="1597"/>
                  </a:cubicBezTo>
                  <a:cubicBezTo>
                    <a:pt x="10448" y="2654"/>
                    <a:pt x="10978" y="3963"/>
                    <a:pt x="10978" y="5519"/>
                  </a:cubicBezTo>
                  <a:cubicBezTo>
                    <a:pt x="10978" y="7075"/>
                    <a:pt x="10448" y="8384"/>
                    <a:pt x="9386" y="9441"/>
                  </a:cubicBezTo>
                  <a:close/>
                  <a:moveTo>
                    <a:pt x="823" y="43554"/>
                  </a:moveTo>
                  <a:lnTo>
                    <a:pt x="823" y="12905"/>
                  </a:lnTo>
                  <a:lnTo>
                    <a:pt x="10210" y="12905"/>
                  </a:lnTo>
                  <a:lnTo>
                    <a:pt x="10210" y="43554"/>
                  </a:lnTo>
                  <a:lnTo>
                    <a:pt x="823" y="43554"/>
                  </a:lnTo>
                  <a:close/>
                </a:path>
              </a:pathLst>
            </a:custGeom>
            <a:grpFill/>
            <a:ln w="4574"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B7DE9136-B07A-149E-44BD-AA453C86FB96}"/>
                </a:ext>
              </a:extLst>
            </p:cNvPr>
            <p:cNvSpPr/>
            <p:nvPr/>
          </p:nvSpPr>
          <p:spPr>
            <a:xfrm>
              <a:off x="6474908" y="4779539"/>
              <a:ext cx="31342" cy="43554"/>
            </a:xfrm>
            <a:custGeom>
              <a:avLst/>
              <a:gdLst>
                <a:gd name="connsiteX0" fmla="*/ 12241 w 31342"/>
                <a:gd name="connsiteY0" fmla="*/ 11748 h 43554"/>
                <a:gd name="connsiteX1" fmla="*/ 12241 w 31342"/>
                <a:gd name="connsiteY1" fmla="*/ 12905 h 43554"/>
                <a:gd name="connsiteX2" fmla="*/ 30574 w 31342"/>
                <a:gd name="connsiteY2" fmla="*/ 12905 h 43554"/>
                <a:gd name="connsiteX3" fmla="*/ 30574 w 31342"/>
                <a:gd name="connsiteY3" fmla="*/ 43554 h 43554"/>
                <a:gd name="connsiteX4" fmla="*/ 21188 w 31342"/>
                <a:gd name="connsiteY4" fmla="*/ 43554 h 43554"/>
                <a:gd name="connsiteX5" fmla="*/ 21188 w 31342"/>
                <a:gd name="connsiteY5" fmla="*/ 20704 h 43554"/>
                <a:gd name="connsiteX6" fmla="*/ 12241 w 31342"/>
                <a:gd name="connsiteY6" fmla="*/ 20704 h 43554"/>
                <a:gd name="connsiteX7" fmla="*/ 12241 w 31342"/>
                <a:gd name="connsiteY7" fmla="*/ 43554 h 43554"/>
                <a:gd name="connsiteX8" fmla="*/ 2854 w 31342"/>
                <a:gd name="connsiteY8" fmla="*/ 43554 h 43554"/>
                <a:gd name="connsiteX9" fmla="*/ 2854 w 31342"/>
                <a:gd name="connsiteY9" fmla="*/ 20704 h 43554"/>
                <a:gd name="connsiteX10" fmla="*/ 0 w 31342"/>
                <a:gd name="connsiteY10" fmla="*/ 20704 h 43554"/>
                <a:gd name="connsiteX11" fmla="*/ 0 w 31342"/>
                <a:gd name="connsiteY11" fmla="*/ 12905 h 43554"/>
                <a:gd name="connsiteX12" fmla="*/ 2854 w 31342"/>
                <a:gd name="connsiteY12" fmla="*/ 12905 h 43554"/>
                <a:gd name="connsiteX13" fmla="*/ 2854 w 31342"/>
                <a:gd name="connsiteY13" fmla="*/ 11748 h 43554"/>
                <a:gd name="connsiteX14" fmla="*/ 5956 w 31342"/>
                <a:gd name="connsiteY14" fmla="*/ 3240 h 43554"/>
                <a:gd name="connsiteX15" fmla="*/ 15699 w 31342"/>
                <a:gd name="connsiteY15" fmla="*/ 549 h 43554"/>
                <a:gd name="connsiteX16" fmla="*/ 15699 w 31342"/>
                <a:gd name="connsiteY16" fmla="*/ 8512 h 43554"/>
                <a:gd name="connsiteX17" fmla="*/ 13036 w 31342"/>
                <a:gd name="connsiteY17" fmla="*/ 9231 h 43554"/>
                <a:gd name="connsiteX18" fmla="*/ 12241 w 31342"/>
                <a:gd name="connsiteY18" fmla="*/ 11748 h 43554"/>
                <a:gd name="connsiteX19" fmla="*/ 29755 w 31342"/>
                <a:gd name="connsiteY19" fmla="*/ 9441 h 43554"/>
                <a:gd name="connsiteX20" fmla="*/ 25853 w 31342"/>
                <a:gd name="connsiteY20" fmla="*/ 11038 h 43554"/>
                <a:gd name="connsiteX21" fmla="*/ 21956 w 31342"/>
                <a:gd name="connsiteY21" fmla="*/ 9441 h 43554"/>
                <a:gd name="connsiteX22" fmla="*/ 20365 w 31342"/>
                <a:gd name="connsiteY22" fmla="*/ 5519 h 43554"/>
                <a:gd name="connsiteX23" fmla="*/ 21956 w 31342"/>
                <a:gd name="connsiteY23" fmla="*/ 1597 h 43554"/>
                <a:gd name="connsiteX24" fmla="*/ 25853 w 31342"/>
                <a:gd name="connsiteY24" fmla="*/ 0 h 43554"/>
                <a:gd name="connsiteX25" fmla="*/ 29755 w 31342"/>
                <a:gd name="connsiteY25" fmla="*/ 1597 h 43554"/>
                <a:gd name="connsiteX26" fmla="*/ 31343 w 31342"/>
                <a:gd name="connsiteY26" fmla="*/ 5519 h 43554"/>
                <a:gd name="connsiteX27" fmla="*/ 29755 w 31342"/>
                <a:gd name="connsiteY27" fmla="*/ 9441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342" h="43554">
                  <a:moveTo>
                    <a:pt x="12241" y="11748"/>
                  </a:moveTo>
                  <a:lnTo>
                    <a:pt x="12241" y="12905"/>
                  </a:lnTo>
                  <a:lnTo>
                    <a:pt x="30574" y="12905"/>
                  </a:lnTo>
                  <a:lnTo>
                    <a:pt x="30574" y="43554"/>
                  </a:lnTo>
                  <a:lnTo>
                    <a:pt x="21188" y="43554"/>
                  </a:lnTo>
                  <a:lnTo>
                    <a:pt x="21188" y="20704"/>
                  </a:lnTo>
                  <a:lnTo>
                    <a:pt x="12241" y="20704"/>
                  </a:lnTo>
                  <a:lnTo>
                    <a:pt x="12241" y="43554"/>
                  </a:lnTo>
                  <a:lnTo>
                    <a:pt x="2854" y="43554"/>
                  </a:lnTo>
                  <a:lnTo>
                    <a:pt x="2854" y="20704"/>
                  </a:lnTo>
                  <a:lnTo>
                    <a:pt x="0" y="20704"/>
                  </a:lnTo>
                  <a:lnTo>
                    <a:pt x="0" y="12905"/>
                  </a:lnTo>
                  <a:lnTo>
                    <a:pt x="2854" y="12905"/>
                  </a:lnTo>
                  <a:lnTo>
                    <a:pt x="2854" y="11748"/>
                  </a:lnTo>
                  <a:cubicBezTo>
                    <a:pt x="2854" y="7871"/>
                    <a:pt x="3888" y="5034"/>
                    <a:pt x="5956" y="3240"/>
                  </a:cubicBezTo>
                  <a:cubicBezTo>
                    <a:pt x="8023" y="1446"/>
                    <a:pt x="11271" y="549"/>
                    <a:pt x="15699" y="549"/>
                  </a:cubicBezTo>
                  <a:lnTo>
                    <a:pt x="15699" y="8512"/>
                  </a:lnTo>
                  <a:cubicBezTo>
                    <a:pt x="14455" y="8512"/>
                    <a:pt x="13567" y="8750"/>
                    <a:pt x="13036" y="9231"/>
                  </a:cubicBezTo>
                  <a:cubicBezTo>
                    <a:pt x="12506" y="9702"/>
                    <a:pt x="12241" y="10544"/>
                    <a:pt x="12241" y="11748"/>
                  </a:cubicBezTo>
                  <a:close/>
                  <a:moveTo>
                    <a:pt x="29755" y="9441"/>
                  </a:moveTo>
                  <a:cubicBezTo>
                    <a:pt x="28690" y="10507"/>
                    <a:pt x="27390" y="11038"/>
                    <a:pt x="25853" y="11038"/>
                  </a:cubicBezTo>
                  <a:cubicBezTo>
                    <a:pt x="24321" y="11038"/>
                    <a:pt x="23017" y="10507"/>
                    <a:pt x="21956" y="9441"/>
                  </a:cubicBezTo>
                  <a:cubicBezTo>
                    <a:pt x="20895" y="8384"/>
                    <a:pt x="20365" y="7075"/>
                    <a:pt x="20365" y="5519"/>
                  </a:cubicBezTo>
                  <a:cubicBezTo>
                    <a:pt x="20365" y="3963"/>
                    <a:pt x="20895" y="2654"/>
                    <a:pt x="21956" y="1597"/>
                  </a:cubicBezTo>
                  <a:cubicBezTo>
                    <a:pt x="23017" y="531"/>
                    <a:pt x="24321" y="0"/>
                    <a:pt x="25853" y="0"/>
                  </a:cubicBezTo>
                  <a:cubicBezTo>
                    <a:pt x="27390" y="0"/>
                    <a:pt x="28690" y="531"/>
                    <a:pt x="29755" y="1597"/>
                  </a:cubicBezTo>
                  <a:cubicBezTo>
                    <a:pt x="30812" y="2654"/>
                    <a:pt x="31343" y="3963"/>
                    <a:pt x="31343" y="5519"/>
                  </a:cubicBezTo>
                  <a:cubicBezTo>
                    <a:pt x="31343" y="7075"/>
                    <a:pt x="30812" y="8384"/>
                    <a:pt x="29755" y="9441"/>
                  </a:cubicBezTo>
                  <a:close/>
                </a:path>
              </a:pathLst>
            </a:custGeom>
            <a:grpFill/>
            <a:ln w="4574"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2C5E8A92-6904-0C5E-45E8-37E9BB12EE8E}"/>
                </a:ext>
              </a:extLst>
            </p:cNvPr>
            <p:cNvSpPr/>
            <p:nvPr/>
          </p:nvSpPr>
          <p:spPr>
            <a:xfrm>
              <a:off x="6511465" y="4792116"/>
              <a:ext cx="30903" cy="31357"/>
            </a:xfrm>
            <a:custGeom>
              <a:avLst/>
              <a:gdLst>
                <a:gd name="connsiteX0" fmla="*/ 15260 w 30903"/>
                <a:gd name="connsiteY0" fmla="*/ 31358 h 31357"/>
                <a:gd name="connsiteX1" fmla="*/ 4281 w 30903"/>
                <a:gd name="connsiteY1" fmla="*/ 27047 h 31357"/>
                <a:gd name="connsiteX2" fmla="*/ 0 w 30903"/>
                <a:gd name="connsiteY2" fmla="*/ 15596 h 31357"/>
                <a:gd name="connsiteX3" fmla="*/ 4254 w 30903"/>
                <a:gd name="connsiteY3" fmla="*/ 4229 h 31357"/>
                <a:gd name="connsiteX4" fmla="*/ 15260 w 30903"/>
                <a:gd name="connsiteY4" fmla="*/ 0 h 31357"/>
                <a:gd name="connsiteX5" fmla="*/ 26457 w 30903"/>
                <a:gd name="connsiteY5" fmla="*/ 4174 h 31357"/>
                <a:gd name="connsiteX6" fmla="*/ 30903 w 30903"/>
                <a:gd name="connsiteY6" fmla="*/ 15761 h 31357"/>
                <a:gd name="connsiteX7" fmla="*/ 30684 w 30903"/>
                <a:gd name="connsiteY7" fmla="*/ 18731 h 31357"/>
                <a:gd name="connsiteX8" fmla="*/ 9606 w 30903"/>
                <a:gd name="connsiteY8" fmla="*/ 18731 h 31357"/>
                <a:gd name="connsiteX9" fmla="*/ 11417 w 30903"/>
                <a:gd name="connsiteY9" fmla="*/ 22045 h 31357"/>
                <a:gd name="connsiteX10" fmla="*/ 14738 w 30903"/>
                <a:gd name="connsiteY10" fmla="*/ 23345 h 31357"/>
                <a:gd name="connsiteX11" fmla="*/ 17400 w 30903"/>
                <a:gd name="connsiteY11" fmla="*/ 22983 h 31357"/>
                <a:gd name="connsiteX12" fmla="*/ 18690 w 30903"/>
                <a:gd name="connsiteY12" fmla="*/ 22269 h 31357"/>
                <a:gd name="connsiteX13" fmla="*/ 19761 w 30903"/>
                <a:gd name="connsiteY13" fmla="*/ 21088 h 31357"/>
                <a:gd name="connsiteX14" fmla="*/ 29915 w 30903"/>
                <a:gd name="connsiteY14" fmla="*/ 21088 h 31357"/>
                <a:gd name="connsiteX15" fmla="*/ 24646 w 30903"/>
                <a:gd name="connsiteY15" fmla="*/ 28525 h 31357"/>
                <a:gd name="connsiteX16" fmla="*/ 15260 w 30903"/>
                <a:gd name="connsiteY16" fmla="*/ 31358 h 31357"/>
                <a:gd name="connsiteX17" fmla="*/ 19267 w 30903"/>
                <a:gd name="connsiteY17" fmla="*/ 9363 h 31357"/>
                <a:gd name="connsiteX18" fmla="*/ 15369 w 30903"/>
                <a:gd name="connsiteY18" fmla="*/ 8018 h 31357"/>
                <a:gd name="connsiteX19" fmla="*/ 11582 w 30903"/>
                <a:gd name="connsiteY19" fmla="*/ 9363 h 31357"/>
                <a:gd name="connsiteX20" fmla="*/ 9661 w 30903"/>
                <a:gd name="connsiteY20" fmla="*/ 12851 h 31357"/>
                <a:gd name="connsiteX21" fmla="*/ 21133 w 30903"/>
                <a:gd name="connsiteY21" fmla="*/ 12851 h 31357"/>
                <a:gd name="connsiteX22" fmla="*/ 19267 w 30903"/>
                <a:gd name="connsiteY22" fmla="*/ 9363 h 3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03" h="31357">
                  <a:moveTo>
                    <a:pt x="15260" y="31358"/>
                  </a:moveTo>
                  <a:cubicBezTo>
                    <a:pt x="10795" y="31358"/>
                    <a:pt x="7136" y="29921"/>
                    <a:pt x="4281" y="27047"/>
                  </a:cubicBezTo>
                  <a:cubicBezTo>
                    <a:pt x="1427" y="24173"/>
                    <a:pt x="0" y="20356"/>
                    <a:pt x="0" y="15596"/>
                  </a:cubicBezTo>
                  <a:cubicBezTo>
                    <a:pt x="0" y="10837"/>
                    <a:pt x="1418" y="7048"/>
                    <a:pt x="4254" y="4229"/>
                  </a:cubicBezTo>
                  <a:cubicBezTo>
                    <a:pt x="7090" y="1409"/>
                    <a:pt x="10759" y="0"/>
                    <a:pt x="15260" y="0"/>
                  </a:cubicBezTo>
                  <a:cubicBezTo>
                    <a:pt x="19761" y="0"/>
                    <a:pt x="23493" y="1391"/>
                    <a:pt x="26457" y="4174"/>
                  </a:cubicBezTo>
                  <a:cubicBezTo>
                    <a:pt x="29421" y="6956"/>
                    <a:pt x="30903" y="10819"/>
                    <a:pt x="30903" y="15761"/>
                  </a:cubicBezTo>
                  <a:cubicBezTo>
                    <a:pt x="30903" y="16828"/>
                    <a:pt x="30830" y="17811"/>
                    <a:pt x="30684" y="18731"/>
                  </a:cubicBezTo>
                  <a:lnTo>
                    <a:pt x="9606" y="18731"/>
                  </a:lnTo>
                  <a:cubicBezTo>
                    <a:pt x="9789" y="20082"/>
                    <a:pt x="10393" y="21189"/>
                    <a:pt x="11417" y="22045"/>
                  </a:cubicBezTo>
                  <a:cubicBezTo>
                    <a:pt x="12442" y="22914"/>
                    <a:pt x="13549" y="23345"/>
                    <a:pt x="14738" y="23345"/>
                  </a:cubicBezTo>
                  <a:cubicBezTo>
                    <a:pt x="15927" y="23345"/>
                    <a:pt x="16815" y="23221"/>
                    <a:pt x="17400" y="22983"/>
                  </a:cubicBezTo>
                  <a:cubicBezTo>
                    <a:pt x="17986" y="22745"/>
                    <a:pt x="18416" y="22507"/>
                    <a:pt x="18690" y="22269"/>
                  </a:cubicBezTo>
                  <a:cubicBezTo>
                    <a:pt x="18965" y="22026"/>
                    <a:pt x="19322" y="21633"/>
                    <a:pt x="19761" y="21088"/>
                  </a:cubicBezTo>
                  <a:lnTo>
                    <a:pt x="29915" y="21088"/>
                  </a:lnTo>
                  <a:cubicBezTo>
                    <a:pt x="29037" y="24164"/>
                    <a:pt x="27281" y="26644"/>
                    <a:pt x="24646" y="28525"/>
                  </a:cubicBezTo>
                  <a:cubicBezTo>
                    <a:pt x="22011" y="30410"/>
                    <a:pt x="18882" y="31358"/>
                    <a:pt x="15260" y="31358"/>
                  </a:cubicBezTo>
                  <a:close/>
                  <a:moveTo>
                    <a:pt x="19267" y="9363"/>
                  </a:moveTo>
                  <a:cubicBezTo>
                    <a:pt x="18169" y="8471"/>
                    <a:pt x="16870" y="8018"/>
                    <a:pt x="15369" y="8018"/>
                  </a:cubicBezTo>
                  <a:cubicBezTo>
                    <a:pt x="13869" y="8018"/>
                    <a:pt x="12606" y="8471"/>
                    <a:pt x="11582" y="9363"/>
                  </a:cubicBezTo>
                  <a:cubicBezTo>
                    <a:pt x="10557" y="10260"/>
                    <a:pt x="9917" y="11423"/>
                    <a:pt x="9661" y="12851"/>
                  </a:cubicBezTo>
                  <a:lnTo>
                    <a:pt x="21133" y="12851"/>
                  </a:lnTo>
                  <a:cubicBezTo>
                    <a:pt x="20987" y="11423"/>
                    <a:pt x="20365" y="10260"/>
                    <a:pt x="19267" y="9363"/>
                  </a:cubicBezTo>
                  <a:close/>
                </a:path>
              </a:pathLst>
            </a:custGeom>
            <a:grpFill/>
            <a:ln w="4574"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5A475580-62C9-2085-7E75-06B860EB30C6}"/>
                </a:ext>
              </a:extLst>
            </p:cNvPr>
            <p:cNvSpPr/>
            <p:nvPr/>
          </p:nvSpPr>
          <p:spPr>
            <a:xfrm>
              <a:off x="6546156" y="4782450"/>
              <a:ext cx="32330" cy="41023"/>
            </a:xfrm>
            <a:custGeom>
              <a:avLst/>
              <a:gdLst>
                <a:gd name="connsiteX0" fmla="*/ 4062 w 32330"/>
                <a:gd name="connsiteY0" fmla="*/ 36630 h 41023"/>
                <a:gd name="connsiteX1" fmla="*/ 0 w 32330"/>
                <a:gd name="connsiteY1" fmla="*/ 25376 h 41023"/>
                <a:gd name="connsiteX2" fmla="*/ 4062 w 32330"/>
                <a:gd name="connsiteY2" fmla="*/ 14086 h 41023"/>
                <a:gd name="connsiteX3" fmla="*/ 13970 w 32330"/>
                <a:gd name="connsiteY3" fmla="*/ 9665 h 41023"/>
                <a:gd name="connsiteX4" fmla="*/ 22944 w 32330"/>
                <a:gd name="connsiteY4" fmla="*/ 14004 h 41023"/>
                <a:gd name="connsiteX5" fmla="*/ 22944 w 32330"/>
                <a:gd name="connsiteY5" fmla="*/ 0 h 41023"/>
                <a:gd name="connsiteX6" fmla="*/ 32331 w 32330"/>
                <a:gd name="connsiteY6" fmla="*/ 0 h 41023"/>
                <a:gd name="connsiteX7" fmla="*/ 32331 w 32330"/>
                <a:gd name="connsiteY7" fmla="*/ 40643 h 41023"/>
                <a:gd name="connsiteX8" fmla="*/ 22944 w 32330"/>
                <a:gd name="connsiteY8" fmla="*/ 40643 h 41023"/>
                <a:gd name="connsiteX9" fmla="*/ 22944 w 32330"/>
                <a:gd name="connsiteY9" fmla="*/ 36190 h 41023"/>
                <a:gd name="connsiteX10" fmla="*/ 13832 w 32330"/>
                <a:gd name="connsiteY10" fmla="*/ 41023 h 41023"/>
                <a:gd name="connsiteX11" fmla="*/ 4062 w 32330"/>
                <a:gd name="connsiteY11" fmla="*/ 36630 h 41023"/>
                <a:gd name="connsiteX12" fmla="*/ 20913 w 32330"/>
                <a:gd name="connsiteY12" fmla="*/ 30919 h 41023"/>
                <a:gd name="connsiteX13" fmla="*/ 22944 w 32330"/>
                <a:gd name="connsiteY13" fmla="*/ 25317 h 41023"/>
                <a:gd name="connsiteX14" fmla="*/ 20913 w 32330"/>
                <a:gd name="connsiteY14" fmla="*/ 19743 h 41023"/>
                <a:gd name="connsiteX15" fmla="*/ 16248 w 32330"/>
                <a:gd name="connsiteY15" fmla="*/ 17793 h 41023"/>
                <a:gd name="connsiteX16" fmla="*/ 11582 w 32330"/>
                <a:gd name="connsiteY16" fmla="*/ 19770 h 41023"/>
                <a:gd name="connsiteX17" fmla="*/ 9551 w 32330"/>
                <a:gd name="connsiteY17" fmla="*/ 25376 h 41023"/>
                <a:gd name="connsiteX18" fmla="*/ 11582 w 32330"/>
                <a:gd name="connsiteY18" fmla="*/ 30941 h 41023"/>
                <a:gd name="connsiteX19" fmla="*/ 16248 w 32330"/>
                <a:gd name="connsiteY19" fmla="*/ 32896 h 41023"/>
                <a:gd name="connsiteX20" fmla="*/ 20913 w 32330"/>
                <a:gd name="connsiteY20" fmla="*/ 30919 h 4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30" h="41023">
                  <a:moveTo>
                    <a:pt x="4062" y="36630"/>
                  </a:moveTo>
                  <a:cubicBezTo>
                    <a:pt x="1354" y="33701"/>
                    <a:pt x="0" y="29953"/>
                    <a:pt x="0" y="25376"/>
                  </a:cubicBezTo>
                  <a:cubicBezTo>
                    <a:pt x="0" y="20800"/>
                    <a:pt x="1354" y="17034"/>
                    <a:pt x="4062" y="14086"/>
                  </a:cubicBezTo>
                  <a:cubicBezTo>
                    <a:pt x="6770" y="11139"/>
                    <a:pt x="10073" y="9665"/>
                    <a:pt x="13970" y="9665"/>
                  </a:cubicBezTo>
                  <a:cubicBezTo>
                    <a:pt x="17867" y="9665"/>
                    <a:pt x="20858" y="11112"/>
                    <a:pt x="22944" y="14004"/>
                  </a:cubicBezTo>
                  <a:lnTo>
                    <a:pt x="22944" y="0"/>
                  </a:lnTo>
                  <a:lnTo>
                    <a:pt x="32331" y="0"/>
                  </a:lnTo>
                  <a:lnTo>
                    <a:pt x="32331" y="40643"/>
                  </a:lnTo>
                  <a:lnTo>
                    <a:pt x="22944" y="40643"/>
                  </a:lnTo>
                  <a:lnTo>
                    <a:pt x="22944" y="36190"/>
                  </a:lnTo>
                  <a:cubicBezTo>
                    <a:pt x="20676" y="39413"/>
                    <a:pt x="17638" y="41023"/>
                    <a:pt x="13832" y="41023"/>
                  </a:cubicBezTo>
                  <a:cubicBezTo>
                    <a:pt x="10027" y="41023"/>
                    <a:pt x="6770" y="39559"/>
                    <a:pt x="4062" y="36630"/>
                  </a:cubicBezTo>
                  <a:close/>
                  <a:moveTo>
                    <a:pt x="20913" y="30919"/>
                  </a:moveTo>
                  <a:cubicBezTo>
                    <a:pt x="22268" y="29600"/>
                    <a:pt x="22944" y="27733"/>
                    <a:pt x="22944" y="25317"/>
                  </a:cubicBezTo>
                  <a:cubicBezTo>
                    <a:pt x="22944" y="22900"/>
                    <a:pt x="22268" y="21042"/>
                    <a:pt x="20913" y="19743"/>
                  </a:cubicBezTo>
                  <a:cubicBezTo>
                    <a:pt x="19559" y="18443"/>
                    <a:pt x="18004" y="17793"/>
                    <a:pt x="16248" y="17793"/>
                  </a:cubicBezTo>
                  <a:cubicBezTo>
                    <a:pt x="14491" y="17793"/>
                    <a:pt x="12936" y="18452"/>
                    <a:pt x="11582" y="19770"/>
                  </a:cubicBezTo>
                  <a:cubicBezTo>
                    <a:pt x="10228" y="21088"/>
                    <a:pt x="9551" y="22956"/>
                    <a:pt x="9551" y="25376"/>
                  </a:cubicBezTo>
                  <a:cubicBezTo>
                    <a:pt x="9551" y="27788"/>
                    <a:pt x="10228" y="29646"/>
                    <a:pt x="11582" y="30941"/>
                  </a:cubicBezTo>
                  <a:cubicBezTo>
                    <a:pt x="12936" y="32250"/>
                    <a:pt x="14491" y="32896"/>
                    <a:pt x="16248" y="32896"/>
                  </a:cubicBezTo>
                  <a:cubicBezTo>
                    <a:pt x="18004" y="32896"/>
                    <a:pt x="19559" y="32241"/>
                    <a:pt x="20913" y="30919"/>
                  </a:cubicBezTo>
                  <a:close/>
                </a:path>
              </a:pathLst>
            </a:custGeom>
            <a:grpFill/>
            <a:ln w="4574" cap="flat">
              <a:noFill/>
              <a:prstDash val="solid"/>
              <a:miter/>
            </a:ln>
          </p:spPr>
          <p:txBody>
            <a:bodyPr rtlCol="0" anchor="ctr"/>
            <a:lstStyle/>
            <a:p>
              <a:endParaRPr lang="en-US"/>
            </a:p>
          </p:txBody>
        </p:sp>
      </p:grpSp>
      <p:grpSp>
        <p:nvGrpSpPr>
          <p:cNvPr id="102" name="Graphic 5">
            <a:extLst>
              <a:ext uri="{FF2B5EF4-FFF2-40B4-BE49-F238E27FC236}">
                <a16:creationId xmlns:a16="http://schemas.microsoft.com/office/drawing/2014/main" id="{D6F2965F-4CB7-61E1-3158-A9827414C3E0}"/>
              </a:ext>
            </a:extLst>
          </p:cNvPr>
          <p:cNvGrpSpPr/>
          <p:nvPr/>
        </p:nvGrpSpPr>
        <p:grpSpPr>
          <a:xfrm>
            <a:off x="1484097" y="5513617"/>
            <a:ext cx="1261705" cy="58706"/>
            <a:chOff x="3427198" y="5824227"/>
            <a:chExt cx="1261705" cy="58706"/>
          </a:xfrm>
          <a:solidFill>
            <a:srgbClr val="34333D"/>
          </a:solidFill>
        </p:grpSpPr>
        <p:sp>
          <p:nvSpPr>
            <p:cNvPr id="103" name="Freeform 102">
              <a:extLst>
                <a:ext uri="{FF2B5EF4-FFF2-40B4-BE49-F238E27FC236}">
                  <a16:creationId xmlns:a16="http://schemas.microsoft.com/office/drawing/2014/main" id="{6B460EC9-C18B-BBFA-9875-2D5FD83A6A28}"/>
                </a:ext>
              </a:extLst>
            </p:cNvPr>
            <p:cNvSpPr/>
            <p:nvPr/>
          </p:nvSpPr>
          <p:spPr>
            <a:xfrm>
              <a:off x="3427198" y="5829229"/>
              <a:ext cx="30464" cy="38552"/>
            </a:xfrm>
            <a:custGeom>
              <a:avLst/>
              <a:gdLst>
                <a:gd name="connsiteX0" fmla="*/ 0 w 30464"/>
                <a:gd name="connsiteY0" fmla="*/ 0 h 38552"/>
                <a:gd name="connsiteX1" fmla="*/ 16742 w 30464"/>
                <a:gd name="connsiteY1" fmla="*/ 0 h 38552"/>
                <a:gd name="connsiteX2" fmla="*/ 26101 w 30464"/>
                <a:gd name="connsiteY2" fmla="*/ 2856 h 38552"/>
                <a:gd name="connsiteX3" fmla="*/ 29586 w 30464"/>
                <a:gd name="connsiteY3" fmla="*/ 10105 h 38552"/>
                <a:gd name="connsiteX4" fmla="*/ 21956 w 30464"/>
                <a:gd name="connsiteY4" fmla="*/ 18947 h 38552"/>
                <a:gd name="connsiteX5" fmla="*/ 28159 w 30464"/>
                <a:gd name="connsiteY5" fmla="*/ 22187 h 38552"/>
                <a:gd name="connsiteX6" fmla="*/ 30464 w 30464"/>
                <a:gd name="connsiteY6" fmla="*/ 28502 h 38552"/>
                <a:gd name="connsiteX7" fmla="*/ 27089 w 30464"/>
                <a:gd name="connsiteY7" fmla="*/ 35829 h 38552"/>
                <a:gd name="connsiteX8" fmla="*/ 17675 w 30464"/>
                <a:gd name="connsiteY8" fmla="*/ 38552 h 38552"/>
                <a:gd name="connsiteX9" fmla="*/ 0 w 30464"/>
                <a:gd name="connsiteY9" fmla="*/ 38552 h 38552"/>
                <a:gd name="connsiteX10" fmla="*/ 0 w 30464"/>
                <a:gd name="connsiteY10" fmla="*/ 0 h 38552"/>
                <a:gd name="connsiteX11" fmla="*/ 9386 w 30464"/>
                <a:gd name="connsiteY11" fmla="*/ 7139 h 38552"/>
                <a:gd name="connsiteX12" fmla="*/ 9386 w 30464"/>
                <a:gd name="connsiteY12" fmla="*/ 15487 h 38552"/>
                <a:gd name="connsiteX13" fmla="*/ 15534 w 30464"/>
                <a:gd name="connsiteY13" fmla="*/ 15487 h 38552"/>
                <a:gd name="connsiteX14" fmla="*/ 18800 w 30464"/>
                <a:gd name="connsiteY14" fmla="*/ 14439 h 38552"/>
                <a:gd name="connsiteX15" fmla="*/ 20035 w 30464"/>
                <a:gd name="connsiteY15" fmla="*/ 11341 h 38552"/>
                <a:gd name="connsiteX16" fmla="*/ 18800 w 30464"/>
                <a:gd name="connsiteY16" fmla="*/ 8210 h 38552"/>
                <a:gd name="connsiteX17" fmla="*/ 15534 w 30464"/>
                <a:gd name="connsiteY17" fmla="*/ 7139 h 38552"/>
                <a:gd name="connsiteX18" fmla="*/ 9386 w 30464"/>
                <a:gd name="connsiteY18" fmla="*/ 7139 h 38552"/>
                <a:gd name="connsiteX19" fmla="*/ 9386 w 30464"/>
                <a:gd name="connsiteY19" fmla="*/ 31413 h 38552"/>
                <a:gd name="connsiteX20" fmla="*/ 16467 w 30464"/>
                <a:gd name="connsiteY20" fmla="*/ 31413 h 38552"/>
                <a:gd name="connsiteX21" fmla="*/ 19651 w 30464"/>
                <a:gd name="connsiteY21" fmla="*/ 30260 h 38552"/>
                <a:gd name="connsiteX22" fmla="*/ 20913 w 30464"/>
                <a:gd name="connsiteY22" fmla="*/ 27074 h 38552"/>
                <a:gd name="connsiteX23" fmla="*/ 19706 w 30464"/>
                <a:gd name="connsiteY23" fmla="*/ 23834 h 38552"/>
                <a:gd name="connsiteX24" fmla="*/ 16577 w 30464"/>
                <a:gd name="connsiteY24" fmla="*/ 22626 h 38552"/>
                <a:gd name="connsiteX25" fmla="*/ 9386 w 30464"/>
                <a:gd name="connsiteY25" fmla="*/ 22626 h 38552"/>
                <a:gd name="connsiteX26" fmla="*/ 9386 w 30464"/>
                <a:gd name="connsiteY26" fmla="*/ 31413 h 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64" h="38552">
                  <a:moveTo>
                    <a:pt x="0" y="0"/>
                  </a:moveTo>
                  <a:lnTo>
                    <a:pt x="16742" y="0"/>
                  </a:lnTo>
                  <a:cubicBezTo>
                    <a:pt x="20657" y="0"/>
                    <a:pt x="23777" y="952"/>
                    <a:pt x="26101" y="2856"/>
                  </a:cubicBezTo>
                  <a:cubicBezTo>
                    <a:pt x="28424" y="4760"/>
                    <a:pt x="29586" y="7171"/>
                    <a:pt x="29586" y="10105"/>
                  </a:cubicBezTo>
                  <a:cubicBezTo>
                    <a:pt x="29586" y="14462"/>
                    <a:pt x="27043" y="17409"/>
                    <a:pt x="21956" y="18947"/>
                  </a:cubicBezTo>
                  <a:cubicBezTo>
                    <a:pt x="24554" y="19313"/>
                    <a:pt x="26622" y="20393"/>
                    <a:pt x="28159" y="22187"/>
                  </a:cubicBezTo>
                  <a:cubicBezTo>
                    <a:pt x="29696" y="23976"/>
                    <a:pt x="30464" y="26086"/>
                    <a:pt x="30464" y="28502"/>
                  </a:cubicBezTo>
                  <a:cubicBezTo>
                    <a:pt x="30464" y="31578"/>
                    <a:pt x="29339" y="34022"/>
                    <a:pt x="27089" y="35829"/>
                  </a:cubicBezTo>
                  <a:cubicBezTo>
                    <a:pt x="24838" y="37646"/>
                    <a:pt x="21700" y="38552"/>
                    <a:pt x="17675" y="38552"/>
                  </a:cubicBezTo>
                  <a:lnTo>
                    <a:pt x="0" y="38552"/>
                  </a:lnTo>
                  <a:lnTo>
                    <a:pt x="0" y="0"/>
                  </a:lnTo>
                  <a:close/>
                  <a:moveTo>
                    <a:pt x="9386" y="7139"/>
                  </a:moveTo>
                  <a:lnTo>
                    <a:pt x="9386" y="15487"/>
                  </a:lnTo>
                  <a:lnTo>
                    <a:pt x="15534" y="15487"/>
                  </a:lnTo>
                  <a:cubicBezTo>
                    <a:pt x="16888" y="15487"/>
                    <a:pt x="17977" y="15139"/>
                    <a:pt x="18800" y="14439"/>
                  </a:cubicBezTo>
                  <a:cubicBezTo>
                    <a:pt x="19623" y="13748"/>
                    <a:pt x="20035" y="12713"/>
                    <a:pt x="20035" y="11341"/>
                  </a:cubicBezTo>
                  <a:cubicBezTo>
                    <a:pt x="20035" y="9968"/>
                    <a:pt x="19623" y="8924"/>
                    <a:pt x="18800" y="8210"/>
                  </a:cubicBezTo>
                  <a:cubicBezTo>
                    <a:pt x="17977" y="7496"/>
                    <a:pt x="16888" y="7139"/>
                    <a:pt x="15534" y="7139"/>
                  </a:cubicBezTo>
                  <a:lnTo>
                    <a:pt x="9386" y="7139"/>
                  </a:lnTo>
                  <a:close/>
                  <a:moveTo>
                    <a:pt x="9386" y="31413"/>
                  </a:moveTo>
                  <a:lnTo>
                    <a:pt x="16467" y="31413"/>
                  </a:lnTo>
                  <a:cubicBezTo>
                    <a:pt x="17748" y="31413"/>
                    <a:pt x="18809" y="31029"/>
                    <a:pt x="19651" y="30260"/>
                  </a:cubicBezTo>
                  <a:cubicBezTo>
                    <a:pt x="20493" y="29491"/>
                    <a:pt x="20913" y="28429"/>
                    <a:pt x="20913" y="27074"/>
                  </a:cubicBezTo>
                  <a:cubicBezTo>
                    <a:pt x="20913" y="25720"/>
                    <a:pt x="20511" y="24640"/>
                    <a:pt x="19706" y="23834"/>
                  </a:cubicBezTo>
                  <a:cubicBezTo>
                    <a:pt x="18901" y="23029"/>
                    <a:pt x="17858" y="22626"/>
                    <a:pt x="16577" y="22626"/>
                  </a:cubicBezTo>
                  <a:lnTo>
                    <a:pt x="9386" y="22626"/>
                  </a:lnTo>
                  <a:lnTo>
                    <a:pt x="9386" y="31413"/>
                  </a:lnTo>
                  <a:close/>
                </a:path>
              </a:pathLst>
            </a:custGeom>
            <a:solidFill>
              <a:srgbClr val="34333D"/>
            </a:solidFill>
            <a:ln w="4574"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E67F12E-0E6B-2CEA-F782-B8D39A82C773}"/>
                </a:ext>
              </a:extLst>
            </p:cNvPr>
            <p:cNvSpPr/>
            <p:nvPr/>
          </p:nvSpPr>
          <p:spPr>
            <a:xfrm>
              <a:off x="3463920" y="5837137"/>
              <a:ext cx="30464" cy="30969"/>
            </a:xfrm>
            <a:custGeom>
              <a:avLst/>
              <a:gdLst>
                <a:gd name="connsiteX0" fmla="*/ 21078 w 30464"/>
                <a:gd name="connsiteY0" fmla="*/ 0 h 30969"/>
                <a:gd name="connsiteX1" fmla="*/ 30464 w 30464"/>
                <a:gd name="connsiteY1" fmla="*/ 0 h 30969"/>
                <a:gd name="connsiteX2" fmla="*/ 30464 w 30464"/>
                <a:gd name="connsiteY2" fmla="*/ 30644 h 30969"/>
                <a:gd name="connsiteX3" fmla="*/ 21078 w 30464"/>
                <a:gd name="connsiteY3" fmla="*/ 30644 h 30969"/>
                <a:gd name="connsiteX4" fmla="*/ 21078 w 30464"/>
                <a:gd name="connsiteY4" fmla="*/ 26145 h 30969"/>
                <a:gd name="connsiteX5" fmla="*/ 11802 w 30464"/>
                <a:gd name="connsiteY5" fmla="*/ 30969 h 30969"/>
                <a:gd name="connsiteX6" fmla="*/ 3266 w 30464"/>
                <a:gd name="connsiteY6" fmla="*/ 27459 h 30969"/>
                <a:gd name="connsiteX7" fmla="*/ 0 w 30464"/>
                <a:gd name="connsiteY7" fmla="*/ 17903 h 30969"/>
                <a:gd name="connsiteX8" fmla="*/ 0 w 30464"/>
                <a:gd name="connsiteY8" fmla="*/ 0 h 30969"/>
                <a:gd name="connsiteX9" fmla="*/ 9331 w 30464"/>
                <a:gd name="connsiteY9" fmla="*/ 0 h 30969"/>
                <a:gd name="connsiteX10" fmla="*/ 9331 w 30464"/>
                <a:gd name="connsiteY10" fmla="*/ 16640 h 30969"/>
                <a:gd name="connsiteX11" fmla="*/ 10896 w 30464"/>
                <a:gd name="connsiteY11" fmla="*/ 21226 h 30969"/>
                <a:gd name="connsiteX12" fmla="*/ 15205 w 30464"/>
                <a:gd name="connsiteY12" fmla="*/ 22846 h 30969"/>
                <a:gd name="connsiteX13" fmla="*/ 19514 w 30464"/>
                <a:gd name="connsiteY13" fmla="*/ 21226 h 30969"/>
                <a:gd name="connsiteX14" fmla="*/ 21078 w 30464"/>
                <a:gd name="connsiteY14" fmla="*/ 16640 h 30969"/>
                <a:gd name="connsiteX15" fmla="*/ 21078 w 30464"/>
                <a:gd name="connsiteY15" fmla="*/ 0 h 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69">
                  <a:moveTo>
                    <a:pt x="21078" y="0"/>
                  </a:moveTo>
                  <a:lnTo>
                    <a:pt x="30464" y="0"/>
                  </a:lnTo>
                  <a:lnTo>
                    <a:pt x="30464" y="30644"/>
                  </a:lnTo>
                  <a:lnTo>
                    <a:pt x="21078" y="30644"/>
                  </a:lnTo>
                  <a:lnTo>
                    <a:pt x="21078" y="26145"/>
                  </a:lnTo>
                  <a:cubicBezTo>
                    <a:pt x="19139" y="29363"/>
                    <a:pt x="16046" y="30969"/>
                    <a:pt x="11802" y="30969"/>
                  </a:cubicBezTo>
                  <a:cubicBezTo>
                    <a:pt x="8288" y="30969"/>
                    <a:pt x="5443" y="29797"/>
                    <a:pt x="3266" y="27459"/>
                  </a:cubicBezTo>
                  <a:cubicBezTo>
                    <a:pt x="1089" y="25116"/>
                    <a:pt x="0" y="21935"/>
                    <a:pt x="0" y="17903"/>
                  </a:cubicBezTo>
                  <a:lnTo>
                    <a:pt x="0" y="0"/>
                  </a:lnTo>
                  <a:lnTo>
                    <a:pt x="9331" y="0"/>
                  </a:lnTo>
                  <a:lnTo>
                    <a:pt x="9331" y="16640"/>
                  </a:lnTo>
                  <a:cubicBezTo>
                    <a:pt x="9331" y="18617"/>
                    <a:pt x="9853" y="20145"/>
                    <a:pt x="10896" y="21226"/>
                  </a:cubicBezTo>
                  <a:cubicBezTo>
                    <a:pt x="11939" y="22310"/>
                    <a:pt x="13370" y="22846"/>
                    <a:pt x="15205" y="22846"/>
                  </a:cubicBezTo>
                  <a:cubicBezTo>
                    <a:pt x="17034" y="22846"/>
                    <a:pt x="18471" y="22310"/>
                    <a:pt x="19514" y="21226"/>
                  </a:cubicBezTo>
                  <a:cubicBezTo>
                    <a:pt x="20557" y="20145"/>
                    <a:pt x="21078" y="18617"/>
                    <a:pt x="21078" y="16640"/>
                  </a:cubicBezTo>
                  <a:lnTo>
                    <a:pt x="21078" y="0"/>
                  </a:lnTo>
                  <a:close/>
                </a:path>
              </a:pathLst>
            </a:custGeom>
            <a:solidFill>
              <a:srgbClr val="34333D"/>
            </a:solidFill>
            <a:ln w="4574"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6E3977A5-9082-715B-866D-B6B0B9049254}"/>
                </a:ext>
              </a:extLst>
            </p:cNvPr>
            <p:cNvSpPr/>
            <p:nvPr/>
          </p:nvSpPr>
          <p:spPr>
            <a:xfrm>
              <a:off x="3502618" y="5836803"/>
              <a:ext cx="30464" cy="30978"/>
            </a:xfrm>
            <a:custGeom>
              <a:avLst/>
              <a:gdLst>
                <a:gd name="connsiteX0" fmla="*/ 9386 w 30464"/>
                <a:gd name="connsiteY0" fmla="*/ 334 h 30978"/>
                <a:gd name="connsiteX1" fmla="*/ 9386 w 30464"/>
                <a:gd name="connsiteY1" fmla="*/ 4837 h 30978"/>
                <a:gd name="connsiteX2" fmla="*/ 18663 w 30464"/>
                <a:gd name="connsiteY2" fmla="*/ 0 h 30978"/>
                <a:gd name="connsiteX3" fmla="*/ 27198 w 30464"/>
                <a:gd name="connsiteY3" fmla="*/ 3519 h 30978"/>
                <a:gd name="connsiteX4" fmla="*/ 30464 w 30464"/>
                <a:gd name="connsiteY4" fmla="*/ 13075 h 30978"/>
                <a:gd name="connsiteX5" fmla="*/ 30464 w 30464"/>
                <a:gd name="connsiteY5" fmla="*/ 30978 h 30978"/>
                <a:gd name="connsiteX6" fmla="*/ 21133 w 30464"/>
                <a:gd name="connsiteY6" fmla="*/ 30978 h 30978"/>
                <a:gd name="connsiteX7" fmla="*/ 21133 w 30464"/>
                <a:gd name="connsiteY7" fmla="*/ 14338 h 30978"/>
                <a:gd name="connsiteX8" fmla="*/ 19569 w 30464"/>
                <a:gd name="connsiteY8" fmla="*/ 9752 h 30978"/>
                <a:gd name="connsiteX9" fmla="*/ 15260 w 30464"/>
                <a:gd name="connsiteY9" fmla="*/ 8132 h 30978"/>
                <a:gd name="connsiteX10" fmla="*/ 10951 w 30464"/>
                <a:gd name="connsiteY10" fmla="*/ 9752 h 30978"/>
                <a:gd name="connsiteX11" fmla="*/ 9386 w 30464"/>
                <a:gd name="connsiteY11" fmla="*/ 14338 h 30978"/>
                <a:gd name="connsiteX12" fmla="*/ 9386 w 30464"/>
                <a:gd name="connsiteY12" fmla="*/ 30978 h 30978"/>
                <a:gd name="connsiteX13" fmla="*/ 0 w 30464"/>
                <a:gd name="connsiteY13" fmla="*/ 30978 h 30978"/>
                <a:gd name="connsiteX14" fmla="*/ 0 w 30464"/>
                <a:gd name="connsiteY14" fmla="*/ 334 h 30978"/>
                <a:gd name="connsiteX15" fmla="*/ 9386 w 30464"/>
                <a:gd name="connsiteY15" fmla="*/ 334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78">
                  <a:moveTo>
                    <a:pt x="9386" y="334"/>
                  </a:moveTo>
                  <a:lnTo>
                    <a:pt x="9386" y="4837"/>
                  </a:lnTo>
                  <a:cubicBezTo>
                    <a:pt x="11326" y="1616"/>
                    <a:pt x="14413" y="0"/>
                    <a:pt x="18663" y="0"/>
                  </a:cubicBezTo>
                  <a:cubicBezTo>
                    <a:pt x="22176" y="0"/>
                    <a:pt x="25021" y="1176"/>
                    <a:pt x="27198" y="3519"/>
                  </a:cubicBezTo>
                  <a:cubicBezTo>
                    <a:pt x="29371" y="5867"/>
                    <a:pt x="30464" y="9048"/>
                    <a:pt x="30464" y="13075"/>
                  </a:cubicBezTo>
                  <a:lnTo>
                    <a:pt x="30464" y="30978"/>
                  </a:lnTo>
                  <a:lnTo>
                    <a:pt x="21133" y="30978"/>
                  </a:lnTo>
                  <a:lnTo>
                    <a:pt x="21133" y="14338"/>
                  </a:lnTo>
                  <a:cubicBezTo>
                    <a:pt x="21133" y="12366"/>
                    <a:pt x="20607" y="10837"/>
                    <a:pt x="19569" y="9752"/>
                  </a:cubicBezTo>
                  <a:cubicBezTo>
                    <a:pt x="18526" y="8672"/>
                    <a:pt x="17085" y="8132"/>
                    <a:pt x="15260" y="8132"/>
                  </a:cubicBezTo>
                  <a:cubicBezTo>
                    <a:pt x="13430" y="8132"/>
                    <a:pt x="11994" y="8672"/>
                    <a:pt x="10951" y="9752"/>
                  </a:cubicBezTo>
                  <a:cubicBezTo>
                    <a:pt x="9908" y="10837"/>
                    <a:pt x="9386" y="12366"/>
                    <a:pt x="9386" y="14338"/>
                  </a:cubicBezTo>
                  <a:lnTo>
                    <a:pt x="9386" y="30978"/>
                  </a:lnTo>
                  <a:lnTo>
                    <a:pt x="0" y="30978"/>
                  </a:lnTo>
                  <a:lnTo>
                    <a:pt x="0" y="334"/>
                  </a:lnTo>
                  <a:lnTo>
                    <a:pt x="9386" y="334"/>
                  </a:lnTo>
                  <a:close/>
                </a:path>
              </a:pathLst>
            </a:custGeom>
            <a:solidFill>
              <a:srgbClr val="34333D"/>
            </a:solidFill>
            <a:ln w="4574"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776AE3D-0575-6215-E5AB-B81BCAEBF3DF}"/>
                </a:ext>
              </a:extLst>
            </p:cNvPr>
            <p:cNvSpPr/>
            <p:nvPr/>
          </p:nvSpPr>
          <p:spPr>
            <a:xfrm>
              <a:off x="3538791" y="5827142"/>
              <a:ext cx="32330" cy="41023"/>
            </a:xfrm>
            <a:custGeom>
              <a:avLst/>
              <a:gdLst>
                <a:gd name="connsiteX0" fmla="*/ 4062 w 32330"/>
                <a:gd name="connsiteY0" fmla="*/ 36630 h 41023"/>
                <a:gd name="connsiteX1" fmla="*/ 0 w 32330"/>
                <a:gd name="connsiteY1" fmla="*/ 25372 h 41023"/>
                <a:gd name="connsiteX2" fmla="*/ 4062 w 32330"/>
                <a:gd name="connsiteY2" fmla="*/ 14086 h 41023"/>
                <a:gd name="connsiteX3" fmla="*/ 13970 w 32330"/>
                <a:gd name="connsiteY3" fmla="*/ 9661 h 41023"/>
                <a:gd name="connsiteX4" fmla="*/ 22940 w 32330"/>
                <a:gd name="connsiteY4" fmla="*/ 14009 h 41023"/>
                <a:gd name="connsiteX5" fmla="*/ 22940 w 32330"/>
                <a:gd name="connsiteY5" fmla="*/ 0 h 41023"/>
                <a:gd name="connsiteX6" fmla="*/ 32331 w 32330"/>
                <a:gd name="connsiteY6" fmla="*/ 0 h 41023"/>
                <a:gd name="connsiteX7" fmla="*/ 32331 w 32330"/>
                <a:gd name="connsiteY7" fmla="*/ 40639 h 41023"/>
                <a:gd name="connsiteX8" fmla="*/ 22940 w 32330"/>
                <a:gd name="connsiteY8" fmla="*/ 40639 h 41023"/>
                <a:gd name="connsiteX9" fmla="*/ 22940 w 32330"/>
                <a:gd name="connsiteY9" fmla="*/ 36191 h 41023"/>
                <a:gd name="connsiteX10" fmla="*/ 13832 w 32330"/>
                <a:gd name="connsiteY10" fmla="*/ 41024 h 41023"/>
                <a:gd name="connsiteX11" fmla="*/ 4062 w 32330"/>
                <a:gd name="connsiteY11" fmla="*/ 36630 h 41023"/>
                <a:gd name="connsiteX12" fmla="*/ 20913 w 32330"/>
                <a:gd name="connsiteY12" fmla="*/ 30919 h 41023"/>
                <a:gd name="connsiteX13" fmla="*/ 22940 w 32330"/>
                <a:gd name="connsiteY13" fmla="*/ 25312 h 41023"/>
                <a:gd name="connsiteX14" fmla="*/ 20913 w 32330"/>
                <a:gd name="connsiteY14" fmla="*/ 19743 h 41023"/>
                <a:gd name="connsiteX15" fmla="*/ 16248 w 32330"/>
                <a:gd name="connsiteY15" fmla="*/ 17793 h 41023"/>
                <a:gd name="connsiteX16" fmla="*/ 11582 w 32330"/>
                <a:gd name="connsiteY16" fmla="*/ 19770 h 41023"/>
                <a:gd name="connsiteX17" fmla="*/ 9551 w 32330"/>
                <a:gd name="connsiteY17" fmla="*/ 25372 h 41023"/>
                <a:gd name="connsiteX18" fmla="*/ 11582 w 32330"/>
                <a:gd name="connsiteY18" fmla="*/ 30946 h 41023"/>
                <a:gd name="connsiteX19" fmla="*/ 16248 w 32330"/>
                <a:gd name="connsiteY19" fmla="*/ 32896 h 41023"/>
                <a:gd name="connsiteX20" fmla="*/ 20913 w 32330"/>
                <a:gd name="connsiteY20" fmla="*/ 30919 h 4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30" h="41023">
                  <a:moveTo>
                    <a:pt x="4062" y="36630"/>
                  </a:moveTo>
                  <a:cubicBezTo>
                    <a:pt x="1354" y="33697"/>
                    <a:pt x="0" y="29948"/>
                    <a:pt x="0" y="25372"/>
                  </a:cubicBezTo>
                  <a:cubicBezTo>
                    <a:pt x="0" y="20795"/>
                    <a:pt x="1354" y="17038"/>
                    <a:pt x="4062" y="14086"/>
                  </a:cubicBezTo>
                  <a:cubicBezTo>
                    <a:pt x="6765" y="11139"/>
                    <a:pt x="10068" y="9661"/>
                    <a:pt x="13970" y="9661"/>
                  </a:cubicBezTo>
                  <a:cubicBezTo>
                    <a:pt x="17867" y="9661"/>
                    <a:pt x="20854" y="11112"/>
                    <a:pt x="22940" y="14009"/>
                  </a:cubicBezTo>
                  <a:lnTo>
                    <a:pt x="22940" y="0"/>
                  </a:lnTo>
                  <a:lnTo>
                    <a:pt x="32331" y="0"/>
                  </a:lnTo>
                  <a:lnTo>
                    <a:pt x="32331" y="40639"/>
                  </a:lnTo>
                  <a:lnTo>
                    <a:pt x="22940" y="40639"/>
                  </a:lnTo>
                  <a:lnTo>
                    <a:pt x="22940" y="36191"/>
                  </a:lnTo>
                  <a:cubicBezTo>
                    <a:pt x="20671" y="39408"/>
                    <a:pt x="17638" y="41024"/>
                    <a:pt x="13832" y="41024"/>
                  </a:cubicBezTo>
                  <a:cubicBezTo>
                    <a:pt x="10027" y="41024"/>
                    <a:pt x="6765" y="39564"/>
                    <a:pt x="4062" y="36630"/>
                  </a:cubicBezTo>
                  <a:close/>
                  <a:moveTo>
                    <a:pt x="20913" y="30919"/>
                  </a:moveTo>
                  <a:cubicBezTo>
                    <a:pt x="22263" y="29601"/>
                    <a:pt x="22940" y="27738"/>
                    <a:pt x="22940" y="25312"/>
                  </a:cubicBezTo>
                  <a:cubicBezTo>
                    <a:pt x="22940" y="22901"/>
                    <a:pt x="22263" y="21043"/>
                    <a:pt x="20913" y="19743"/>
                  </a:cubicBezTo>
                  <a:cubicBezTo>
                    <a:pt x="19559" y="18439"/>
                    <a:pt x="18004" y="17793"/>
                    <a:pt x="16248" y="17793"/>
                  </a:cubicBezTo>
                  <a:cubicBezTo>
                    <a:pt x="14491" y="17793"/>
                    <a:pt x="12931" y="18448"/>
                    <a:pt x="11582" y="19770"/>
                  </a:cubicBezTo>
                  <a:cubicBezTo>
                    <a:pt x="10228" y="21084"/>
                    <a:pt x="9551" y="22956"/>
                    <a:pt x="9551" y="25372"/>
                  </a:cubicBezTo>
                  <a:cubicBezTo>
                    <a:pt x="9551" y="27788"/>
                    <a:pt x="10228" y="29651"/>
                    <a:pt x="11582" y="30946"/>
                  </a:cubicBezTo>
                  <a:cubicBezTo>
                    <a:pt x="12931" y="32246"/>
                    <a:pt x="14491" y="32896"/>
                    <a:pt x="16248" y="32896"/>
                  </a:cubicBezTo>
                  <a:cubicBezTo>
                    <a:pt x="18004" y="32896"/>
                    <a:pt x="19559" y="32237"/>
                    <a:pt x="20913" y="30919"/>
                  </a:cubicBezTo>
                  <a:close/>
                </a:path>
              </a:pathLst>
            </a:custGeom>
            <a:solidFill>
              <a:srgbClr val="34333D"/>
            </a:solidFill>
            <a:ln w="4574"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263C1A71-3709-E9FB-F428-61D741A6D423}"/>
                </a:ext>
              </a:extLst>
            </p:cNvPr>
            <p:cNvSpPr/>
            <p:nvPr/>
          </p:nvSpPr>
          <p:spPr>
            <a:xfrm>
              <a:off x="3579351" y="5827142"/>
              <a:ext cx="9390" cy="40639"/>
            </a:xfrm>
            <a:custGeom>
              <a:avLst/>
              <a:gdLst>
                <a:gd name="connsiteX0" fmla="*/ 0 w 9390"/>
                <a:gd name="connsiteY0" fmla="*/ 40639 h 40639"/>
                <a:gd name="connsiteX1" fmla="*/ 0 w 9390"/>
                <a:gd name="connsiteY1" fmla="*/ 0 h 40639"/>
                <a:gd name="connsiteX2" fmla="*/ 9391 w 9390"/>
                <a:gd name="connsiteY2" fmla="*/ 0 h 40639"/>
                <a:gd name="connsiteX3" fmla="*/ 9391 w 9390"/>
                <a:gd name="connsiteY3" fmla="*/ 40639 h 40639"/>
                <a:gd name="connsiteX4" fmla="*/ 0 w 9390"/>
                <a:gd name="connsiteY4" fmla="*/ 40639 h 4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0" h="40639">
                  <a:moveTo>
                    <a:pt x="0" y="40639"/>
                  </a:moveTo>
                  <a:lnTo>
                    <a:pt x="0" y="0"/>
                  </a:lnTo>
                  <a:lnTo>
                    <a:pt x="9391" y="0"/>
                  </a:lnTo>
                  <a:lnTo>
                    <a:pt x="9391" y="40639"/>
                  </a:lnTo>
                  <a:lnTo>
                    <a:pt x="0" y="40639"/>
                  </a:lnTo>
                  <a:close/>
                </a:path>
              </a:pathLst>
            </a:custGeom>
            <a:solidFill>
              <a:srgbClr val="34333D"/>
            </a:solidFill>
            <a:ln w="4574"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2CBF9778-5C55-86F3-6E5D-E72919866879}"/>
                </a:ext>
              </a:extLst>
            </p:cNvPr>
            <p:cNvSpPr/>
            <p:nvPr/>
          </p:nvSpPr>
          <p:spPr>
            <a:xfrm>
              <a:off x="3594725" y="5836803"/>
              <a:ext cx="30903" cy="31362"/>
            </a:xfrm>
            <a:custGeom>
              <a:avLst/>
              <a:gdLst>
                <a:gd name="connsiteX0" fmla="*/ 15260 w 30903"/>
                <a:gd name="connsiteY0" fmla="*/ 31363 h 31362"/>
                <a:gd name="connsiteX1" fmla="*/ 4282 w 30903"/>
                <a:gd name="connsiteY1" fmla="*/ 27052 h 31362"/>
                <a:gd name="connsiteX2" fmla="*/ 0 w 30903"/>
                <a:gd name="connsiteY2" fmla="*/ 15601 h 31362"/>
                <a:gd name="connsiteX3" fmla="*/ 4254 w 30903"/>
                <a:gd name="connsiteY3" fmla="*/ 4229 h 31362"/>
                <a:gd name="connsiteX4" fmla="*/ 15260 w 30903"/>
                <a:gd name="connsiteY4" fmla="*/ 0 h 31362"/>
                <a:gd name="connsiteX5" fmla="*/ 26457 w 30903"/>
                <a:gd name="connsiteY5" fmla="*/ 4174 h 31362"/>
                <a:gd name="connsiteX6" fmla="*/ 30903 w 30903"/>
                <a:gd name="connsiteY6" fmla="*/ 15766 h 31362"/>
                <a:gd name="connsiteX7" fmla="*/ 30684 w 30903"/>
                <a:gd name="connsiteY7" fmla="*/ 18732 h 31362"/>
                <a:gd name="connsiteX8" fmla="*/ 9601 w 30903"/>
                <a:gd name="connsiteY8" fmla="*/ 18732 h 31362"/>
                <a:gd name="connsiteX9" fmla="*/ 11413 w 30903"/>
                <a:gd name="connsiteY9" fmla="*/ 22054 h 31362"/>
                <a:gd name="connsiteX10" fmla="*/ 14738 w 30903"/>
                <a:gd name="connsiteY10" fmla="*/ 23345 h 31362"/>
                <a:gd name="connsiteX11" fmla="*/ 17400 w 30903"/>
                <a:gd name="connsiteY11" fmla="*/ 22988 h 31362"/>
                <a:gd name="connsiteX12" fmla="*/ 18690 w 30903"/>
                <a:gd name="connsiteY12" fmla="*/ 22278 h 31362"/>
                <a:gd name="connsiteX13" fmla="*/ 19761 w 30903"/>
                <a:gd name="connsiteY13" fmla="*/ 21093 h 31362"/>
                <a:gd name="connsiteX14" fmla="*/ 29915 w 30903"/>
                <a:gd name="connsiteY14" fmla="*/ 21093 h 31362"/>
                <a:gd name="connsiteX15" fmla="*/ 24646 w 30903"/>
                <a:gd name="connsiteY15" fmla="*/ 28534 h 31362"/>
                <a:gd name="connsiteX16" fmla="*/ 15260 w 30903"/>
                <a:gd name="connsiteY16" fmla="*/ 31363 h 31362"/>
                <a:gd name="connsiteX17" fmla="*/ 19267 w 30903"/>
                <a:gd name="connsiteY17" fmla="*/ 9368 h 31362"/>
                <a:gd name="connsiteX18" fmla="*/ 15369 w 30903"/>
                <a:gd name="connsiteY18" fmla="*/ 8018 h 31362"/>
                <a:gd name="connsiteX19" fmla="*/ 11582 w 30903"/>
                <a:gd name="connsiteY19" fmla="*/ 9368 h 31362"/>
                <a:gd name="connsiteX20" fmla="*/ 9661 w 30903"/>
                <a:gd name="connsiteY20" fmla="*/ 12855 h 31362"/>
                <a:gd name="connsiteX21" fmla="*/ 21128 w 30903"/>
                <a:gd name="connsiteY21" fmla="*/ 12855 h 31362"/>
                <a:gd name="connsiteX22" fmla="*/ 19267 w 30903"/>
                <a:gd name="connsiteY22" fmla="*/ 9368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03" h="31362">
                  <a:moveTo>
                    <a:pt x="15260" y="31363"/>
                  </a:moveTo>
                  <a:cubicBezTo>
                    <a:pt x="10795" y="31363"/>
                    <a:pt x="7131" y="29926"/>
                    <a:pt x="4282" y="27052"/>
                  </a:cubicBezTo>
                  <a:cubicBezTo>
                    <a:pt x="1427" y="24182"/>
                    <a:pt x="0" y="20365"/>
                    <a:pt x="0" y="15601"/>
                  </a:cubicBezTo>
                  <a:cubicBezTo>
                    <a:pt x="0" y="10846"/>
                    <a:pt x="1413" y="7052"/>
                    <a:pt x="4254" y="4229"/>
                  </a:cubicBezTo>
                  <a:cubicBezTo>
                    <a:pt x="7090" y="1414"/>
                    <a:pt x="10754" y="0"/>
                    <a:pt x="15260" y="0"/>
                  </a:cubicBezTo>
                  <a:cubicBezTo>
                    <a:pt x="19761" y="0"/>
                    <a:pt x="23493" y="1396"/>
                    <a:pt x="26457" y="4174"/>
                  </a:cubicBezTo>
                  <a:cubicBezTo>
                    <a:pt x="29417" y="6961"/>
                    <a:pt x="30903" y="10828"/>
                    <a:pt x="30903" y="15766"/>
                  </a:cubicBezTo>
                  <a:cubicBezTo>
                    <a:pt x="30903" y="16828"/>
                    <a:pt x="30830" y="17816"/>
                    <a:pt x="30684" y="18732"/>
                  </a:cubicBezTo>
                  <a:lnTo>
                    <a:pt x="9601" y="18732"/>
                  </a:lnTo>
                  <a:cubicBezTo>
                    <a:pt x="9784" y="20086"/>
                    <a:pt x="10393" y="21194"/>
                    <a:pt x="11413" y="22054"/>
                  </a:cubicBezTo>
                  <a:cubicBezTo>
                    <a:pt x="12442" y="22914"/>
                    <a:pt x="13549" y="23345"/>
                    <a:pt x="14738" y="23345"/>
                  </a:cubicBezTo>
                  <a:cubicBezTo>
                    <a:pt x="15923" y="23345"/>
                    <a:pt x="16815" y="23226"/>
                    <a:pt x="17400" y="22988"/>
                  </a:cubicBezTo>
                  <a:cubicBezTo>
                    <a:pt x="17981" y="22750"/>
                    <a:pt x="18416" y="22507"/>
                    <a:pt x="18690" y="22278"/>
                  </a:cubicBezTo>
                  <a:cubicBezTo>
                    <a:pt x="18965" y="22036"/>
                    <a:pt x="19317" y="21642"/>
                    <a:pt x="19761" y="21093"/>
                  </a:cubicBezTo>
                  <a:lnTo>
                    <a:pt x="29915" y="21093"/>
                  </a:lnTo>
                  <a:cubicBezTo>
                    <a:pt x="29033" y="24173"/>
                    <a:pt x="27281" y="26649"/>
                    <a:pt x="24646" y="28534"/>
                  </a:cubicBezTo>
                  <a:cubicBezTo>
                    <a:pt x="22011" y="30420"/>
                    <a:pt x="18882" y="31363"/>
                    <a:pt x="15260" y="31363"/>
                  </a:cubicBezTo>
                  <a:close/>
                  <a:moveTo>
                    <a:pt x="19267" y="9368"/>
                  </a:moveTo>
                  <a:cubicBezTo>
                    <a:pt x="18169" y="8471"/>
                    <a:pt x="16865" y="8018"/>
                    <a:pt x="15369" y="8018"/>
                  </a:cubicBezTo>
                  <a:cubicBezTo>
                    <a:pt x="13869" y="8018"/>
                    <a:pt x="12607" y="8471"/>
                    <a:pt x="11582" y="9368"/>
                  </a:cubicBezTo>
                  <a:cubicBezTo>
                    <a:pt x="10553" y="10265"/>
                    <a:pt x="9912" y="11423"/>
                    <a:pt x="9661" y="12855"/>
                  </a:cubicBezTo>
                  <a:lnTo>
                    <a:pt x="21128" y="12855"/>
                  </a:lnTo>
                  <a:cubicBezTo>
                    <a:pt x="20987" y="11423"/>
                    <a:pt x="20360" y="10265"/>
                    <a:pt x="19267" y="9368"/>
                  </a:cubicBezTo>
                  <a:close/>
                </a:path>
              </a:pathLst>
            </a:custGeom>
            <a:solidFill>
              <a:srgbClr val="34333D"/>
            </a:solidFill>
            <a:ln w="4574"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6F939024-5786-F8F0-E479-D0B9A591167B}"/>
                </a:ext>
              </a:extLst>
            </p:cNvPr>
            <p:cNvSpPr/>
            <p:nvPr/>
          </p:nvSpPr>
          <p:spPr>
            <a:xfrm>
              <a:off x="3629526" y="5836803"/>
              <a:ext cx="26347" cy="31362"/>
            </a:xfrm>
            <a:custGeom>
              <a:avLst/>
              <a:gdLst>
                <a:gd name="connsiteX0" fmla="*/ 50 w 26347"/>
                <a:gd name="connsiteY0" fmla="*/ 9556 h 31362"/>
                <a:gd name="connsiteX1" fmla="*/ 3513 w 26347"/>
                <a:gd name="connsiteY1" fmla="*/ 2751 h 31362"/>
                <a:gd name="connsiteX2" fmla="*/ 12872 w 26347"/>
                <a:gd name="connsiteY2" fmla="*/ 0 h 31362"/>
                <a:gd name="connsiteX3" fmla="*/ 22395 w 26347"/>
                <a:gd name="connsiteY3" fmla="*/ 2691 h 31362"/>
                <a:gd name="connsiteX4" fmla="*/ 26238 w 26347"/>
                <a:gd name="connsiteY4" fmla="*/ 10059 h 31362"/>
                <a:gd name="connsiteX5" fmla="*/ 16627 w 26347"/>
                <a:gd name="connsiteY5" fmla="*/ 10059 h 31362"/>
                <a:gd name="connsiteX6" fmla="*/ 15534 w 26347"/>
                <a:gd name="connsiteY6" fmla="*/ 7885 h 31362"/>
                <a:gd name="connsiteX7" fmla="*/ 12730 w 26347"/>
                <a:gd name="connsiteY7" fmla="*/ 7309 h 31362"/>
                <a:gd name="connsiteX8" fmla="*/ 9057 w 26347"/>
                <a:gd name="connsiteY8" fmla="*/ 9556 h 31362"/>
                <a:gd name="connsiteX9" fmla="*/ 13558 w 26347"/>
                <a:gd name="connsiteY9" fmla="*/ 12366 h 31362"/>
                <a:gd name="connsiteX10" fmla="*/ 21847 w 26347"/>
                <a:gd name="connsiteY10" fmla="*/ 14722 h 31362"/>
                <a:gd name="connsiteX11" fmla="*/ 25058 w 26347"/>
                <a:gd name="connsiteY11" fmla="*/ 17276 h 31362"/>
                <a:gd name="connsiteX12" fmla="*/ 26348 w 26347"/>
                <a:gd name="connsiteY12" fmla="*/ 21642 h 31362"/>
                <a:gd name="connsiteX13" fmla="*/ 22670 w 26347"/>
                <a:gd name="connsiteY13" fmla="*/ 28644 h 31362"/>
                <a:gd name="connsiteX14" fmla="*/ 13389 w 26347"/>
                <a:gd name="connsiteY14" fmla="*/ 31363 h 31362"/>
                <a:gd name="connsiteX15" fmla="*/ 4057 w 26347"/>
                <a:gd name="connsiteY15" fmla="*/ 28809 h 31362"/>
                <a:gd name="connsiteX16" fmla="*/ 0 w 26347"/>
                <a:gd name="connsiteY16" fmla="*/ 21258 h 31362"/>
                <a:gd name="connsiteX17" fmla="*/ 9606 w 26347"/>
                <a:gd name="connsiteY17" fmla="*/ 21258 h 31362"/>
                <a:gd name="connsiteX18" fmla="*/ 13558 w 26347"/>
                <a:gd name="connsiteY18" fmla="*/ 24054 h 31362"/>
                <a:gd name="connsiteX19" fmla="*/ 16275 w 26347"/>
                <a:gd name="connsiteY19" fmla="*/ 23285 h 31362"/>
                <a:gd name="connsiteX20" fmla="*/ 17345 w 26347"/>
                <a:gd name="connsiteY20" fmla="*/ 21313 h 31362"/>
                <a:gd name="connsiteX21" fmla="*/ 15562 w 26347"/>
                <a:gd name="connsiteY21" fmla="*/ 19390 h 31362"/>
                <a:gd name="connsiteX22" fmla="*/ 11253 w 26347"/>
                <a:gd name="connsiteY22" fmla="*/ 18182 h 31362"/>
                <a:gd name="connsiteX23" fmla="*/ 6175 w 26347"/>
                <a:gd name="connsiteY23" fmla="*/ 16947 h 31362"/>
                <a:gd name="connsiteX24" fmla="*/ 1839 w 26347"/>
                <a:gd name="connsiteY24" fmla="*/ 14365 h 31362"/>
                <a:gd name="connsiteX25" fmla="*/ 50 w 26347"/>
                <a:gd name="connsiteY25" fmla="*/ 9556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347" h="31362">
                  <a:moveTo>
                    <a:pt x="50" y="9556"/>
                  </a:moveTo>
                  <a:cubicBezTo>
                    <a:pt x="50" y="6846"/>
                    <a:pt x="1203" y="4576"/>
                    <a:pt x="3513" y="2751"/>
                  </a:cubicBezTo>
                  <a:cubicBezTo>
                    <a:pt x="5818" y="925"/>
                    <a:pt x="8933" y="0"/>
                    <a:pt x="12872" y="0"/>
                  </a:cubicBezTo>
                  <a:cubicBezTo>
                    <a:pt x="16806" y="0"/>
                    <a:pt x="19976" y="906"/>
                    <a:pt x="22395" y="2691"/>
                  </a:cubicBezTo>
                  <a:cubicBezTo>
                    <a:pt x="24811" y="4490"/>
                    <a:pt x="26087" y="6943"/>
                    <a:pt x="26238" y="10059"/>
                  </a:cubicBezTo>
                  <a:lnTo>
                    <a:pt x="16627" y="10059"/>
                  </a:lnTo>
                  <a:cubicBezTo>
                    <a:pt x="16522" y="8993"/>
                    <a:pt x="16152" y="8270"/>
                    <a:pt x="15534" y="7885"/>
                  </a:cubicBezTo>
                  <a:cubicBezTo>
                    <a:pt x="14912" y="7501"/>
                    <a:pt x="13974" y="7309"/>
                    <a:pt x="12730" y="7309"/>
                  </a:cubicBezTo>
                  <a:cubicBezTo>
                    <a:pt x="10283" y="7309"/>
                    <a:pt x="9057" y="8059"/>
                    <a:pt x="9057" y="9556"/>
                  </a:cubicBezTo>
                  <a:cubicBezTo>
                    <a:pt x="9057" y="10915"/>
                    <a:pt x="10553" y="11844"/>
                    <a:pt x="13558" y="12366"/>
                  </a:cubicBezTo>
                  <a:cubicBezTo>
                    <a:pt x="16595" y="12874"/>
                    <a:pt x="19358" y="13661"/>
                    <a:pt x="21847" y="14722"/>
                  </a:cubicBezTo>
                  <a:cubicBezTo>
                    <a:pt x="23123" y="15230"/>
                    <a:pt x="24198" y="16086"/>
                    <a:pt x="25058" y="17276"/>
                  </a:cubicBezTo>
                  <a:cubicBezTo>
                    <a:pt x="25913" y="18471"/>
                    <a:pt x="26348" y="19921"/>
                    <a:pt x="26348" y="21642"/>
                  </a:cubicBezTo>
                  <a:cubicBezTo>
                    <a:pt x="26348" y="24498"/>
                    <a:pt x="25117" y="26836"/>
                    <a:pt x="22670" y="28644"/>
                  </a:cubicBezTo>
                  <a:cubicBezTo>
                    <a:pt x="20218" y="30456"/>
                    <a:pt x="17121" y="31363"/>
                    <a:pt x="13389" y="31363"/>
                  </a:cubicBezTo>
                  <a:cubicBezTo>
                    <a:pt x="9661" y="31363"/>
                    <a:pt x="6546" y="30507"/>
                    <a:pt x="4057" y="28809"/>
                  </a:cubicBezTo>
                  <a:cubicBezTo>
                    <a:pt x="1569" y="27102"/>
                    <a:pt x="220" y="24589"/>
                    <a:pt x="0" y="21258"/>
                  </a:cubicBezTo>
                  <a:lnTo>
                    <a:pt x="9606" y="21258"/>
                  </a:lnTo>
                  <a:cubicBezTo>
                    <a:pt x="9862" y="23125"/>
                    <a:pt x="11179" y="24054"/>
                    <a:pt x="13558" y="24054"/>
                  </a:cubicBezTo>
                  <a:cubicBezTo>
                    <a:pt x="14656" y="24054"/>
                    <a:pt x="15562" y="23807"/>
                    <a:pt x="16275" y="23285"/>
                  </a:cubicBezTo>
                  <a:cubicBezTo>
                    <a:pt x="16989" y="22777"/>
                    <a:pt x="17345" y="22113"/>
                    <a:pt x="17345" y="21313"/>
                  </a:cubicBezTo>
                  <a:cubicBezTo>
                    <a:pt x="17345" y="20507"/>
                    <a:pt x="16746" y="19866"/>
                    <a:pt x="15562" y="19390"/>
                  </a:cubicBezTo>
                  <a:cubicBezTo>
                    <a:pt x="14368" y="18915"/>
                    <a:pt x="12931" y="18512"/>
                    <a:pt x="11253" y="18182"/>
                  </a:cubicBezTo>
                  <a:cubicBezTo>
                    <a:pt x="9569" y="17853"/>
                    <a:pt x="7872" y="17441"/>
                    <a:pt x="6175" y="16947"/>
                  </a:cubicBezTo>
                  <a:cubicBezTo>
                    <a:pt x="4474" y="16452"/>
                    <a:pt x="3024" y="15592"/>
                    <a:pt x="1839" y="14365"/>
                  </a:cubicBezTo>
                  <a:cubicBezTo>
                    <a:pt x="645" y="13139"/>
                    <a:pt x="50" y="11537"/>
                    <a:pt x="50" y="9556"/>
                  </a:cubicBezTo>
                  <a:close/>
                </a:path>
              </a:pathLst>
            </a:custGeom>
            <a:solidFill>
              <a:srgbClr val="34333D"/>
            </a:solidFill>
            <a:ln w="4574"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7D7E4F8-778D-C223-B252-1EA940C798AA}"/>
                </a:ext>
              </a:extLst>
            </p:cNvPr>
            <p:cNvSpPr/>
            <p:nvPr/>
          </p:nvSpPr>
          <p:spPr>
            <a:xfrm>
              <a:off x="3674696" y="5837137"/>
              <a:ext cx="47151" cy="30643"/>
            </a:xfrm>
            <a:custGeom>
              <a:avLst/>
              <a:gdLst>
                <a:gd name="connsiteX0" fmla="*/ 38314 w 47151"/>
                <a:gd name="connsiteY0" fmla="*/ 0 h 30643"/>
                <a:gd name="connsiteX1" fmla="*/ 47151 w 47151"/>
                <a:gd name="connsiteY1" fmla="*/ 0 h 30643"/>
                <a:gd name="connsiteX2" fmla="*/ 37984 w 47151"/>
                <a:gd name="connsiteY2" fmla="*/ 30644 h 30643"/>
                <a:gd name="connsiteX3" fmla="*/ 27884 w 47151"/>
                <a:gd name="connsiteY3" fmla="*/ 30644 h 30643"/>
                <a:gd name="connsiteX4" fmla="*/ 23603 w 47151"/>
                <a:gd name="connsiteY4" fmla="*/ 12521 h 30643"/>
                <a:gd name="connsiteX5" fmla="*/ 19267 w 47151"/>
                <a:gd name="connsiteY5" fmla="*/ 30644 h 30643"/>
                <a:gd name="connsiteX6" fmla="*/ 9167 w 47151"/>
                <a:gd name="connsiteY6" fmla="*/ 30644 h 30643"/>
                <a:gd name="connsiteX7" fmla="*/ 0 w 47151"/>
                <a:gd name="connsiteY7" fmla="*/ 0 h 30643"/>
                <a:gd name="connsiteX8" fmla="*/ 9386 w 47151"/>
                <a:gd name="connsiteY8" fmla="*/ 0 h 30643"/>
                <a:gd name="connsiteX9" fmla="*/ 14162 w 47151"/>
                <a:gd name="connsiteY9" fmla="*/ 21528 h 30643"/>
                <a:gd name="connsiteX10" fmla="*/ 18882 w 47151"/>
                <a:gd name="connsiteY10" fmla="*/ 0 h 30643"/>
                <a:gd name="connsiteX11" fmla="*/ 28822 w 47151"/>
                <a:gd name="connsiteY11" fmla="*/ 0 h 30643"/>
                <a:gd name="connsiteX12" fmla="*/ 33538 w 47151"/>
                <a:gd name="connsiteY12" fmla="*/ 21528 h 30643"/>
                <a:gd name="connsiteX13" fmla="*/ 38314 w 47151"/>
                <a:gd name="connsiteY13" fmla="*/ 0 h 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151" h="30643">
                  <a:moveTo>
                    <a:pt x="38314" y="0"/>
                  </a:moveTo>
                  <a:lnTo>
                    <a:pt x="47151" y="0"/>
                  </a:lnTo>
                  <a:lnTo>
                    <a:pt x="37984" y="30644"/>
                  </a:lnTo>
                  <a:lnTo>
                    <a:pt x="27884" y="30644"/>
                  </a:lnTo>
                  <a:lnTo>
                    <a:pt x="23603" y="12521"/>
                  </a:lnTo>
                  <a:lnTo>
                    <a:pt x="19267" y="30644"/>
                  </a:lnTo>
                  <a:lnTo>
                    <a:pt x="9167" y="30644"/>
                  </a:lnTo>
                  <a:lnTo>
                    <a:pt x="0" y="0"/>
                  </a:lnTo>
                  <a:lnTo>
                    <a:pt x="9386" y="0"/>
                  </a:lnTo>
                  <a:lnTo>
                    <a:pt x="14162" y="21528"/>
                  </a:lnTo>
                  <a:lnTo>
                    <a:pt x="18882" y="0"/>
                  </a:lnTo>
                  <a:lnTo>
                    <a:pt x="28822" y="0"/>
                  </a:lnTo>
                  <a:lnTo>
                    <a:pt x="33538" y="21528"/>
                  </a:lnTo>
                  <a:lnTo>
                    <a:pt x="38314" y="0"/>
                  </a:lnTo>
                  <a:close/>
                </a:path>
              </a:pathLst>
            </a:custGeom>
            <a:solidFill>
              <a:srgbClr val="34333D"/>
            </a:solidFill>
            <a:ln w="4574"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3FF0304-AB94-F821-877C-5655167F00E6}"/>
                </a:ext>
              </a:extLst>
            </p:cNvPr>
            <p:cNvSpPr/>
            <p:nvPr/>
          </p:nvSpPr>
          <p:spPr>
            <a:xfrm>
              <a:off x="3725310" y="5824227"/>
              <a:ext cx="10978" cy="43554"/>
            </a:xfrm>
            <a:custGeom>
              <a:avLst/>
              <a:gdLst>
                <a:gd name="connsiteX0" fmla="*/ 9382 w 10978"/>
                <a:gd name="connsiteY0" fmla="*/ 9450 h 43554"/>
                <a:gd name="connsiteX1" fmla="*/ 5484 w 10978"/>
                <a:gd name="connsiteY1" fmla="*/ 11038 h 43554"/>
                <a:gd name="connsiteX2" fmla="*/ 1587 w 10978"/>
                <a:gd name="connsiteY2" fmla="*/ 9450 h 43554"/>
                <a:gd name="connsiteX3" fmla="*/ 0 w 10978"/>
                <a:gd name="connsiteY3" fmla="*/ 5524 h 43554"/>
                <a:gd name="connsiteX4" fmla="*/ 1587 w 10978"/>
                <a:gd name="connsiteY4" fmla="*/ 1597 h 43554"/>
                <a:gd name="connsiteX5" fmla="*/ 5484 w 10978"/>
                <a:gd name="connsiteY5" fmla="*/ 0 h 43554"/>
                <a:gd name="connsiteX6" fmla="*/ 9382 w 10978"/>
                <a:gd name="connsiteY6" fmla="*/ 1597 h 43554"/>
                <a:gd name="connsiteX7" fmla="*/ 10978 w 10978"/>
                <a:gd name="connsiteY7" fmla="*/ 5524 h 43554"/>
                <a:gd name="connsiteX8" fmla="*/ 9382 w 10978"/>
                <a:gd name="connsiteY8" fmla="*/ 9450 h 43554"/>
                <a:gd name="connsiteX9" fmla="*/ 819 w 10978"/>
                <a:gd name="connsiteY9" fmla="*/ 43554 h 43554"/>
                <a:gd name="connsiteX10" fmla="*/ 819 w 10978"/>
                <a:gd name="connsiteY10" fmla="*/ 12910 h 43554"/>
                <a:gd name="connsiteX11" fmla="*/ 10210 w 10978"/>
                <a:gd name="connsiteY11" fmla="*/ 12910 h 43554"/>
                <a:gd name="connsiteX12" fmla="*/ 10210 w 10978"/>
                <a:gd name="connsiteY12" fmla="*/ 43554 h 43554"/>
                <a:gd name="connsiteX13" fmla="*/ 819 w 10978"/>
                <a:gd name="connsiteY13" fmla="*/ 43554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8" h="43554">
                  <a:moveTo>
                    <a:pt x="9382" y="9450"/>
                  </a:moveTo>
                  <a:cubicBezTo>
                    <a:pt x="8325" y="10512"/>
                    <a:pt x="7021" y="11038"/>
                    <a:pt x="5484" y="11038"/>
                  </a:cubicBezTo>
                  <a:cubicBezTo>
                    <a:pt x="3948" y="11038"/>
                    <a:pt x="2648" y="10512"/>
                    <a:pt x="1587" y="9450"/>
                  </a:cubicBezTo>
                  <a:cubicBezTo>
                    <a:pt x="526" y="8384"/>
                    <a:pt x="0" y="7080"/>
                    <a:pt x="0" y="5524"/>
                  </a:cubicBezTo>
                  <a:cubicBezTo>
                    <a:pt x="0" y="3972"/>
                    <a:pt x="526" y="2654"/>
                    <a:pt x="1587" y="1597"/>
                  </a:cubicBezTo>
                  <a:cubicBezTo>
                    <a:pt x="2648" y="540"/>
                    <a:pt x="3948" y="0"/>
                    <a:pt x="5484" y="0"/>
                  </a:cubicBezTo>
                  <a:cubicBezTo>
                    <a:pt x="7021" y="0"/>
                    <a:pt x="8325" y="540"/>
                    <a:pt x="9382" y="1597"/>
                  </a:cubicBezTo>
                  <a:cubicBezTo>
                    <a:pt x="10443" y="2654"/>
                    <a:pt x="10978" y="3972"/>
                    <a:pt x="10978" y="5524"/>
                  </a:cubicBezTo>
                  <a:cubicBezTo>
                    <a:pt x="10978" y="7080"/>
                    <a:pt x="10443" y="8384"/>
                    <a:pt x="9382" y="9450"/>
                  </a:cubicBezTo>
                  <a:close/>
                  <a:moveTo>
                    <a:pt x="819" y="43554"/>
                  </a:moveTo>
                  <a:lnTo>
                    <a:pt x="819" y="12910"/>
                  </a:lnTo>
                  <a:lnTo>
                    <a:pt x="10210" y="12910"/>
                  </a:lnTo>
                  <a:lnTo>
                    <a:pt x="10210" y="43554"/>
                  </a:lnTo>
                  <a:lnTo>
                    <a:pt x="819" y="43554"/>
                  </a:lnTo>
                  <a:close/>
                </a:path>
              </a:pathLst>
            </a:custGeom>
            <a:solidFill>
              <a:srgbClr val="34333D"/>
            </a:solidFill>
            <a:ln w="4574"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15E16581-108D-C988-5685-23546873BB98}"/>
                </a:ext>
              </a:extLst>
            </p:cNvPr>
            <p:cNvSpPr/>
            <p:nvPr/>
          </p:nvSpPr>
          <p:spPr>
            <a:xfrm>
              <a:off x="3741663" y="5829669"/>
              <a:ext cx="18447" cy="38112"/>
            </a:xfrm>
            <a:custGeom>
              <a:avLst/>
              <a:gdLst>
                <a:gd name="connsiteX0" fmla="*/ 15100 w 18447"/>
                <a:gd name="connsiteY0" fmla="*/ 30150 h 38112"/>
                <a:gd name="connsiteX1" fmla="*/ 18448 w 18447"/>
                <a:gd name="connsiteY1" fmla="*/ 30150 h 38112"/>
                <a:gd name="connsiteX2" fmla="*/ 18448 w 18447"/>
                <a:gd name="connsiteY2" fmla="*/ 38113 h 38112"/>
                <a:gd name="connsiteX3" fmla="*/ 13672 w 18447"/>
                <a:gd name="connsiteY3" fmla="*/ 38113 h 38112"/>
                <a:gd name="connsiteX4" fmla="*/ 5686 w 18447"/>
                <a:gd name="connsiteY4" fmla="*/ 35834 h 38112"/>
                <a:gd name="connsiteX5" fmla="*/ 2854 w 18447"/>
                <a:gd name="connsiteY5" fmla="*/ 28008 h 38112"/>
                <a:gd name="connsiteX6" fmla="*/ 2854 w 18447"/>
                <a:gd name="connsiteY6" fmla="*/ 15267 h 38112"/>
                <a:gd name="connsiteX7" fmla="*/ 0 w 18447"/>
                <a:gd name="connsiteY7" fmla="*/ 15267 h 38112"/>
                <a:gd name="connsiteX8" fmla="*/ 0 w 18447"/>
                <a:gd name="connsiteY8" fmla="*/ 7469 h 38112"/>
                <a:gd name="connsiteX9" fmla="*/ 2854 w 18447"/>
                <a:gd name="connsiteY9" fmla="*/ 7469 h 38112"/>
                <a:gd name="connsiteX10" fmla="*/ 2854 w 18447"/>
                <a:gd name="connsiteY10" fmla="*/ 0 h 38112"/>
                <a:gd name="connsiteX11" fmla="*/ 12245 w 18447"/>
                <a:gd name="connsiteY11" fmla="*/ 0 h 38112"/>
                <a:gd name="connsiteX12" fmla="*/ 12245 w 18447"/>
                <a:gd name="connsiteY12" fmla="*/ 7469 h 38112"/>
                <a:gd name="connsiteX13" fmla="*/ 18388 w 18447"/>
                <a:gd name="connsiteY13" fmla="*/ 7469 h 38112"/>
                <a:gd name="connsiteX14" fmla="*/ 18388 w 18447"/>
                <a:gd name="connsiteY14" fmla="*/ 15267 h 38112"/>
                <a:gd name="connsiteX15" fmla="*/ 12245 w 18447"/>
                <a:gd name="connsiteY15" fmla="*/ 15267 h 38112"/>
                <a:gd name="connsiteX16" fmla="*/ 12245 w 18447"/>
                <a:gd name="connsiteY16" fmla="*/ 28008 h 38112"/>
                <a:gd name="connsiteX17" fmla="*/ 15100 w 18447"/>
                <a:gd name="connsiteY17" fmla="*/ 30150 h 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47" h="38112">
                  <a:moveTo>
                    <a:pt x="15100" y="30150"/>
                  </a:moveTo>
                  <a:lnTo>
                    <a:pt x="18448" y="30150"/>
                  </a:lnTo>
                  <a:lnTo>
                    <a:pt x="18448" y="38113"/>
                  </a:lnTo>
                  <a:lnTo>
                    <a:pt x="13672" y="38113"/>
                  </a:lnTo>
                  <a:cubicBezTo>
                    <a:pt x="10233" y="38113"/>
                    <a:pt x="7570" y="37353"/>
                    <a:pt x="5686" y="35834"/>
                  </a:cubicBezTo>
                  <a:cubicBezTo>
                    <a:pt x="3797" y="34315"/>
                    <a:pt x="2854" y="31710"/>
                    <a:pt x="2854" y="28008"/>
                  </a:cubicBezTo>
                  <a:lnTo>
                    <a:pt x="2854" y="15267"/>
                  </a:lnTo>
                  <a:lnTo>
                    <a:pt x="0" y="15267"/>
                  </a:lnTo>
                  <a:lnTo>
                    <a:pt x="0" y="7469"/>
                  </a:lnTo>
                  <a:lnTo>
                    <a:pt x="2854" y="7469"/>
                  </a:lnTo>
                  <a:lnTo>
                    <a:pt x="2854" y="0"/>
                  </a:lnTo>
                  <a:lnTo>
                    <a:pt x="12245" y="0"/>
                  </a:lnTo>
                  <a:lnTo>
                    <a:pt x="12245" y="7469"/>
                  </a:lnTo>
                  <a:lnTo>
                    <a:pt x="18388" y="7469"/>
                  </a:lnTo>
                  <a:lnTo>
                    <a:pt x="18388" y="15267"/>
                  </a:lnTo>
                  <a:lnTo>
                    <a:pt x="12245" y="15267"/>
                  </a:lnTo>
                  <a:lnTo>
                    <a:pt x="12245" y="28008"/>
                  </a:lnTo>
                  <a:cubicBezTo>
                    <a:pt x="12245" y="29436"/>
                    <a:pt x="13197" y="30150"/>
                    <a:pt x="15100" y="30150"/>
                  </a:cubicBezTo>
                  <a:close/>
                </a:path>
              </a:pathLst>
            </a:custGeom>
            <a:solidFill>
              <a:srgbClr val="34333D"/>
            </a:solidFill>
            <a:ln w="4574"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7AF667A0-0194-971C-F902-089DD03C5CAA}"/>
                </a:ext>
              </a:extLst>
            </p:cNvPr>
            <p:cNvSpPr/>
            <p:nvPr/>
          </p:nvSpPr>
          <p:spPr>
            <a:xfrm>
              <a:off x="3766529" y="5827142"/>
              <a:ext cx="30469" cy="40639"/>
            </a:xfrm>
            <a:custGeom>
              <a:avLst/>
              <a:gdLst>
                <a:gd name="connsiteX0" fmla="*/ 9391 w 30469"/>
                <a:gd name="connsiteY0" fmla="*/ 0 h 40639"/>
                <a:gd name="connsiteX1" fmla="*/ 9391 w 30469"/>
                <a:gd name="connsiteY1" fmla="*/ 14498 h 40639"/>
                <a:gd name="connsiteX2" fmla="*/ 18663 w 30469"/>
                <a:gd name="connsiteY2" fmla="*/ 9661 h 40639"/>
                <a:gd name="connsiteX3" fmla="*/ 27203 w 30469"/>
                <a:gd name="connsiteY3" fmla="*/ 13180 h 40639"/>
                <a:gd name="connsiteX4" fmla="*/ 30469 w 30469"/>
                <a:gd name="connsiteY4" fmla="*/ 22736 h 40639"/>
                <a:gd name="connsiteX5" fmla="*/ 30469 w 30469"/>
                <a:gd name="connsiteY5" fmla="*/ 40639 h 40639"/>
                <a:gd name="connsiteX6" fmla="*/ 21138 w 30469"/>
                <a:gd name="connsiteY6" fmla="*/ 40639 h 40639"/>
                <a:gd name="connsiteX7" fmla="*/ 21138 w 30469"/>
                <a:gd name="connsiteY7" fmla="*/ 23999 h 40639"/>
                <a:gd name="connsiteX8" fmla="*/ 19573 w 30469"/>
                <a:gd name="connsiteY8" fmla="*/ 19413 h 40639"/>
                <a:gd name="connsiteX9" fmla="*/ 15260 w 30469"/>
                <a:gd name="connsiteY9" fmla="*/ 17793 h 40639"/>
                <a:gd name="connsiteX10" fmla="*/ 10951 w 30469"/>
                <a:gd name="connsiteY10" fmla="*/ 19413 h 40639"/>
                <a:gd name="connsiteX11" fmla="*/ 9391 w 30469"/>
                <a:gd name="connsiteY11" fmla="*/ 23999 h 40639"/>
                <a:gd name="connsiteX12" fmla="*/ 9391 w 30469"/>
                <a:gd name="connsiteY12" fmla="*/ 40639 h 40639"/>
                <a:gd name="connsiteX13" fmla="*/ 0 w 30469"/>
                <a:gd name="connsiteY13" fmla="*/ 40639 h 40639"/>
                <a:gd name="connsiteX14" fmla="*/ 0 w 30469"/>
                <a:gd name="connsiteY14" fmla="*/ 0 h 40639"/>
                <a:gd name="connsiteX15" fmla="*/ 9391 w 30469"/>
                <a:gd name="connsiteY15" fmla="*/ 0 h 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9" h="40639">
                  <a:moveTo>
                    <a:pt x="9391" y="0"/>
                  </a:moveTo>
                  <a:lnTo>
                    <a:pt x="9391" y="14498"/>
                  </a:lnTo>
                  <a:cubicBezTo>
                    <a:pt x="11326" y="11277"/>
                    <a:pt x="14418" y="9661"/>
                    <a:pt x="18663" y="9661"/>
                  </a:cubicBezTo>
                  <a:cubicBezTo>
                    <a:pt x="22181" y="9661"/>
                    <a:pt x="25026" y="10837"/>
                    <a:pt x="27203" y="13180"/>
                  </a:cubicBezTo>
                  <a:cubicBezTo>
                    <a:pt x="29376" y="15528"/>
                    <a:pt x="30469" y="18709"/>
                    <a:pt x="30469" y="22736"/>
                  </a:cubicBezTo>
                  <a:lnTo>
                    <a:pt x="30469" y="40639"/>
                  </a:lnTo>
                  <a:lnTo>
                    <a:pt x="21138" y="40639"/>
                  </a:lnTo>
                  <a:lnTo>
                    <a:pt x="21138" y="23999"/>
                  </a:lnTo>
                  <a:cubicBezTo>
                    <a:pt x="21138" y="22027"/>
                    <a:pt x="20612" y="20498"/>
                    <a:pt x="19573" y="19413"/>
                  </a:cubicBezTo>
                  <a:cubicBezTo>
                    <a:pt x="18530" y="18334"/>
                    <a:pt x="17089" y="17793"/>
                    <a:pt x="15260" y="17793"/>
                  </a:cubicBezTo>
                  <a:cubicBezTo>
                    <a:pt x="13430" y="17793"/>
                    <a:pt x="11994" y="18334"/>
                    <a:pt x="10951" y="19413"/>
                  </a:cubicBezTo>
                  <a:cubicBezTo>
                    <a:pt x="9908" y="20498"/>
                    <a:pt x="9391" y="22027"/>
                    <a:pt x="9391" y="23999"/>
                  </a:cubicBezTo>
                  <a:lnTo>
                    <a:pt x="9391" y="40639"/>
                  </a:lnTo>
                  <a:lnTo>
                    <a:pt x="0" y="40639"/>
                  </a:lnTo>
                  <a:lnTo>
                    <a:pt x="0" y="0"/>
                  </a:lnTo>
                  <a:lnTo>
                    <a:pt x="9391" y="0"/>
                  </a:lnTo>
                  <a:close/>
                </a:path>
              </a:pathLst>
            </a:custGeom>
            <a:solidFill>
              <a:srgbClr val="34333D"/>
            </a:solidFill>
            <a:ln w="4574"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B9059F69-E1ED-9761-6C4B-2A58FB6D92F2}"/>
                </a:ext>
              </a:extLst>
            </p:cNvPr>
            <p:cNvSpPr/>
            <p:nvPr/>
          </p:nvSpPr>
          <p:spPr>
            <a:xfrm>
              <a:off x="3819169" y="5828680"/>
              <a:ext cx="38149" cy="39426"/>
            </a:xfrm>
            <a:custGeom>
              <a:avLst/>
              <a:gdLst>
                <a:gd name="connsiteX0" fmla="*/ 5736 w 38149"/>
                <a:gd name="connsiteY0" fmla="*/ 33857 h 39426"/>
                <a:gd name="connsiteX1" fmla="*/ 0 w 38149"/>
                <a:gd name="connsiteY1" fmla="*/ 19720 h 39426"/>
                <a:gd name="connsiteX2" fmla="*/ 5736 w 38149"/>
                <a:gd name="connsiteY2" fmla="*/ 5574 h 39426"/>
                <a:gd name="connsiteX3" fmla="*/ 19761 w 38149"/>
                <a:gd name="connsiteY3" fmla="*/ 0 h 39426"/>
                <a:gd name="connsiteX4" fmla="*/ 31178 w 38149"/>
                <a:gd name="connsiteY4" fmla="*/ 3405 h 39426"/>
                <a:gd name="connsiteX5" fmla="*/ 38149 w 38149"/>
                <a:gd name="connsiteY5" fmla="*/ 12855 h 39426"/>
                <a:gd name="connsiteX6" fmla="*/ 26951 w 38149"/>
                <a:gd name="connsiteY6" fmla="*/ 12855 h 39426"/>
                <a:gd name="connsiteX7" fmla="*/ 19925 w 38149"/>
                <a:gd name="connsiteY7" fmla="*/ 8622 h 39426"/>
                <a:gd name="connsiteX8" fmla="*/ 12323 w 38149"/>
                <a:gd name="connsiteY8" fmla="*/ 11643 h 39426"/>
                <a:gd name="connsiteX9" fmla="*/ 9551 w 38149"/>
                <a:gd name="connsiteY9" fmla="*/ 19720 h 39426"/>
                <a:gd name="connsiteX10" fmla="*/ 12323 w 38149"/>
                <a:gd name="connsiteY10" fmla="*/ 27788 h 39426"/>
                <a:gd name="connsiteX11" fmla="*/ 19925 w 38149"/>
                <a:gd name="connsiteY11" fmla="*/ 30809 h 39426"/>
                <a:gd name="connsiteX12" fmla="*/ 26951 w 38149"/>
                <a:gd name="connsiteY12" fmla="*/ 26585 h 39426"/>
                <a:gd name="connsiteX13" fmla="*/ 38149 w 38149"/>
                <a:gd name="connsiteY13" fmla="*/ 26585 h 39426"/>
                <a:gd name="connsiteX14" fmla="*/ 31178 w 38149"/>
                <a:gd name="connsiteY14" fmla="*/ 36026 h 39426"/>
                <a:gd name="connsiteX15" fmla="*/ 19761 w 38149"/>
                <a:gd name="connsiteY15" fmla="*/ 39426 h 39426"/>
                <a:gd name="connsiteX16" fmla="*/ 5736 w 38149"/>
                <a:gd name="connsiteY16" fmla="*/ 33857 h 3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49" h="39426">
                  <a:moveTo>
                    <a:pt x="5736" y="33857"/>
                  </a:moveTo>
                  <a:cubicBezTo>
                    <a:pt x="1912" y="30141"/>
                    <a:pt x="0" y="25431"/>
                    <a:pt x="0" y="19720"/>
                  </a:cubicBezTo>
                  <a:cubicBezTo>
                    <a:pt x="0" y="14009"/>
                    <a:pt x="1912" y="9286"/>
                    <a:pt x="5736" y="5574"/>
                  </a:cubicBezTo>
                  <a:cubicBezTo>
                    <a:pt x="9560" y="1858"/>
                    <a:pt x="14235" y="0"/>
                    <a:pt x="19761" y="0"/>
                  </a:cubicBezTo>
                  <a:cubicBezTo>
                    <a:pt x="24042" y="0"/>
                    <a:pt x="27848" y="1135"/>
                    <a:pt x="31178" y="3405"/>
                  </a:cubicBezTo>
                  <a:cubicBezTo>
                    <a:pt x="34508" y="5675"/>
                    <a:pt x="36832" y="8824"/>
                    <a:pt x="38149" y="12855"/>
                  </a:cubicBezTo>
                  <a:lnTo>
                    <a:pt x="26951" y="12855"/>
                  </a:lnTo>
                  <a:cubicBezTo>
                    <a:pt x="25488" y="10027"/>
                    <a:pt x="23146" y="8622"/>
                    <a:pt x="19925" y="8622"/>
                  </a:cubicBezTo>
                  <a:cubicBezTo>
                    <a:pt x="16705" y="8622"/>
                    <a:pt x="14171" y="9624"/>
                    <a:pt x="12323" y="11643"/>
                  </a:cubicBezTo>
                  <a:cubicBezTo>
                    <a:pt x="10475" y="13656"/>
                    <a:pt x="9551" y="16347"/>
                    <a:pt x="9551" y="19720"/>
                  </a:cubicBezTo>
                  <a:cubicBezTo>
                    <a:pt x="9551" y="23084"/>
                    <a:pt x="10475" y="25775"/>
                    <a:pt x="12323" y="27788"/>
                  </a:cubicBezTo>
                  <a:cubicBezTo>
                    <a:pt x="14171" y="29802"/>
                    <a:pt x="16705" y="30809"/>
                    <a:pt x="19925" y="30809"/>
                  </a:cubicBezTo>
                  <a:cubicBezTo>
                    <a:pt x="23146" y="30809"/>
                    <a:pt x="25488" y="29399"/>
                    <a:pt x="26951" y="26585"/>
                  </a:cubicBezTo>
                  <a:lnTo>
                    <a:pt x="38149" y="26585"/>
                  </a:lnTo>
                  <a:cubicBezTo>
                    <a:pt x="36832" y="30603"/>
                    <a:pt x="34508" y="33756"/>
                    <a:pt x="31178" y="36026"/>
                  </a:cubicBezTo>
                  <a:cubicBezTo>
                    <a:pt x="27848" y="38296"/>
                    <a:pt x="24042" y="39426"/>
                    <a:pt x="19761" y="39426"/>
                  </a:cubicBezTo>
                  <a:cubicBezTo>
                    <a:pt x="14235" y="39426"/>
                    <a:pt x="9560" y="37573"/>
                    <a:pt x="5736" y="33857"/>
                  </a:cubicBezTo>
                  <a:close/>
                </a:path>
              </a:pathLst>
            </a:custGeom>
            <a:solidFill>
              <a:srgbClr val="34333D"/>
            </a:solidFill>
            <a:ln w="4574"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B4E3125-7D74-EC5F-BD73-B9B4B7AC9660}"/>
                </a:ext>
              </a:extLst>
            </p:cNvPr>
            <p:cNvSpPr/>
            <p:nvPr/>
          </p:nvSpPr>
          <p:spPr>
            <a:xfrm>
              <a:off x="3863356" y="5827142"/>
              <a:ext cx="9386" cy="40639"/>
            </a:xfrm>
            <a:custGeom>
              <a:avLst/>
              <a:gdLst>
                <a:gd name="connsiteX0" fmla="*/ 0 w 9386"/>
                <a:gd name="connsiteY0" fmla="*/ 40639 h 40639"/>
                <a:gd name="connsiteX1" fmla="*/ 0 w 9386"/>
                <a:gd name="connsiteY1" fmla="*/ 0 h 40639"/>
                <a:gd name="connsiteX2" fmla="*/ 9386 w 9386"/>
                <a:gd name="connsiteY2" fmla="*/ 0 h 40639"/>
                <a:gd name="connsiteX3" fmla="*/ 9386 w 9386"/>
                <a:gd name="connsiteY3" fmla="*/ 40639 h 40639"/>
                <a:gd name="connsiteX4" fmla="*/ 0 w 9386"/>
                <a:gd name="connsiteY4" fmla="*/ 40639 h 40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6" h="40639">
                  <a:moveTo>
                    <a:pt x="0" y="40639"/>
                  </a:moveTo>
                  <a:lnTo>
                    <a:pt x="0" y="0"/>
                  </a:lnTo>
                  <a:lnTo>
                    <a:pt x="9386" y="0"/>
                  </a:lnTo>
                  <a:lnTo>
                    <a:pt x="9386" y="40639"/>
                  </a:lnTo>
                  <a:lnTo>
                    <a:pt x="0" y="40639"/>
                  </a:lnTo>
                  <a:close/>
                </a:path>
              </a:pathLst>
            </a:custGeom>
            <a:solidFill>
              <a:srgbClr val="34333D"/>
            </a:solidFill>
            <a:ln w="4574"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6EAE8AEA-BFE9-5C49-4D2C-E40E5DE38F39}"/>
                </a:ext>
              </a:extLst>
            </p:cNvPr>
            <p:cNvSpPr/>
            <p:nvPr/>
          </p:nvSpPr>
          <p:spPr>
            <a:xfrm>
              <a:off x="3880701" y="5837137"/>
              <a:ext cx="30464" cy="30969"/>
            </a:xfrm>
            <a:custGeom>
              <a:avLst/>
              <a:gdLst>
                <a:gd name="connsiteX0" fmla="*/ 21078 w 30464"/>
                <a:gd name="connsiteY0" fmla="*/ 0 h 30969"/>
                <a:gd name="connsiteX1" fmla="*/ 30464 w 30464"/>
                <a:gd name="connsiteY1" fmla="*/ 0 h 30969"/>
                <a:gd name="connsiteX2" fmla="*/ 30464 w 30464"/>
                <a:gd name="connsiteY2" fmla="*/ 30644 h 30969"/>
                <a:gd name="connsiteX3" fmla="*/ 21078 w 30464"/>
                <a:gd name="connsiteY3" fmla="*/ 30644 h 30969"/>
                <a:gd name="connsiteX4" fmla="*/ 21078 w 30464"/>
                <a:gd name="connsiteY4" fmla="*/ 26145 h 30969"/>
                <a:gd name="connsiteX5" fmla="*/ 11802 w 30464"/>
                <a:gd name="connsiteY5" fmla="*/ 30969 h 30969"/>
                <a:gd name="connsiteX6" fmla="*/ 3266 w 30464"/>
                <a:gd name="connsiteY6" fmla="*/ 27459 h 30969"/>
                <a:gd name="connsiteX7" fmla="*/ 0 w 30464"/>
                <a:gd name="connsiteY7" fmla="*/ 17903 h 30969"/>
                <a:gd name="connsiteX8" fmla="*/ 0 w 30464"/>
                <a:gd name="connsiteY8" fmla="*/ 0 h 30969"/>
                <a:gd name="connsiteX9" fmla="*/ 9331 w 30464"/>
                <a:gd name="connsiteY9" fmla="*/ 0 h 30969"/>
                <a:gd name="connsiteX10" fmla="*/ 9331 w 30464"/>
                <a:gd name="connsiteY10" fmla="*/ 16640 h 30969"/>
                <a:gd name="connsiteX11" fmla="*/ 10896 w 30464"/>
                <a:gd name="connsiteY11" fmla="*/ 21226 h 30969"/>
                <a:gd name="connsiteX12" fmla="*/ 15205 w 30464"/>
                <a:gd name="connsiteY12" fmla="*/ 22846 h 30969"/>
                <a:gd name="connsiteX13" fmla="*/ 19514 w 30464"/>
                <a:gd name="connsiteY13" fmla="*/ 21226 h 30969"/>
                <a:gd name="connsiteX14" fmla="*/ 21078 w 30464"/>
                <a:gd name="connsiteY14" fmla="*/ 16640 h 30969"/>
                <a:gd name="connsiteX15" fmla="*/ 21078 w 30464"/>
                <a:gd name="connsiteY15" fmla="*/ 0 h 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69">
                  <a:moveTo>
                    <a:pt x="21078" y="0"/>
                  </a:moveTo>
                  <a:lnTo>
                    <a:pt x="30464" y="0"/>
                  </a:lnTo>
                  <a:lnTo>
                    <a:pt x="30464" y="30644"/>
                  </a:lnTo>
                  <a:lnTo>
                    <a:pt x="21078" y="30644"/>
                  </a:lnTo>
                  <a:lnTo>
                    <a:pt x="21078" y="26145"/>
                  </a:lnTo>
                  <a:cubicBezTo>
                    <a:pt x="19139" y="29363"/>
                    <a:pt x="16046" y="30969"/>
                    <a:pt x="11802" y="30969"/>
                  </a:cubicBezTo>
                  <a:cubicBezTo>
                    <a:pt x="8288" y="30969"/>
                    <a:pt x="5443" y="29797"/>
                    <a:pt x="3266" y="27459"/>
                  </a:cubicBezTo>
                  <a:cubicBezTo>
                    <a:pt x="1089" y="25116"/>
                    <a:pt x="0" y="21935"/>
                    <a:pt x="0" y="17903"/>
                  </a:cubicBezTo>
                  <a:lnTo>
                    <a:pt x="0" y="0"/>
                  </a:lnTo>
                  <a:lnTo>
                    <a:pt x="9331" y="0"/>
                  </a:lnTo>
                  <a:lnTo>
                    <a:pt x="9331" y="16640"/>
                  </a:lnTo>
                  <a:cubicBezTo>
                    <a:pt x="9331" y="18617"/>
                    <a:pt x="9853" y="20145"/>
                    <a:pt x="10896" y="21226"/>
                  </a:cubicBezTo>
                  <a:cubicBezTo>
                    <a:pt x="11939" y="22310"/>
                    <a:pt x="13375" y="22846"/>
                    <a:pt x="15205" y="22846"/>
                  </a:cubicBezTo>
                  <a:cubicBezTo>
                    <a:pt x="17034" y="22846"/>
                    <a:pt x="18471" y="22310"/>
                    <a:pt x="19514" y="21226"/>
                  </a:cubicBezTo>
                  <a:cubicBezTo>
                    <a:pt x="20557" y="20145"/>
                    <a:pt x="21078" y="18617"/>
                    <a:pt x="21078" y="16640"/>
                  </a:cubicBezTo>
                  <a:lnTo>
                    <a:pt x="21078" y="0"/>
                  </a:lnTo>
                  <a:close/>
                </a:path>
              </a:pathLst>
            </a:custGeom>
            <a:solidFill>
              <a:srgbClr val="34333D"/>
            </a:solidFill>
            <a:ln w="4574"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E24003B-A8A9-D1B8-5CC3-DD5CDFC409E7}"/>
                </a:ext>
              </a:extLst>
            </p:cNvPr>
            <p:cNvSpPr/>
            <p:nvPr/>
          </p:nvSpPr>
          <p:spPr>
            <a:xfrm>
              <a:off x="3917259" y="5836803"/>
              <a:ext cx="26347" cy="31362"/>
            </a:xfrm>
            <a:custGeom>
              <a:avLst/>
              <a:gdLst>
                <a:gd name="connsiteX0" fmla="*/ 55 w 26347"/>
                <a:gd name="connsiteY0" fmla="*/ 9556 h 31362"/>
                <a:gd name="connsiteX1" fmla="*/ 3513 w 26347"/>
                <a:gd name="connsiteY1" fmla="*/ 2751 h 31362"/>
                <a:gd name="connsiteX2" fmla="*/ 12872 w 26347"/>
                <a:gd name="connsiteY2" fmla="*/ 0 h 31362"/>
                <a:gd name="connsiteX3" fmla="*/ 22395 w 26347"/>
                <a:gd name="connsiteY3" fmla="*/ 2691 h 31362"/>
                <a:gd name="connsiteX4" fmla="*/ 26238 w 26347"/>
                <a:gd name="connsiteY4" fmla="*/ 10059 h 31362"/>
                <a:gd name="connsiteX5" fmla="*/ 16632 w 26347"/>
                <a:gd name="connsiteY5" fmla="*/ 10059 h 31362"/>
                <a:gd name="connsiteX6" fmla="*/ 15534 w 26347"/>
                <a:gd name="connsiteY6" fmla="*/ 7885 h 31362"/>
                <a:gd name="connsiteX7" fmla="*/ 12735 w 26347"/>
                <a:gd name="connsiteY7" fmla="*/ 7309 h 31362"/>
                <a:gd name="connsiteX8" fmla="*/ 9057 w 26347"/>
                <a:gd name="connsiteY8" fmla="*/ 9556 h 31362"/>
                <a:gd name="connsiteX9" fmla="*/ 13558 w 26347"/>
                <a:gd name="connsiteY9" fmla="*/ 12366 h 31362"/>
                <a:gd name="connsiteX10" fmla="*/ 21847 w 26347"/>
                <a:gd name="connsiteY10" fmla="*/ 14722 h 31362"/>
                <a:gd name="connsiteX11" fmla="*/ 25058 w 26347"/>
                <a:gd name="connsiteY11" fmla="*/ 17276 h 31362"/>
                <a:gd name="connsiteX12" fmla="*/ 26348 w 26347"/>
                <a:gd name="connsiteY12" fmla="*/ 21642 h 31362"/>
                <a:gd name="connsiteX13" fmla="*/ 22670 w 26347"/>
                <a:gd name="connsiteY13" fmla="*/ 28644 h 31362"/>
                <a:gd name="connsiteX14" fmla="*/ 13393 w 26347"/>
                <a:gd name="connsiteY14" fmla="*/ 31363 h 31362"/>
                <a:gd name="connsiteX15" fmla="*/ 4062 w 26347"/>
                <a:gd name="connsiteY15" fmla="*/ 28809 h 31362"/>
                <a:gd name="connsiteX16" fmla="*/ 0 w 26347"/>
                <a:gd name="connsiteY16" fmla="*/ 21258 h 31362"/>
                <a:gd name="connsiteX17" fmla="*/ 9606 w 26347"/>
                <a:gd name="connsiteY17" fmla="*/ 21258 h 31362"/>
                <a:gd name="connsiteX18" fmla="*/ 13558 w 26347"/>
                <a:gd name="connsiteY18" fmla="*/ 24054 h 31362"/>
                <a:gd name="connsiteX19" fmla="*/ 16275 w 26347"/>
                <a:gd name="connsiteY19" fmla="*/ 23285 h 31362"/>
                <a:gd name="connsiteX20" fmla="*/ 17345 w 26347"/>
                <a:gd name="connsiteY20" fmla="*/ 21313 h 31362"/>
                <a:gd name="connsiteX21" fmla="*/ 15562 w 26347"/>
                <a:gd name="connsiteY21" fmla="*/ 19390 h 31362"/>
                <a:gd name="connsiteX22" fmla="*/ 11253 w 26347"/>
                <a:gd name="connsiteY22" fmla="*/ 18182 h 31362"/>
                <a:gd name="connsiteX23" fmla="*/ 6175 w 26347"/>
                <a:gd name="connsiteY23" fmla="*/ 16947 h 31362"/>
                <a:gd name="connsiteX24" fmla="*/ 1839 w 26347"/>
                <a:gd name="connsiteY24" fmla="*/ 14365 h 31362"/>
                <a:gd name="connsiteX25" fmla="*/ 55 w 26347"/>
                <a:gd name="connsiteY25" fmla="*/ 9556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347" h="31362">
                  <a:moveTo>
                    <a:pt x="55" y="9556"/>
                  </a:moveTo>
                  <a:cubicBezTo>
                    <a:pt x="55" y="6846"/>
                    <a:pt x="1208" y="4576"/>
                    <a:pt x="3513" y="2751"/>
                  </a:cubicBezTo>
                  <a:cubicBezTo>
                    <a:pt x="5818" y="925"/>
                    <a:pt x="8938" y="0"/>
                    <a:pt x="12872" y="0"/>
                  </a:cubicBezTo>
                  <a:cubicBezTo>
                    <a:pt x="16806" y="0"/>
                    <a:pt x="19980" y="906"/>
                    <a:pt x="22395" y="2691"/>
                  </a:cubicBezTo>
                  <a:cubicBezTo>
                    <a:pt x="24811" y="4490"/>
                    <a:pt x="26091" y="6943"/>
                    <a:pt x="26238" y="10059"/>
                  </a:cubicBezTo>
                  <a:lnTo>
                    <a:pt x="16632" y="10059"/>
                  </a:lnTo>
                  <a:cubicBezTo>
                    <a:pt x="16522" y="8993"/>
                    <a:pt x="16156" y="8270"/>
                    <a:pt x="15534" y="7885"/>
                  </a:cubicBezTo>
                  <a:cubicBezTo>
                    <a:pt x="14912" y="7501"/>
                    <a:pt x="13979" y="7309"/>
                    <a:pt x="12735" y="7309"/>
                  </a:cubicBezTo>
                  <a:cubicBezTo>
                    <a:pt x="10283" y="7309"/>
                    <a:pt x="9057" y="8059"/>
                    <a:pt x="9057" y="9556"/>
                  </a:cubicBezTo>
                  <a:cubicBezTo>
                    <a:pt x="9057" y="10915"/>
                    <a:pt x="10557" y="11844"/>
                    <a:pt x="13558" y="12366"/>
                  </a:cubicBezTo>
                  <a:cubicBezTo>
                    <a:pt x="16595" y="12874"/>
                    <a:pt x="19358" y="13661"/>
                    <a:pt x="21847" y="14722"/>
                  </a:cubicBezTo>
                  <a:cubicBezTo>
                    <a:pt x="23127" y="15230"/>
                    <a:pt x="24198" y="16086"/>
                    <a:pt x="25058" y="17276"/>
                  </a:cubicBezTo>
                  <a:cubicBezTo>
                    <a:pt x="25918" y="18471"/>
                    <a:pt x="26348" y="19921"/>
                    <a:pt x="26348" y="21642"/>
                  </a:cubicBezTo>
                  <a:cubicBezTo>
                    <a:pt x="26348" y="24498"/>
                    <a:pt x="25122" y="26836"/>
                    <a:pt x="22670" y="28644"/>
                  </a:cubicBezTo>
                  <a:cubicBezTo>
                    <a:pt x="20218" y="30456"/>
                    <a:pt x="17126" y="31363"/>
                    <a:pt x="13393" y="31363"/>
                  </a:cubicBezTo>
                  <a:cubicBezTo>
                    <a:pt x="9661" y="31363"/>
                    <a:pt x="6550" y="30507"/>
                    <a:pt x="4062" y="28809"/>
                  </a:cubicBezTo>
                  <a:cubicBezTo>
                    <a:pt x="1574" y="27102"/>
                    <a:pt x="220" y="24589"/>
                    <a:pt x="0" y="21258"/>
                  </a:cubicBezTo>
                  <a:lnTo>
                    <a:pt x="9606" y="21258"/>
                  </a:lnTo>
                  <a:cubicBezTo>
                    <a:pt x="9862" y="23125"/>
                    <a:pt x="11179" y="24054"/>
                    <a:pt x="13558" y="24054"/>
                  </a:cubicBezTo>
                  <a:cubicBezTo>
                    <a:pt x="14656" y="24054"/>
                    <a:pt x="15562" y="23807"/>
                    <a:pt x="16275" y="23285"/>
                  </a:cubicBezTo>
                  <a:cubicBezTo>
                    <a:pt x="16989" y="22777"/>
                    <a:pt x="17345" y="22113"/>
                    <a:pt x="17345" y="21313"/>
                  </a:cubicBezTo>
                  <a:cubicBezTo>
                    <a:pt x="17345" y="20507"/>
                    <a:pt x="16751" y="19866"/>
                    <a:pt x="15562" y="19390"/>
                  </a:cubicBezTo>
                  <a:cubicBezTo>
                    <a:pt x="14372" y="18915"/>
                    <a:pt x="12936" y="18512"/>
                    <a:pt x="11253" y="18182"/>
                  </a:cubicBezTo>
                  <a:cubicBezTo>
                    <a:pt x="9569" y="17853"/>
                    <a:pt x="7877" y="17441"/>
                    <a:pt x="6175" y="16947"/>
                  </a:cubicBezTo>
                  <a:cubicBezTo>
                    <a:pt x="4474" y="16452"/>
                    <a:pt x="3028" y="15592"/>
                    <a:pt x="1839" y="14365"/>
                  </a:cubicBezTo>
                  <a:cubicBezTo>
                    <a:pt x="650" y="13139"/>
                    <a:pt x="55" y="11537"/>
                    <a:pt x="55" y="9556"/>
                  </a:cubicBezTo>
                  <a:close/>
                </a:path>
              </a:pathLst>
            </a:custGeom>
            <a:solidFill>
              <a:srgbClr val="34333D"/>
            </a:solidFill>
            <a:ln w="4574"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48C19751-BB72-0E24-FA8F-BB578AFF0DA0}"/>
                </a:ext>
              </a:extLst>
            </p:cNvPr>
            <p:cNvSpPr/>
            <p:nvPr/>
          </p:nvSpPr>
          <p:spPr>
            <a:xfrm>
              <a:off x="3947778" y="5829669"/>
              <a:ext cx="18443" cy="38112"/>
            </a:xfrm>
            <a:custGeom>
              <a:avLst/>
              <a:gdLst>
                <a:gd name="connsiteX0" fmla="*/ 15095 w 18443"/>
                <a:gd name="connsiteY0" fmla="*/ 30150 h 38112"/>
                <a:gd name="connsiteX1" fmla="*/ 18443 w 18443"/>
                <a:gd name="connsiteY1" fmla="*/ 30150 h 38112"/>
                <a:gd name="connsiteX2" fmla="*/ 18443 w 18443"/>
                <a:gd name="connsiteY2" fmla="*/ 38113 h 38112"/>
                <a:gd name="connsiteX3" fmla="*/ 13668 w 18443"/>
                <a:gd name="connsiteY3" fmla="*/ 38113 h 38112"/>
                <a:gd name="connsiteX4" fmla="*/ 5681 w 18443"/>
                <a:gd name="connsiteY4" fmla="*/ 35834 h 38112"/>
                <a:gd name="connsiteX5" fmla="*/ 2854 w 18443"/>
                <a:gd name="connsiteY5" fmla="*/ 28008 h 38112"/>
                <a:gd name="connsiteX6" fmla="*/ 2854 w 18443"/>
                <a:gd name="connsiteY6" fmla="*/ 15267 h 38112"/>
                <a:gd name="connsiteX7" fmla="*/ 0 w 18443"/>
                <a:gd name="connsiteY7" fmla="*/ 15267 h 38112"/>
                <a:gd name="connsiteX8" fmla="*/ 0 w 18443"/>
                <a:gd name="connsiteY8" fmla="*/ 7469 h 38112"/>
                <a:gd name="connsiteX9" fmla="*/ 2854 w 18443"/>
                <a:gd name="connsiteY9" fmla="*/ 7469 h 38112"/>
                <a:gd name="connsiteX10" fmla="*/ 2854 w 18443"/>
                <a:gd name="connsiteY10" fmla="*/ 0 h 38112"/>
                <a:gd name="connsiteX11" fmla="*/ 12241 w 18443"/>
                <a:gd name="connsiteY11" fmla="*/ 0 h 38112"/>
                <a:gd name="connsiteX12" fmla="*/ 12241 w 18443"/>
                <a:gd name="connsiteY12" fmla="*/ 7469 h 38112"/>
                <a:gd name="connsiteX13" fmla="*/ 18388 w 18443"/>
                <a:gd name="connsiteY13" fmla="*/ 7469 h 38112"/>
                <a:gd name="connsiteX14" fmla="*/ 18388 w 18443"/>
                <a:gd name="connsiteY14" fmla="*/ 15267 h 38112"/>
                <a:gd name="connsiteX15" fmla="*/ 12241 w 18443"/>
                <a:gd name="connsiteY15" fmla="*/ 15267 h 38112"/>
                <a:gd name="connsiteX16" fmla="*/ 12241 w 18443"/>
                <a:gd name="connsiteY16" fmla="*/ 28008 h 38112"/>
                <a:gd name="connsiteX17" fmla="*/ 15095 w 18443"/>
                <a:gd name="connsiteY17" fmla="*/ 30150 h 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43" h="38112">
                  <a:moveTo>
                    <a:pt x="15095" y="30150"/>
                  </a:moveTo>
                  <a:lnTo>
                    <a:pt x="18443" y="30150"/>
                  </a:lnTo>
                  <a:lnTo>
                    <a:pt x="18443" y="38113"/>
                  </a:lnTo>
                  <a:lnTo>
                    <a:pt x="13668" y="38113"/>
                  </a:lnTo>
                  <a:cubicBezTo>
                    <a:pt x="10228" y="38113"/>
                    <a:pt x="7566" y="37353"/>
                    <a:pt x="5681" y="35834"/>
                  </a:cubicBezTo>
                  <a:cubicBezTo>
                    <a:pt x="3797" y="34315"/>
                    <a:pt x="2854" y="31710"/>
                    <a:pt x="2854" y="28008"/>
                  </a:cubicBezTo>
                  <a:lnTo>
                    <a:pt x="2854" y="15267"/>
                  </a:lnTo>
                  <a:lnTo>
                    <a:pt x="0" y="15267"/>
                  </a:lnTo>
                  <a:lnTo>
                    <a:pt x="0" y="7469"/>
                  </a:lnTo>
                  <a:lnTo>
                    <a:pt x="2854" y="7469"/>
                  </a:lnTo>
                  <a:lnTo>
                    <a:pt x="2854" y="0"/>
                  </a:lnTo>
                  <a:lnTo>
                    <a:pt x="12241" y="0"/>
                  </a:lnTo>
                  <a:lnTo>
                    <a:pt x="12241" y="7469"/>
                  </a:lnTo>
                  <a:lnTo>
                    <a:pt x="18388" y="7469"/>
                  </a:lnTo>
                  <a:lnTo>
                    <a:pt x="18388" y="15267"/>
                  </a:lnTo>
                  <a:lnTo>
                    <a:pt x="12241" y="15267"/>
                  </a:lnTo>
                  <a:lnTo>
                    <a:pt x="12241" y="28008"/>
                  </a:lnTo>
                  <a:cubicBezTo>
                    <a:pt x="12241" y="29436"/>
                    <a:pt x="13192" y="30150"/>
                    <a:pt x="15095" y="30150"/>
                  </a:cubicBezTo>
                  <a:close/>
                </a:path>
              </a:pathLst>
            </a:custGeom>
            <a:solidFill>
              <a:srgbClr val="34333D"/>
            </a:solidFill>
            <a:ln w="4574"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417BAD6-10A7-0298-AC90-BB1D564F7EC1}"/>
                </a:ext>
              </a:extLst>
            </p:cNvPr>
            <p:cNvSpPr/>
            <p:nvPr/>
          </p:nvSpPr>
          <p:spPr>
            <a:xfrm>
              <a:off x="3970393" y="5836803"/>
              <a:ext cx="30903" cy="31362"/>
            </a:xfrm>
            <a:custGeom>
              <a:avLst/>
              <a:gdLst>
                <a:gd name="connsiteX0" fmla="*/ 15260 w 30903"/>
                <a:gd name="connsiteY0" fmla="*/ 31363 h 31362"/>
                <a:gd name="connsiteX1" fmla="*/ 4282 w 30903"/>
                <a:gd name="connsiteY1" fmla="*/ 27052 h 31362"/>
                <a:gd name="connsiteX2" fmla="*/ 0 w 30903"/>
                <a:gd name="connsiteY2" fmla="*/ 15601 h 31362"/>
                <a:gd name="connsiteX3" fmla="*/ 4254 w 30903"/>
                <a:gd name="connsiteY3" fmla="*/ 4229 h 31362"/>
                <a:gd name="connsiteX4" fmla="*/ 15260 w 30903"/>
                <a:gd name="connsiteY4" fmla="*/ 0 h 31362"/>
                <a:gd name="connsiteX5" fmla="*/ 26457 w 30903"/>
                <a:gd name="connsiteY5" fmla="*/ 4174 h 31362"/>
                <a:gd name="connsiteX6" fmla="*/ 30903 w 30903"/>
                <a:gd name="connsiteY6" fmla="*/ 15766 h 31362"/>
                <a:gd name="connsiteX7" fmla="*/ 30684 w 30903"/>
                <a:gd name="connsiteY7" fmla="*/ 18732 h 31362"/>
                <a:gd name="connsiteX8" fmla="*/ 9606 w 30903"/>
                <a:gd name="connsiteY8" fmla="*/ 18732 h 31362"/>
                <a:gd name="connsiteX9" fmla="*/ 11417 w 30903"/>
                <a:gd name="connsiteY9" fmla="*/ 22054 h 31362"/>
                <a:gd name="connsiteX10" fmla="*/ 14738 w 30903"/>
                <a:gd name="connsiteY10" fmla="*/ 23345 h 31362"/>
                <a:gd name="connsiteX11" fmla="*/ 17400 w 30903"/>
                <a:gd name="connsiteY11" fmla="*/ 22988 h 31362"/>
                <a:gd name="connsiteX12" fmla="*/ 18690 w 30903"/>
                <a:gd name="connsiteY12" fmla="*/ 22278 h 31362"/>
                <a:gd name="connsiteX13" fmla="*/ 19761 w 30903"/>
                <a:gd name="connsiteY13" fmla="*/ 21093 h 31362"/>
                <a:gd name="connsiteX14" fmla="*/ 29915 w 30903"/>
                <a:gd name="connsiteY14" fmla="*/ 21093 h 31362"/>
                <a:gd name="connsiteX15" fmla="*/ 24646 w 30903"/>
                <a:gd name="connsiteY15" fmla="*/ 28534 h 31362"/>
                <a:gd name="connsiteX16" fmla="*/ 15260 w 30903"/>
                <a:gd name="connsiteY16" fmla="*/ 31363 h 31362"/>
                <a:gd name="connsiteX17" fmla="*/ 19267 w 30903"/>
                <a:gd name="connsiteY17" fmla="*/ 9368 h 31362"/>
                <a:gd name="connsiteX18" fmla="*/ 15369 w 30903"/>
                <a:gd name="connsiteY18" fmla="*/ 8018 h 31362"/>
                <a:gd name="connsiteX19" fmla="*/ 11582 w 30903"/>
                <a:gd name="connsiteY19" fmla="*/ 9368 h 31362"/>
                <a:gd name="connsiteX20" fmla="*/ 9661 w 30903"/>
                <a:gd name="connsiteY20" fmla="*/ 12855 h 31362"/>
                <a:gd name="connsiteX21" fmla="*/ 21133 w 30903"/>
                <a:gd name="connsiteY21" fmla="*/ 12855 h 31362"/>
                <a:gd name="connsiteX22" fmla="*/ 19267 w 30903"/>
                <a:gd name="connsiteY22" fmla="*/ 9368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03" h="31362">
                  <a:moveTo>
                    <a:pt x="15260" y="31363"/>
                  </a:moveTo>
                  <a:cubicBezTo>
                    <a:pt x="10795" y="31363"/>
                    <a:pt x="7136" y="29926"/>
                    <a:pt x="4282" y="27052"/>
                  </a:cubicBezTo>
                  <a:cubicBezTo>
                    <a:pt x="1427" y="24182"/>
                    <a:pt x="0" y="20365"/>
                    <a:pt x="0" y="15601"/>
                  </a:cubicBezTo>
                  <a:cubicBezTo>
                    <a:pt x="0" y="10846"/>
                    <a:pt x="1418" y="7052"/>
                    <a:pt x="4254" y="4229"/>
                  </a:cubicBezTo>
                  <a:cubicBezTo>
                    <a:pt x="7090" y="1414"/>
                    <a:pt x="10759" y="0"/>
                    <a:pt x="15260" y="0"/>
                  </a:cubicBezTo>
                  <a:cubicBezTo>
                    <a:pt x="19761" y="0"/>
                    <a:pt x="23493" y="1396"/>
                    <a:pt x="26457" y="4174"/>
                  </a:cubicBezTo>
                  <a:cubicBezTo>
                    <a:pt x="29421" y="6961"/>
                    <a:pt x="30903" y="10828"/>
                    <a:pt x="30903" y="15766"/>
                  </a:cubicBezTo>
                  <a:cubicBezTo>
                    <a:pt x="30903" y="16828"/>
                    <a:pt x="30830" y="17816"/>
                    <a:pt x="30684" y="18732"/>
                  </a:cubicBezTo>
                  <a:lnTo>
                    <a:pt x="9606" y="18732"/>
                  </a:lnTo>
                  <a:cubicBezTo>
                    <a:pt x="9789" y="20086"/>
                    <a:pt x="10393" y="21194"/>
                    <a:pt x="11417" y="22054"/>
                  </a:cubicBezTo>
                  <a:cubicBezTo>
                    <a:pt x="12442" y="22914"/>
                    <a:pt x="13549" y="23345"/>
                    <a:pt x="14738" y="23345"/>
                  </a:cubicBezTo>
                  <a:cubicBezTo>
                    <a:pt x="15927" y="23345"/>
                    <a:pt x="16815" y="23226"/>
                    <a:pt x="17400" y="22988"/>
                  </a:cubicBezTo>
                  <a:cubicBezTo>
                    <a:pt x="17986" y="22750"/>
                    <a:pt x="18416" y="22507"/>
                    <a:pt x="18690" y="22278"/>
                  </a:cubicBezTo>
                  <a:cubicBezTo>
                    <a:pt x="18965" y="22036"/>
                    <a:pt x="19322" y="21642"/>
                    <a:pt x="19761" y="21093"/>
                  </a:cubicBezTo>
                  <a:lnTo>
                    <a:pt x="29915" y="21093"/>
                  </a:lnTo>
                  <a:cubicBezTo>
                    <a:pt x="29037" y="24173"/>
                    <a:pt x="27281" y="26649"/>
                    <a:pt x="24646" y="28534"/>
                  </a:cubicBezTo>
                  <a:cubicBezTo>
                    <a:pt x="22011" y="30420"/>
                    <a:pt x="18882" y="31363"/>
                    <a:pt x="15260" y="31363"/>
                  </a:cubicBezTo>
                  <a:close/>
                  <a:moveTo>
                    <a:pt x="19267" y="9368"/>
                  </a:moveTo>
                  <a:cubicBezTo>
                    <a:pt x="18169" y="8471"/>
                    <a:pt x="16870" y="8018"/>
                    <a:pt x="15369" y="8018"/>
                  </a:cubicBezTo>
                  <a:cubicBezTo>
                    <a:pt x="13869" y="8018"/>
                    <a:pt x="12607" y="8471"/>
                    <a:pt x="11582" y="9368"/>
                  </a:cubicBezTo>
                  <a:cubicBezTo>
                    <a:pt x="10557" y="10265"/>
                    <a:pt x="9917" y="11423"/>
                    <a:pt x="9661" y="12855"/>
                  </a:cubicBezTo>
                  <a:lnTo>
                    <a:pt x="21133" y="12855"/>
                  </a:lnTo>
                  <a:cubicBezTo>
                    <a:pt x="20987" y="11423"/>
                    <a:pt x="20364" y="10265"/>
                    <a:pt x="19267" y="9368"/>
                  </a:cubicBezTo>
                  <a:close/>
                </a:path>
              </a:pathLst>
            </a:custGeom>
            <a:solidFill>
              <a:srgbClr val="34333D"/>
            </a:solidFill>
            <a:ln w="4574"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ABEA1D83-411C-AF49-36E1-C2C0F44BC141}"/>
                </a:ext>
              </a:extLst>
            </p:cNvPr>
            <p:cNvSpPr/>
            <p:nvPr/>
          </p:nvSpPr>
          <p:spPr>
            <a:xfrm>
              <a:off x="4007334" y="5836803"/>
              <a:ext cx="18168" cy="30978"/>
            </a:xfrm>
            <a:custGeom>
              <a:avLst/>
              <a:gdLst>
                <a:gd name="connsiteX0" fmla="*/ 9386 w 18168"/>
                <a:gd name="connsiteY0" fmla="*/ 334 h 30978"/>
                <a:gd name="connsiteX1" fmla="*/ 9386 w 18168"/>
                <a:gd name="connsiteY1" fmla="*/ 6045 h 30978"/>
                <a:gd name="connsiteX2" fmla="*/ 18169 w 18168"/>
                <a:gd name="connsiteY2" fmla="*/ 0 h 30978"/>
                <a:gd name="connsiteX3" fmla="*/ 18169 w 18168"/>
                <a:gd name="connsiteY3" fmla="*/ 9556 h 30978"/>
                <a:gd name="connsiteX4" fmla="*/ 15863 w 18168"/>
                <a:gd name="connsiteY4" fmla="*/ 9556 h 30978"/>
                <a:gd name="connsiteX5" fmla="*/ 11006 w 18168"/>
                <a:gd name="connsiteY5" fmla="*/ 11093 h 30978"/>
                <a:gd name="connsiteX6" fmla="*/ 9386 w 18168"/>
                <a:gd name="connsiteY6" fmla="*/ 16480 h 30978"/>
                <a:gd name="connsiteX7" fmla="*/ 9386 w 18168"/>
                <a:gd name="connsiteY7" fmla="*/ 30978 h 30978"/>
                <a:gd name="connsiteX8" fmla="*/ 0 w 18168"/>
                <a:gd name="connsiteY8" fmla="*/ 30978 h 30978"/>
                <a:gd name="connsiteX9" fmla="*/ 0 w 18168"/>
                <a:gd name="connsiteY9" fmla="*/ 334 h 30978"/>
                <a:gd name="connsiteX10" fmla="*/ 9386 w 18168"/>
                <a:gd name="connsiteY10" fmla="*/ 334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68" h="30978">
                  <a:moveTo>
                    <a:pt x="9386" y="334"/>
                  </a:moveTo>
                  <a:lnTo>
                    <a:pt x="9386" y="6045"/>
                  </a:lnTo>
                  <a:cubicBezTo>
                    <a:pt x="11582" y="2018"/>
                    <a:pt x="14509" y="0"/>
                    <a:pt x="18169" y="0"/>
                  </a:cubicBezTo>
                  <a:lnTo>
                    <a:pt x="18169" y="9556"/>
                  </a:lnTo>
                  <a:lnTo>
                    <a:pt x="15863" y="9556"/>
                  </a:lnTo>
                  <a:cubicBezTo>
                    <a:pt x="13704" y="9556"/>
                    <a:pt x="12085" y="10077"/>
                    <a:pt x="11006" y="11093"/>
                  </a:cubicBezTo>
                  <a:cubicBezTo>
                    <a:pt x="9926" y="12123"/>
                    <a:pt x="9386" y="13917"/>
                    <a:pt x="9386" y="16480"/>
                  </a:cubicBezTo>
                  <a:lnTo>
                    <a:pt x="9386" y="30978"/>
                  </a:lnTo>
                  <a:lnTo>
                    <a:pt x="0" y="30978"/>
                  </a:lnTo>
                  <a:lnTo>
                    <a:pt x="0" y="334"/>
                  </a:lnTo>
                  <a:lnTo>
                    <a:pt x="9386" y="334"/>
                  </a:lnTo>
                  <a:close/>
                </a:path>
              </a:pathLst>
            </a:custGeom>
            <a:solidFill>
              <a:srgbClr val="34333D"/>
            </a:solidFill>
            <a:ln w="4574"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EFA14877-7B85-7E7A-2360-9C05B3D48F1A}"/>
                </a:ext>
              </a:extLst>
            </p:cNvPr>
            <p:cNvSpPr/>
            <p:nvPr/>
          </p:nvSpPr>
          <p:spPr>
            <a:xfrm>
              <a:off x="4046252" y="5828680"/>
              <a:ext cx="28927" cy="39485"/>
            </a:xfrm>
            <a:custGeom>
              <a:avLst/>
              <a:gdLst>
                <a:gd name="connsiteX0" fmla="*/ 13887 w 28927"/>
                <a:gd name="connsiteY0" fmla="*/ 7414 h 39485"/>
                <a:gd name="connsiteX1" fmla="*/ 11006 w 28927"/>
                <a:gd name="connsiteY1" fmla="*/ 8348 h 39485"/>
                <a:gd name="connsiteX2" fmla="*/ 9880 w 28927"/>
                <a:gd name="connsiteY2" fmla="*/ 11039 h 39485"/>
                <a:gd name="connsiteX3" fmla="*/ 10923 w 28927"/>
                <a:gd name="connsiteY3" fmla="*/ 13862 h 39485"/>
                <a:gd name="connsiteX4" fmla="*/ 13640 w 28927"/>
                <a:gd name="connsiteY4" fmla="*/ 15519 h 39485"/>
                <a:gd name="connsiteX5" fmla="*/ 17373 w 28927"/>
                <a:gd name="connsiteY5" fmla="*/ 16613 h 39485"/>
                <a:gd name="connsiteX6" fmla="*/ 21462 w 28927"/>
                <a:gd name="connsiteY6" fmla="*/ 17876 h 39485"/>
                <a:gd name="connsiteX7" fmla="*/ 25167 w 28927"/>
                <a:gd name="connsiteY7" fmla="*/ 19720 h 39485"/>
                <a:gd name="connsiteX8" fmla="*/ 27884 w 28927"/>
                <a:gd name="connsiteY8" fmla="*/ 22818 h 39485"/>
                <a:gd name="connsiteX9" fmla="*/ 28927 w 28927"/>
                <a:gd name="connsiteY9" fmla="*/ 27624 h 39485"/>
                <a:gd name="connsiteX10" fmla="*/ 24948 w 28927"/>
                <a:gd name="connsiteY10" fmla="*/ 35994 h 39485"/>
                <a:gd name="connsiteX11" fmla="*/ 14464 w 28927"/>
                <a:gd name="connsiteY11" fmla="*/ 39486 h 39485"/>
                <a:gd name="connsiteX12" fmla="*/ 3980 w 28927"/>
                <a:gd name="connsiteY12" fmla="*/ 36351 h 39485"/>
                <a:gd name="connsiteX13" fmla="*/ 0 w 28927"/>
                <a:gd name="connsiteY13" fmla="*/ 27459 h 39485"/>
                <a:gd name="connsiteX14" fmla="*/ 9990 w 28927"/>
                <a:gd name="connsiteY14" fmla="*/ 27459 h 39485"/>
                <a:gd name="connsiteX15" fmla="*/ 14711 w 28927"/>
                <a:gd name="connsiteY15" fmla="*/ 32072 h 39485"/>
                <a:gd name="connsiteX16" fmla="*/ 17894 w 28927"/>
                <a:gd name="connsiteY16" fmla="*/ 30996 h 39485"/>
                <a:gd name="connsiteX17" fmla="*/ 19047 w 28927"/>
                <a:gd name="connsiteY17" fmla="*/ 28283 h 39485"/>
                <a:gd name="connsiteX18" fmla="*/ 18004 w 28927"/>
                <a:gd name="connsiteY18" fmla="*/ 25592 h 39485"/>
                <a:gd name="connsiteX19" fmla="*/ 15287 w 28927"/>
                <a:gd name="connsiteY19" fmla="*/ 23944 h 39485"/>
                <a:gd name="connsiteX20" fmla="*/ 11555 w 28927"/>
                <a:gd name="connsiteY20" fmla="*/ 22818 h 39485"/>
                <a:gd name="connsiteX21" fmla="*/ 7465 w 28927"/>
                <a:gd name="connsiteY21" fmla="*/ 21528 h 39485"/>
                <a:gd name="connsiteX22" fmla="*/ 3760 w 28927"/>
                <a:gd name="connsiteY22" fmla="*/ 19688 h 39485"/>
                <a:gd name="connsiteX23" fmla="*/ 1043 w 28927"/>
                <a:gd name="connsiteY23" fmla="*/ 16613 h 39485"/>
                <a:gd name="connsiteX24" fmla="*/ 0 w 28927"/>
                <a:gd name="connsiteY24" fmla="*/ 11862 h 39485"/>
                <a:gd name="connsiteX25" fmla="*/ 4007 w 28927"/>
                <a:gd name="connsiteY25" fmla="*/ 3240 h 39485"/>
                <a:gd name="connsiteX26" fmla="*/ 14244 w 28927"/>
                <a:gd name="connsiteY26" fmla="*/ 0 h 39485"/>
                <a:gd name="connsiteX27" fmla="*/ 24317 w 28927"/>
                <a:gd name="connsiteY27" fmla="*/ 2828 h 39485"/>
                <a:gd name="connsiteX28" fmla="*/ 28324 w 28927"/>
                <a:gd name="connsiteY28" fmla="*/ 11752 h 39485"/>
                <a:gd name="connsiteX29" fmla="*/ 18114 w 28927"/>
                <a:gd name="connsiteY29" fmla="*/ 11752 h 39485"/>
                <a:gd name="connsiteX30" fmla="*/ 16769 w 28927"/>
                <a:gd name="connsiteY30" fmla="*/ 8535 h 39485"/>
                <a:gd name="connsiteX31" fmla="*/ 13887 w 28927"/>
                <a:gd name="connsiteY31" fmla="*/ 7414 h 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27" h="39485">
                  <a:moveTo>
                    <a:pt x="13887" y="7414"/>
                  </a:moveTo>
                  <a:cubicBezTo>
                    <a:pt x="12716" y="7414"/>
                    <a:pt x="11756" y="7721"/>
                    <a:pt x="11006" y="8348"/>
                  </a:cubicBezTo>
                  <a:cubicBezTo>
                    <a:pt x="10255" y="8970"/>
                    <a:pt x="9880" y="9867"/>
                    <a:pt x="9880" y="11039"/>
                  </a:cubicBezTo>
                  <a:cubicBezTo>
                    <a:pt x="9880" y="12210"/>
                    <a:pt x="10228" y="13153"/>
                    <a:pt x="10923" y="13862"/>
                  </a:cubicBezTo>
                  <a:cubicBezTo>
                    <a:pt x="11619" y="14581"/>
                    <a:pt x="12524" y="15134"/>
                    <a:pt x="13640" y="15519"/>
                  </a:cubicBezTo>
                  <a:cubicBezTo>
                    <a:pt x="14756" y="15903"/>
                    <a:pt x="16001" y="16269"/>
                    <a:pt x="17373" y="16613"/>
                  </a:cubicBezTo>
                  <a:cubicBezTo>
                    <a:pt x="18745" y="16960"/>
                    <a:pt x="20108" y="17382"/>
                    <a:pt x="21462" y="17876"/>
                  </a:cubicBezTo>
                  <a:cubicBezTo>
                    <a:pt x="22816" y="18370"/>
                    <a:pt x="24051" y="18983"/>
                    <a:pt x="25167" y="19720"/>
                  </a:cubicBezTo>
                  <a:cubicBezTo>
                    <a:pt x="26284" y="20452"/>
                    <a:pt x="27189" y="21477"/>
                    <a:pt x="27884" y="22818"/>
                  </a:cubicBezTo>
                  <a:cubicBezTo>
                    <a:pt x="28580" y="24150"/>
                    <a:pt x="28927" y="25757"/>
                    <a:pt x="28927" y="27624"/>
                  </a:cubicBezTo>
                  <a:cubicBezTo>
                    <a:pt x="28927" y="30882"/>
                    <a:pt x="27601" y="33669"/>
                    <a:pt x="24948" y="35994"/>
                  </a:cubicBezTo>
                  <a:cubicBezTo>
                    <a:pt x="22295" y="38323"/>
                    <a:pt x="18800" y="39486"/>
                    <a:pt x="14464" y="39486"/>
                  </a:cubicBezTo>
                  <a:cubicBezTo>
                    <a:pt x="10127" y="39486"/>
                    <a:pt x="6633" y="38442"/>
                    <a:pt x="3980" y="36351"/>
                  </a:cubicBezTo>
                  <a:cubicBezTo>
                    <a:pt x="1326" y="34269"/>
                    <a:pt x="0" y="31303"/>
                    <a:pt x="0" y="27459"/>
                  </a:cubicBezTo>
                  <a:lnTo>
                    <a:pt x="9990" y="27459"/>
                  </a:lnTo>
                  <a:cubicBezTo>
                    <a:pt x="10246" y="30534"/>
                    <a:pt x="11820" y="32072"/>
                    <a:pt x="14711" y="32072"/>
                  </a:cubicBezTo>
                  <a:cubicBezTo>
                    <a:pt x="16065" y="32072"/>
                    <a:pt x="17126" y="31715"/>
                    <a:pt x="17894" y="30996"/>
                  </a:cubicBezTo>
                  <a:cubicBezTo>
                    <a:pt x="18663" y="30287"/>
                    <a:pt x="19047" y="29381"/>
                    <a:pt x="19047" y="28283"/>
                  </a:cubicBezTo>
                  <a:cubicBezTo>
                    <a:pt x="19047" y="27180"/>
                    <a:pt x="18699" y="26287"/>
                    <a:pt x="18004" y="25592"/>
                  </a:cubicBezTo>
                  <a:cubicBezTo>
                    <a:pt x="17309" y="24892"/>
                    <a:pt x="16403" y="24347"/>
                    <a:pt x="15287" y="23944"/>
                  </a:cubicBezTo>
                  <a:cubicBezTo>
                    <a:pt x="14171" y="23546"/>
                    <a:pt x="12927" y="23166"/>
                    <a:pt x="11555" y="22818"/>
                  </a:cubicBezTo>
                  <a:cubicBezTo>
                    <a:pt x="10182" y="22471"/>
                    <a:pt x="8819" y="22040"/>
                    <a:pt x="7465" y="21528"/>
                  </a:cubicBezTo>
                  <a:cubicBezTo>
                    <a:pt x="6111" y="21015"/>
                    <a:pt x="4876" y="20402"/>
                    <a:pt x="3760" y="19688"/>
                  </a:cubicBezTo>
                  <a:cubicBezTo>
                    <a:pt x="2644" y="18974"/>
                    <a:pt x="1738" y="17949"/>
                    <a:pt x="1043" y="16613"/>
                  </a:cubicBezTo>
                  <a:cubicBezTo>
                    <a:pt x="348" y="15276"/>
                    <a:pt x="0" y="13693"/>
                    <a:pt x="0" y="11862"/>
                  </a:cubicBezTo>
                  <a:cubicBezTo>
                    <a:pt x="0" y="8279"/>
                    <a:pt x="1336" y="5400"/>
                    <a:pt x="4007" y="3240"/>
                  </a:cubicBezTo>
                  <a:cubicBezTo>
                    <a:pt x="6678" y="1080"/>
                    <a:pt x="10091" y="0"/>
                    <a:pt x="14244" y="0"/>
                  </a:cubicBezTo>
                  <a:cubicBezTo>
                    <a:pt x="18398" y="0"/>
                    <a:pt x="21755" y="943"/>
                    <a:pt x="24317" y="2828"/>
                  </a:cubicBezTo>
                  <a:cubicBezTo>
                    <a:pt x="26878" y="4714"/>
                    <a:pt x="28214" y="7688"/>
                    <a:pt x="28324" y="11752"/>
                  </a:cubicBezTo>
                  <a:lnTo>
                    <a:pt x="18114" y="11752"/>
                  </a:lnTo>
                  <a:cubicBezTo>
                    <a:pt x="17968" y="10361"/>
                    <a:pt x="17519" y="9286"/>
                    <a:pt x="16769" y="8535"/>
                  </a:cubicBezTo>
                  <a:cubicBezTo>
                    <a:pt x="16019" y="7789"/>
                    <a:pt x="15058" y="7414"/>
                    <a:pt x="13887" y="7414"/>
                  </a:cubicBezTo>
                  <a:close/>
                </a:path>
              </a:pathLst>
            </a:custGeom>
            <a:solidFill>
              <a:srgbClr val="34333D"/>
            </a:solidFill>
            <a:ln w="4574"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26A0D579-30E1-912D-AD3B-124CFFB48615}"/>
                </a:ext>
              </a:extLst>
            </p:cNvPr>
            <p:cNvSpPr/>
            <p:nvPr/>
          </p:nvSpPr>
          <p:spPr>
            <a:xfrm>
              <a:off x="4082590" y="5836803"/>
              <a:ext cx="32326" cy="45586"/>
            </a:xfrm>
            <a:custGeom>
              <a:avLst/>
              <a:gdLst>
                <a:gd name="connsiteX0" fmla="*/ 9386 w 32326"/>
                <a:gd name="connsiteY0" fmla="*/ 4348 h 45586"/>
                <a:gd name="connsiteX1" fmla="*/ 18361 w 32326"/>
                <a:gd name="connsiteY1" fmla="*/ 0 h 45586"/>
                <a:gd name="connsiteX2" fmla="*/ 28269 w 32326"/>
                <a:gd name="connsiteY2" fmla="*/ 4425 h 45586"/>
                <a:gd name="connsiteX3" fmla="*/ 32326 w 32326"/>
                <a:gd name="connsiteY3" fmla="*/ 15711 h 45586"/>
                <a:gd name="connsiteX4" fmla="*/ 28269 w 32326"/>
                <a:gd name="connsiteY4" fmla="*/ 26969 h 45586"/>
                <a:gd name="connsiteX5" fmla="*/ 18443 w 32326"/>
                <a:gd name="connsiteY5" fmla="*/ 31363 h 45586"/>
                <a:gd name="connsiteX6" fmla="*/ 9386 w 32326"/>
                <a:gd name="connsiteY6" fmla="*/ 26530 h 45586"/>
                <a:gd name="connsiteX7" fmla="*/ 9386 w 32326"/>
                <a:gd name="connsiteY7" fmla="*/ 45586 h 45586"/>
                <a:gd name="connsiteX8" fmla="*/ 0 w 32326"/>
                <a:gd name="connsiteY8" fmla="*/ 45586 h 45586"/>
                <a:gd name="connsiteX9" fmla="*/ 0 w 32326"/>
                <a:gd name="connsiteY9" fmla="*/ 334 h 45586"/>
                <a:gd name="connsiteX10" fmla="*/ 9386 w 32326"/>
                <a:gd name="connsiteY10" fmla="*/ 334 h 45586"/>
                <a:gd name="connsiteX11" fmla="*/ 9386 w 32326"/>
                <a:gd name="connsiteY11" fmla="*/ 4348 h 45586"/>
                <a:gd name="connsiteX12" fmla="*/ 20749 w 32326"/>
                <a:gd name="connsiteY12" fmla="*/ 21285 h 45586"/>
                <a:gd name="connsiteX13" fmla="*/ 22780 w 32326"/>
                <a:gd name="connsiteY13" fmla="*/ 15711 h 45586"/>
                <a:gd name="connsiteX14" fmla="*/ 20749 w 32326"/>
                <a:gd name="connsiteY14" fmla="*/ 10109 h 45586"/>
                <a:gd name="connsiteX15" fmla="*/ 16083 w 32326"/>
                <a:gd name="connsiteY15" fmla="*/ 8132 h 45586"/>
                <a:gd name="connsiteX16" fmla="*/ 11417 w 32326"/>
                <a:gd name="connsiteY16" fmla="*/ 10082 h 45586"/>
                <a:gd name="connsiteX17" fmla="*/ 9386 w 32326"/>
                <a:gd name="connsiteY17" fmla="*/ 15651 h 45586"/>
                <a:gd name="connsiteX18" fmla="*/ 11417 w 32326"/>
                <a:gd name="connsiteY18" fmla="*/ 21258 h 45586"/>
                <a:gd name="connsiteX19" fmla="*/ 16083 w 32326"/>
                <a:gd name="connsiteY19" fmla="*/ 23235 h 45586"/>
                <a:gd name="connsiteX20" fmla="*/ 20749 w 32326"/>
                <a:gd name="connsiteY20" fmla="*/ 21285 h 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26" h="45586">
                  <a:moveTo>
                    <a:pt x="9386" y="4348"/>
                  </a:moveTo>
                  <a:cubicBezTo>
                    <a:pt x="11472" y="1451"/>
                    <a:pt x="14464" y="0"/>
                    <a:pt x="18361" y="0"/>
                  </a:cubicBezTo>
                  <a:cubicBezTo>
                    <a:pt x="22258" y="0"/>
                    <a:pt x="25556" y="1478"/>
                    <a:pt x="28269" y="4425"/>
                  </a:cubicBezTo>
                  <a:cubicBezTo>
                    <a:pt x="30977" y="7377"/>
                    <a:pt x="32326" y="11134"/>
                    <a:pt x="32326" y="15711"/>
                  </a:cubicBezTo>
                  <a:cubicBezTo>
                    <a:pt x="32326" y="20287"/>
                    <a:pt x="30977" y="24036"/>
                    <a:pt x="28269" y="26969"/>
                  </a:cubicBezTo>
                  <a:cubicBezTo>
                    <a:pt x="25556" y="29903"/>
                    <a:pt x="22286" y="31363"/>
                    <a:pt x="18443" y="31363"/>
                  </a:cubicBezTo>
                  <a:cubicBezTo>
                    <a:pt x="14596" y="31363"/>
                    <a:pt x="11582" y="29747"/>
                    <a:pt x="9386" y="26530"/>
                  </a:cubicBezTo>
                  <a:lnTo>
                    <a:pt x="9386" y="45586"/>
                  </a:lnTo>
                  <a:lnTo>
                    <a:pt x="0" y="45586"/>
                  </a:lnTo>
                  <a:lnTo>
                    <a:pt x="0" y="334"/>
                  </a:lnTo>
                  <a:lnTo>
                    <a:pt x="9386" y="334"/>
                  </a:lnTo>
                  <a:lnTo>
                    <a:pt x="9386" y="4348"/>
                  </a:lnTo>
                  <a:close/>
                  <a:moveTo>
                    <a:pt x="20749" y="21285"/>
                  </a:moveTo>
                  <a:cubicBezTo>
                    <a:pt x="22103" y="19990"/>
                    <a:pt x="22780" y="18127"/>
                    <a:pt x="22780" y="15711"/>
                  </a:cubicBezTo>
                  <a:cubicBezTo>
                    <a:pt x="22780" y="13294"/>
                    <a:pt x="22103" y="11423"/>
                    <a:pt x="20749" y="10109"/>
                  </a:cubicBezTo>
                  <a:cubicBezTo>
                    <a:pt x="19395" y="8787"/>
                    <a:pt x="17839" y="8132"/>
                    <a:pt x="16083" y="8132"/>
                  </a:cubicBezTo>
                  <a:cubicBezTo>
                    <a:pt x="14326" y="8132"/>
                    <a:pt x="12771" y="8778"/>
                    <a:pt x="11417" y="10082"/>
                  </a:cubicBezTo>
                  <a:cubicBezTo>
                    <a:pt x="10063" y="11382"/>
                    <a:pt x="9386" y="13240"/>
                    <a:pt x="9386" y="15651"/>
                  </a:cubicBezTo>
                  <a:cubicBezTo>
                    <a:pt x="9386" y="18077"/>
                    <a:pt x="10063" y="19940"/>
                    <a:pt x="11417" y="21258"/>
                  </a:cubicBezTo>
                  <a:cubicBezTo>
                    <a:pt x="12771" y="22576"/>
                    <a:pt x="14326" y="23235"/>
                    <a:pt x="16083" y="23235"/>
                  </a:cubicBezTo>
                  <a:cubicBezTo>
                    <a:pt x="17839" y="23235"/>
                    <a:pt x="19395" y="22585"/>
                    <a:pt x="20749" y="21285"/>
                  </a:cubicBezTo>
                  <a:close/>
                </a:path>
              </a:pathLst>
            </a:custGeom>
            <a:solidFill>
              <a:srgbClr val="34333D"/>
            </a:solidFill>
            <a:ln w="4574"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B9A6D764-020E-95F9-3BA3-F69EC0F91536}"/>
                </a:ext>
              </a:extLst>
            </p:cNvPr>
            <p:cNvSpPr/>
            <p:nvPr/>
          </p:nvSpPr>
          <p:spPr>
            <a:xfrm>
              <a:off x="4118653" y="5836803"/>
              <a:ext cx="30903" cy="31362"/>
            </a:xfrm>
            <a:custGeom>
              <a:avLst/>
              <a:gdLst>
                <a:gd name="connsiteX0" fmla="*/ 15260 w 30903"/>
                <a:gd name="connsiteY0" fmla="*/ 31363 h 31362"/>
                <a:gd name="connsiteX1" fmla="*/ 4282 w 30903"/>
                <a:gd name="connsiteY1" fmla="*/ 27052 h 31362"/>
                <a:gd name="connsiteX2" fmla="*/ 0 w 30903"/>
                <a:gd name="connsiteY2" fmla="*/ 15601 h 31362"/>
                <a:gd name="connsiteX3" fmla="*/ 4254 w 30903"/>
                <a:gd name="connsiteY3" fmla="*/ 4229 h 31362"/>
                <a:gd name="connsiteX4" fmla="*/ 15260 w 30903"/>
                <a:gd name="connsiteY4" fmla="*/ 0 h 31362"/>
                <a:gd name="connsiteX5" fmla="*/ 26457 w 30903"/>
                <a:gd name="connsiteY5" fmla="*/ 4174 h 31362"/>
                <a:gd name="connsiteX6" fmla="*/ 30903 w 30903"/>
                <a:gd name="connsiteY6" fmla="*/ 15766 h 31362"/>
                <a:gd name="connsiteX7" fmla="*/ 30684 w 30903"/>
                <a:gd name="connsiteY7" fmla="*/ 18732 h 31362"/>
                <a:gd name="connsiteX8" fmla="*/ 9601 w 30903"/>
                <a:gd name="connsiteY8" fmla="*/ 18732 h 31362"/>
                <a:gd name="connsiteX9" fmla="*/ 11413 w 30903"/>
                <a:gd name="connsiteY9" fmla="*/ 22054 h 31362"/>
                <a:gd name="connsiteX10" fmla="*/ 14738 w 30903"/>
                <a:gd name="connsiteY10" fmla="*/ 23345 h 31362"/>
                <a:gd name="connsiteX11" fmla="*/ 17400 w 30903"/>
                <a:gd name="connsiteY11" fmla="*/ 22988 h 31362"/>
                <a:gd name="connsiteX12" fmla="*/ 18690 w 30903"/>
                <a:gd name="connsiteY12" fmla="*/ 22278 h 31362"/>
                <a:gd name="connsiteX13" fmla="*/ 19761 w 30903"/>
                <a:gd name="connsiteY13" fmla="*/ 21093 h 31362"/>
                <a:gd name="connsiteX14" fmla="*/ 29916 w 30903"/>
                <a:gd name="connsiteY14" fmla="*/ 21093 h 31362"/>
                <a:gd name="connsiteX15" fmla="*/ 24646 w 30903"/>
                <a:gd name="connsiteY15" fmla="*/ 28534 h 31362"/>
                <a:gd name="connsiteX16" fmla="*/ 15260 w 30903"/>
                <a:gd name="connsiteY16" fmla="*/ 31363 h 31362"/>
                <a:gd name="connsiteX17" fmla="*/ 19267 w 30903"/>
                <a:gd name="connsiteY17" fmla="*/ 9368 h 31362"/>
                <a:gd name="connsiteX18" fmla="*/ 15369 w 30903"/>
                <a:gd name="connsiteY18" fmla="*/ 8018 h 31362"/>
                <a:gd name="connsiteX19" fmla="*/ 11582 w 30903"/>
                <a:gd name="connsiteY19" fmla="*/ 9368 h 31362"/>
                <a:gd name="connsiteX20" fmla="*/ 9661 w 30903"/>
                <a:gd name="connsiteY20" fmla="*/ 12855 h 31362"/>
                <a:gd name="connsiteX21" fmla="*/ 21133 w 30903"/>
                <a:gd name="connsiteY21" fmla="*/ 12855 h 31362"/>
                <a:gd name="connsiteX22" fmla="*/ 19267 w 30903"/>
                <a:gd name="connsiteY22" fmla="*/ 9368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03" h="31362">
                  <a:moveTo>
                    <a:pt x="15260" y="31363"/>
                  </a:moveTo>
                  <a:cubicBezTo>
                    <a:pt x="10795" y="31363"/>
                    <a:pt x="7131" y="29926"/>
                    <a:pt x="4282" y="27052"/>
                  </a:cubicBezTo>
                  <a:cubicBezTo>
                    <a:pt x="1427" y="24182"/>
                    <a:pt x="0" y="20365"/>
                    <a:pt x="0" y="15601"/>
                  </a:cubicBezTo>
                  <a:cubicBezTo>
                    <a:pt x="0" y="10846"/>
                    <a:pt x="1413" y="7052"/>
                    <a:pt x="4254" y="4229"/>
                  </a:cubicBezTo>
                  <a:cubicBezTo>
                    <a:pt x="7090" y="1414"/>
                    <a:pt x="10754" y="0"/>
                    <a:pt x="15260" y="0"/>
                  </a:cubicBezTo>
                  <a:cubicBezTo>
                    <a:pt x="19761" y="0"/>
                    <a:pt x="23493" y="1396"/>
                    <a:pt x="26457" y="4174"/>
                  </a:cubicBezTo>
                  <a:cubicBezTo>
                    <a:pt x="29421" y="6961"/>
                    <a:pt x="30903" y="10828"/>
                    <a:pt x="30903" y="15766"/>
                  </a:cubicBezTo>
                  <a:cubicBezTo>
                    <a:pt x="30903" y="16828"/>
                    <a:pt x="30830" y="17816"/>
                    <a:pt x="30684" y="18732"/>
                  </a:cubicBezTo>
                  <a:lnTo>
                    <a:pt x="9601" y="18732"/>
                  </a:lnTo>
                  <a:cubicBezTo>
                    <a:pt x="9789" y="20086"/>
                    <a:pt x="10393" y="21194"/>
                    <a:pt x="11413" y="22054"/>
                  </a:cubicBezTo>
                  <a:cubicBezTo>
                    <a:pt x="12442" y="22914"/>
                    <a:pt x="13549" y="23345"/>
                    <a:pt x="14738" y="23345"/>
                  </a:cubicBezTo>
                  <a:cubicBezTo>
                    <a:pt x="15923" y="23345"/>
                    <a:pt x="16815" y="23226"/>
                    <a:pt x="17400" y="22988"/>
                  </a:cubicBezTo>
                  <a:cubicBezTo>
                    <a:pt x="17986" y="22750"/>
                    <a:pt x="18416" y="22507"/>
                    <a:pt x="18690" y="22278"/>
                  </a:cubicBezTo>
                  <a:cubicBezTo>
                    <a:pt x="18965" y="22036"/>
                    <a:pt x="19322" y="21642"/>
                    <a:pt x="19761" y="21093"/>
                  </a:cubicBezTo>
                  <a:lnTo>
                    <a:pt x="29916" y="21093"/>
                  </a:lnTo>
                  <a:cubicBezTo>
                    <a:pt x="29037" y="24173"/>
                    <a:pt x="27281" y="26649"/>
                    <a:pt x="24646" y="28534"/>
                  </a:cubicBezTo>
                  <a:cubicBezTo>
                    <a:pt x="22011" y="30420"/>
                    <a:pt x="18882" y="31363"/>
                    <a:pt x="15260" y="31363"/>
                  </a:cubicBezTo>
                  <a:close/>
                  <a:moveTo>
                    <a:pt x="19267" y="9368"/>
                  </a:moveTo>
                  <a:cubicBezTo>
                    <a:pt x="18169" y="8471"/>
                    <a:pt x="16865" y="8018"/>
                    <a:pt x="15369" y="8018"/>
                  </a:cubicBezTo>
                  <a:cubicBezTo>
                    <a:pt x="13869" y="8018"/>
                    <a:pt x="12606" y="8471"/>
                    <a:pt x="11582" y="9368"/>
                  </a:cubicBezTo>
                  <a:cubicBezTo>
                    <a:pt x="10553" y="10265"/>
                    <a:pt x="9912" y="11423"/>
                    <a:pt x="9661" y="12855"/>
                  </a:cubicBezTo>
                  <a:lnTo>
                    <a:pt x="21133" y="12855"/>
                  </a:lnTo>
                  <a:cubicBezTo>
                    <a:pt x="20986" y="11423"/>
                    <a:pt x="20364" y="10265"/>
                    <a:pt x="19267" y="9368"/>
                  </a:cubicBezTo>
                  <a:close/>
                </a:path>
              </a:pathLst>
            </a:custGeom>
            <a:solidFill>
              <a:srgbClr val="34333D"/>
            </a:solidFill>
            <a:ln w="4574"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6AC125F5-CCE1-E201-29EB-7B60502771F2}"/>
                </a:ext>
              </a:extLst>
            </p:cNvPr>
            <p:cNvSpPr/>
            <p:nvPr/>
          </p:nvSpPr>
          <p:spPr>
            <a:xfrm>
              <a:off x="4153344" y="5836803"/>
              <a:ext cx="29915" cy="31362"/>
            </a:xfrm>
            <a:custGeom>
              <a:avLst/>
              <a:gdLst>
                <a:gd name="connsiteX0" fmla="*/ 4254 w 29915"/>
                <a:gd name="connsiteY0" fmla="*/ 27074 h 31362"/>
                <a:gd name="connsiteX1" fmla="*/ 0 w 29915"/>
                <a:gd name="connsiteY1" fmla="*/ 15651 h 31362"/>
                <a:gd name="connsiteX2" fmla="*/ 4254 w 29915"/>
                <a:gd name="connsiteY2" fmla="*/ 4261 h 31362"/>
                <a:gd name="connsiteX3" fmla="*/ 15260 w 29915"/>
                <a:gd name="connsiteY3" fmla="*/ 0 h 31362"/>
                <a:gd name="connsiteX4" fmla="*/ 24751 w 29915"/>
                <a:gd name="connsiteY4" fmla="*/ 2778 h 31362"/>
                <a:gd name="connsiteX5" fmla="*/ 29916 w 29915"/>
                <a:gd name="connsiteY5" fmla="*/ 10709 h 31362"/>
                <a:gd name="connsiteX6" fmla="*/ 19761 w 29915"/>
                <a:gd name="connsiteY6" fmla="*/ 10709 h 31362"/>
                <a:gd name="connsiteX7" fmla="*/ 15452 w 29915"/>
                <a:gd name="connsiteY7" fmla="*/ 7968 h 31362"/>
                <a:gd name="connsiteX8" fmla="*/ 11006 w 29915"/>
                <a:gd name="connsiteY8" fmla="*/ 10082 h 31362"/>
                <a:gd name="connsiteX9" fmla="*/ 9551 w 29915"/>
                <a:gd name="connsiteY9" fmla="*/ 15651 h 31362"/>
                <a:gd name="connsiteX10" fmla="*/ 11006 w 29915"/>
                <a:gd name="connsiteY10" fmla="*/ 21230 h 31362"/>
                <a:gd name="connsiteX11" fmla="*/ 15260 w 29915"/>
                <a:gd name="connsiteY11" fmla="*/ 23345 h 31362"/>
                <a:gd name="connsiteX12" fmla="*/ 18004 w 29915"/>
                <a:gd name="connsiteY12" fmla="*/ 22740 h 31362"/>
                <a:gd name="connsiteX13" fmla="*/ 19761 w 29915"/>
                <a:gd name="connsiteY13" fmla="*/ 20594 h 31362"/>
                <a:gd name="connsiteX14" fmla="*/ 29916 w 29915"/>
                <a:gd name="connsiteY14" fmla="*/ 20594 h 31362"/>
                <a:gd name="connsiteX15" fmla="*/ 24701 w 29915"/>
                <a:gd name="connsiteY15" fmla="*/ 28452 h 31362"/>
                <a:gd name="connsiteX16" fmla="*/ 15260 w 29915"/>
                <a:gd name="connsiteY16" fmla="*/ 31363 h 31362"/>
                <a:gd name="connsiteX17" fmla="*/ 4254 w 29915"/>
                <a:gd name="connsiteY17" fmla="*/ 2707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915" h="31362">
                  <a:moveTo>
                    <a:pt x="4254" y="27074"/>
                  </a:moveTo>
                  <a:cubicBezTo>
                    <a:pt x="1414" y="24223"/>
                    <a:pt x="0" y="20416"/>
                    <a:pt x="0" y="15651"/>
                  </a:cubicBezTo>
                  <a:cubicBezTo>
                    <a:pt x="0" y="10896"/>
                    <a:pt x="1414" y="7098"/>
                    <a:pt x="4254" y="4261"/>
                  </a:cubicBezTo>
                  <a:cubicBezTo>
                    <a:pt x="7090" y="1423"/>
                    <a:pt x="10754" y="0"/>
                    <a:pt x="15260" y="0"/>
                  </a:cubicBezTo>
                  <a:cubicBezTo>
                    <a:pt x="18992" y="0"/>
                    <a:pt x="22158" y="929"/>
                    <a:pt x="24751" y="2778"/>
                  </a:cubicBezTo>
                  <a:cubicBezTo>
                    <a:pt x="27349" y="4627"/>
                    <a:pt x="29069" y="7272"/>
                    <a:pt x="29916" y="10709"/>
                  </a:cubicBezTo>
                  <a:lnTo>
                    <a:pt x="19761" y="10709"/>
                  </a:lnTo>
                  <a:cubicBezTo>
                    <a:pt x="18883" y="8883"/>
                    <a:pt x="17446" y="7968"/>
                    <a:pt x="15452" y="7968"/>
                  </a:cubicBezTo>
                  <a:cubicBezTo>
                    <a:pt x="13457" y="7968"/>
                    <a:pt x="11975" y="8672"/>
                    <a:pt x="11006" y="10082"/>
                  </a:cubicBezTo>
                  <a:cubicBezTo>
                    <a:pt x="10036" y="11491"/>
                    <a:pt x="9551" y="13345"/>
                    <a:pt x="9551" y="15651"/>
                  </a:cubicBezTo>
                  <a:cubicBezTo>
                    <a:pt x="9551" y="17958"/>
                    <a:pt x="10036" y="19816"/>
                    <a:pt x="11006" y="21230"/>
                  </a:cubicBezTo>
                  <a:cubicBezTo>
                    <a:pt x="11975" y="22644"/>
                    <a:pt x="13393" y="23345"/>
                    <a:pt x="15260" y="23345"/>
                  </a:cubicBezTo>
                  <a:cubicBezTo>
                    <a:pt x="16431" y="23345"/>
                    <a:pt x="17346" y="23143"/>
                    <a:pt x="18004" y="22740"/>
                  </a:cubicBezTo>
                  <a:cubicBezTo>
                    <a:pt x="18658" y="22338"/>
                    <a:pt x="19244" y="21624"/>
                    <a:pt x="19761" y="20594"/>
                  </a:cubicBezTo>
                  <a:lnTo>
                    <a:pt x="29916" y="20594"/>
                  </a:lnTo>
                  <a:cubicBezTo>
                    <a:pt x="29069" y="23894"/>
                    <a:pt x="27331" y="26511"/>
                    <a:pt x="24701" y="28452"/>
                  </a:cubicBezTo>
                  <a:cubicBezTo>
                    <a:pt x="22066" y="30392"/>
                    <a:pt x="18919" y="31363"/>
                    <a:pt x="15260" y="31363"/>
                  </a:cubicBezTo>
                  <a:cubicBezTo>
                    <a:pt x="10754" y="31363"/>
                    <a:pt x="7090" y="29935"/>
                    <a:pt x="4254" y="27074"/>
                  </a:cubicBezTo>
                  <a:close/>
                </a:path>
              </a:pathLst>
            </a:custGeom>
            <a:solidFill>
              <a:srgbClr val="34333D"/>
            </a:solidFill>
            <a:ln w="4574"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A6BAC131-71BA-572B-0D9A-3B2E94B436D8}"/>
                </a:ext>
              </a:extLst>
            </p:cNvPr>
            <p:cNvSpPr/>
            <p:nvPr/>
          </p:nvSpPr>
          <p:spPr>
            <a:xfrm>
              <a:off x="4187706" y="5824227"/>
              <a:ext cx="10973" cy="43554"/>
            </a:xfrm>
            <a:custGeom>
              <a:avLst/>
              <a:gdLst>
                <a:gd name="connsiteX0" fmla="*/ 9382 w 10973"/>
                <a:gd name="connsiteY0" fmla="*/ 9450 h 43554"/>
                <a:gd name="connsiteX1" fmla="*/ 5484 w 10973"/>
                <a:gd name="connsiteY1" fmla="*/ 11038 h 43554"/>
                <a:gd name="connsiteX2" fmla="*/ 1587 w 10973"/>
                <a:gd name="connsiteY2" fmla="*/ 9450 h 43554"/>
                <a:gd name="connsiteX3" fmla="*/ 0 w 10973"/>
                <a:gd name="connsiteY3" fmla="*/ 5524 h 43554"/>
                <a:gd name="connsiteX4" fmla="*/ 1587 w 10973"/>
                <a:gd name="connsiteY4" fmla="*/ 1597 h 43554"/>
                <a:gd name="connsiteX5" fmla="*/ 5484 w 10973"/>
                <a:gd name="connsiteY5" fmla="*/ 0 h 43554"/>
                <a:gd name="connsiteX6" fmla="*/ 9382 w 10973"/>
                <a:gd name="connsiteY6" fmla="*/ 1597 h 43554"/>
                <a:gd name="connsiteX7" fmla="*/ 10974 w 10973"/>
                <a:gd name="connsiteY7" fmla="*/ 5524 h 43554"/>
                <a:gd name="connsiteX8" fmla="*/ 9382 w 10973"/>
                <a:gd name="connsiteY8" fmla="*/ 9450 h 43554"/>
                <a:gd name="connsiteX9" fmla="*/ 819 w 10973"/>
                <a:gd name="connsiteY9" fmla="*/ 43554 h 43554"/>
                <a:gd name="connsiteX10" fmla="*/ 819 w 10973"/>
                <a:gd name="connsiteY10" fmla="*/ 12910 h 43554"/>
                <a:gd name="connsiteX11" fmla="*/ 10210 w 10973"/>
                <a:gd name="connsiteY11" fmla="*/ 12910 h 43554"/>
                <a:gd name="connsiteX12" fmla="*/ 10210 w 10973"/>
                <a:gd name="connsiteY12" fmla="*/ 43554 h 43554"/>
                <a:gd name="connsiteX13" fmla="*/ 819 w 10973"/>
                <a:gd name="connsiteY13" fmla="*/ 43554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3" h="43554">
                  <a:moveTo>
                    <a:pt x="9382" y="9450"/>
                  </a:moveTo>
                  <a:cubicBezTo>
                    <a:pt x="8321" y="10512"/>
                    <a:pt x="7021" y="11038"/>
                    <a:pt x="5484" y="11038"/>
                  </a:cubicBezTo>
                  <a:cubicBezTo>
                    <a:pt x="3947" y="11038"/>
                    <a:pt x="2648" y="10512"/>
                    <a:pt x="1587" y="9450"/>
                  </a:cubicBezTo>
                  <a:cubicBezTo>
                    <a:pt x="526" y="8384"/>
                    <a:pt x="0" y="7080"/>
                    <a:pt x="0" y="5524"/>
                  </a:cubicBezTo>
                  <a:cubicBezTo>
                    <a:pt x="0" y="3972"/>
                    <a:pt x="526" y="2654"/>
                    <a:pt x="1587" y="1597"/>
                  </a:cubicBezTo>
                  <a:cubicBezTo>
                    <a:pt x="2648" y="540"/>
                    <a:pt x="3947" y="0"/>
                    <a:pt x="5484" y="0"/>
                  </a:cubicBezTo>
                  <a:cubicBezTo>
                    <a:pt x="7021" y="0"/>
                    <a:pt x="8321" y="540"/>
                    <a:pt x="9382" y="1597"/>
                  </a:cubicBezTo>
                  <a:cubicBezTo>
                    <a:pt x="10443" y="2654"/>
                    <a:pt x="10974" y="3972"/>
                    <a:pt x="10974" y="5524"/>
                  </a:cubicBezTo>
                  <a:cubicBezTo>
                    <a:pt x="10974" y="7080"/>
                    <a:pt x="10443" y="8384"/>
                    <a:pt x="9382" y="9450"/>
                  </a:cubicBezTo>
                  <a:close/>
                  <a:moveTo>
                    <a:pt x="819" y="43554"/>
                  </a:moveTo>
                  <a:lnTo>
                    <a:pt x="819" y="12910"/>
                  </a:lnTo>
                  <a:lnTo>
                    <a:pt x="10210" y="12910"/>
                  </a:lnTo>
                  <a:lnTo>
                    <a:pt x="10210" y="43554"/>
                  </a:lnTo>
                  <a:lnTo>
                    <a:pt x="819" y="43554"/>
                  </a:lnTo>
                  <a:close/>
                </a:path>
              </a:pathLst>
            </a:custGeom>
            <a:solidFill>
              <a:srgbClr val="34333D"/>
            </a:solidFill>
            <a:ln w="4574"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9F86E70-4979-C4D2-D5FD-24813804EC85}"/>
                </a:ext>
              </a:extLst>
            </p:cNvPr>
            <p:cNvSpPr/>
            <p:nvPr/>
          </p:nvSpPr>
          <p:spPr>
            <a:xfrm>
              <a:off x="4203400" y="5824227"/>
              <a:ext cx="31342" cy="43554"/>
            </a:xfrm>
            <a:custGeom>
              <a:avLst/>
              <a:gdLst>
                <a:gd name="connsiteX0" fmla="*/ 12241 w 31342"/>
                <a:gd name="connsiteY0" fmla="*/ 11757 h 43554"/>
                <a:gd name="connsiteX1" fmla="*/ 12241 w 31342"/>
                <a:gd name="connsiteY1" fmla="*/ 12910 h 43554"/>
                <a:gd name="connsiteX2" fmla="*/ 30574 w 31342"/>
                <a:gd name="connsiteY2" fmla="*/ 12910 h 43554"/>
                <a:gd name="connsiteX3" fmla="*/ 30574 w 31342"/>
                <a:gd name="connsiteY3" fmla="*/ 43554 h 43554"/>
                <a:gd name="connsiteX4" fmla="*/ 21192 w 31342"/>
                <a:gd name="connsiteY4" fmla="*/ 43554 h 43554"/>
                <a:gd name="connsiteX5" fmla="*/ 21192 w 31342"/>
                <a:gd name="connsiteY5" fmla="*/ 20708 h 43554"/>
                <a:gd name="connsiteX6" fmla="*/ 12241 w 31342"/>
                <a:gd name="connsiteY6" fmla="*/ 20708 h 43554"/>
                <a:gd name="connsiteX7" fmla="*/ 12241 w 31342"/>
                <a:gd name="connsiteY7" fmla="*/ 43554 h 43554"/>
                <a:gd name="connsiteX8" fmla="*/ 2854 w 31342"/>
                <a:gd name="connsiteY8" fmla="*/ 43554 h 43554"/>
                <a:gd name="connsiteX9" fmla="*/ 2854 w 31342"/>
                <a:gd name="connsiteY9" fmla="*/ 20708 h 43554"/>
                <a:gd name="connsiteX10" fmla="*/ 0 w 31342"/>
                <a:gd name="connsiteY10" fmla="*/ 20708 h 43554"/>
                <a:gd name="connsiteX11" fmla="*/ 0 w 31342"/>
                <a:gd name="connsiteY11" fmla="*/ 12910 h 43554"/>
                <a:gd name="connsiteX12" fmla="*/ 2854 w 31342"/>
                <a:gd name="connsiteY12" fmla="*/ 12910 h 43554"/>
                <a:gd name="connsiteX13" fmla="*/ 2854 w 31342"/>
                <a:gd name="connsiteY13" fmla="*/ 11757 h 43554"/>
                <a:gd name="connsiteX14" fmla="*/ 5956 w 31342"/>
                <a:gd name="connsiteY14" fmla="*/ 3245 h 43554"/>
                <a:gd name="connsiteX15" fmla="*/ 15699 w 31342"/>
                <a:gd name="connsiteY15" fmla="*/ 554 h 43554"/>
                <a:gd name="connsiteX16" fmla="*/ 15699 w 31342"/>
                <a:gd name="connsiteY16" fmla="*/ 8521 h 43554"/>
                <a:gd name="connsiteX17" fmla="*/ 13036 w 31342"/>
                <a:gd name="connsiteY17" fmla="*/ 9231 h 43554"/>
                <a:gd name="connsiteX18" fmla="*/ 12241 w 31342"/>
                <a:gd name="connsiteY18" fmla="*/ 11757 h 43554"/>
                <a:gd name="connsiteX19" fmla="*/ 29755 w 31342"/>
                <a:gd name="connsiteY19" fmla="*/ 9450 h 43554"/>
                <a:gd name="connsiteX20" fmla="*/ 25858 w 31342"/>
                <a:gd name="connsiteY20" fmla="*/ 11038 h 43554"/>
                <a:gd name="connsiteX21" fmla="*/ 21961 w 31342"/>
                <a:gd name="connsiteY21" fmla="*/ 9450 h 43554"/>
                <a:gd name="connsiteX22" fmla="*/ 20364 w 31342"/>
                <a:gd name="connsiteY22" fmla="*/ 5524 h 43554"/>
                <a:gd name="connsiteX23" fmla="*/ 21961 w 31342"/>
                <a:gd name="connsiteY23" fmla="*/ 1597 h 43554"/>
                <a:gd name="connsiteX24" fmla="*/ 25858 w 31342"/>
                <a:gd name="connsiteY24" fmla="*/ 0 h 43554"/>
                <a:gd name="connsiteX25" fmla="*/ 29755 w 31342"/>
                <a:gd name="connsiteY25" fmla="*/ 1597 h 43554"/>
                <a:gd name="connsiteX26" fmla="*/ 31343 w 31342"/>
                <a:gd name="connsiteY26" fmla="*/ 5524 h 43554"/>
                <a:gd name="connsiteX27" fmla="*/ 29755 w 31342"/>
                <a:gd name="connsiteY27" fmla="*/ 9450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342" h="43554">
                  <a:moveTo>
                    <a:pt x="12241" y="11757"/>
                  </a:moveTo>
                  <a:lnTo>
                    <a:pt x="12241" y="12910"/>
                  </a:lnTo>
                  <a:lnTo>
                    <a:pt x="30574" y="12910"/>
                  </a:lnTo>
                  <a:lnTo>
                    <a:pt x="30574" y="43554"/>
                  </a:lnTo>
                  <a:lnTo>
                    <a:pt x="21192" y="43554"/>
                  </a:lnTo>
                  <a:lnTo>
                    <a:pt x="21192" y="20708"/>
                  </a:lnTo>
                  <a:lnTo>
                    <a:pt x="12241" y="20708"/>
                  </a:lnTo>
                  <a:lnTo>
                    <a:pt x="12241" y="43554"/>
                  </a:lnTo>
                  <a:lnTo>
                    <a:pt x="2854" y="43554"/>
                  </a:lnTo>
                  <a:lnTo>
                    <a:pt x="2854" y="20708"/>
                  </a:lnTo>
                  <a:lnTo>
                    <a:pt x="0" y="20708"/>
                  </a:lnTo>
                  <a:lnTo>
                    <a:pt x="0" y="12910"/>
                  </a:lnTo>
                  <a:lnTo>
                    <a:pt x="2854" y="12910"/>
                  </a:lnTo>
                  <a:lnTo>
                    <a:pt x="2854" y="11757"/>
                  </a:lnTo>
                  <a:cubicBezTo>
                    <a:pt x="2854" y="7876"/>
                    <a:pt x="3888" y="5039"/>
                    <a:pt x="5956" y="3245"/>
                  </a:cubicBezTo>
                  <a:cubicBezTo>
                    <a:pt x="8023" y="1451"/>
                    <a:pt x="11275" y="554"/>
                    <a:pt x="15699" y="554"/>
                  </a:cubicBezTo>
                  <a:lnTo>
                    <a:pt x="15699" y="8521"/>
                  </a:lnTo>
                  <a:cubicBezTo>
                    <a:pt x="14454" y="8521"/>
                    <a:pt x="13572" y="8750"/>
                    <a:pt x="13036" y="9231"/>
                  </a:cubicBezTo>
                  <a:cubicBezTo>
                    <a:pt x="12510" y="9707"/>
                    <a:pt x="12241" y="10549"/>
                    <a:pt x="12241" y="11757"/>
                  </a:cubicBezTo>
                  <a:close/>
                  <a:moveTo>
                    <a:pt x="29755" y="9450"/>
                  </a:moveTo>
                  <a:cubicBezTo>
                    <a:pt x="28690" y="10512"/>
                    <a:pt x="27395" y="11038"/>
                    <a:pt x="25858" y="11038"/>
                  </a:cubicBezTo>
                  <a:cubicBezTo>
                    <a:pt x="24321" y="11038"/>
                    <a:pt x="23017" y="10512"/>
                    <a:pt x="21961" y="9450"/>
                  </a:cubicBezTo>
                  <a:cubicBezTo>
                    <a:pt x="20895" y="8384"/>
                    <a:pt x="20364" y="7080"/>
                    <a:pt x="20364" y="5524"/>
                  </a:cubicBezTo>
                  <a:cubicBezTo>
                    <a:pt x="20364" y="3972"/>
                    <a:pt x="20895" y="2654"/>
                    <a:pt x="21961" y="1597"/>
                  </a:cubicBezTo>
                  <a:cubicBezTo>
                    <a:pt x="23017" y="540"/>
                    <a:pt x="24321" y="0"/>
                    <a:pt x="25858" y="0"/>
                  </a:cubicBezTo>
                  <a:cubicBezTo>
                    <a:pt x="27395" y="0"/>
                    <a:pt x="28690" y="540"/>
                    <a:pt x="29755" y="1597"/>
                  </a:cubicBezTo>
                  <a:cubicBezTo>
                    <a:pt x="30817" y="2654"/>
                    <a:pt x="31343" y="3972"/>
                    <a:pt x="31343" y="5524"/>
                  </a:cubicBezTo>
                  <a:cubicBezTo>
                    <a:pt x="31343" y="7080"/>
                    <a:pt x="30817" y="8384"/>
                    <a:pt x="29755" y="9450"/>
                  </a:cubicBezTo>
                  <a:close/>
                </a:path>
              </a:pathLst>
            </a:custGeom>
            <a:solidFill>
              <a:srgbClr val="34333D"/>
            </a:solidFill>
            <a:ln w="4574"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9EF338BF-0C38-DA16-0C9A-F59A3373D9EB}"/>
                </a:ext>
              </a:extLst>
            </p:cNvPr>
            <p:cNvSpPr/>
            <p:nvPr/>
          </p:nvSpPr>
          <p:spPr>
            <a:xfrm>
              <a:off x="4239957" y="5836803"/>
              <a:ext cx="29915" cy="31362"/>
            </a:xfrm>
            <a:custGeom>
              <a:avLst/>
              <a:gdLst>
                <a:gd name="connsiteX0" fmla="*/ 4254 w 29915"/>
                <a:gd name="connsiteY0" fmla="*/ 27074 h 31362"/>
                <a:gd name="connsiteX1" fmla="*/ 0 w 29915"/>
                <a:gd name="connsiteY1" fmla="*/ 15651 h 31362"/>
                <a:gd name="connsiteX2" fmla="*/ 4254 w 29915"/>
                <a:gd name="connsiteY2" fmla="*/ 4261 h 31362"/>
                <a:gd name="connsiteX3" fmla="*/ 15260 w 29915"/>
                <a:gd name="connsiteY3" fmla="*/ 0 h 31362"/>
                <a:gd name="connsiteX4" fmla="*/ 24756 w 29915"/>
                <a:gd name="connsiteY4" fmla="*/ 2778 h 31362"/>
                <a:gd name="connsiteX5" fmla="*/ 29916 w 29915"/>
                <a:gd name="connsiteY5" fmla="*/ 10709 h 31362"/>
                <a:gd name="connsiteX6" fmla="*/ 19761 w 29915"/>
                <a:gd name="connsiteY6" fmla="*/ 10709 h 31362"/>
                <a:gd name="connsiteX7" fmla="*/ 15452 w 29915"/>
                <a:gd name="connsiteY7" fmla="*/ 7968 h 31362"/>
                <a:gd name="connsiteX8" fmla="*/ 11006 w 29915"/>
                <a:gd name="connsiteY8" fmla="*/ 10082 h 31362"/>
                <a:gd name="connsiteX9" fmla="*/ 9551 w 29915"/>
                <a:gd name="connsiteY9" fmla="*/ 15651 h 31362"/>
                <a:gd name="connsiteX10" fmla="*/ 11006 w 29915"/>
                <a:gd name="connsiteY10" fmla="*/ 21230 h 31362"/>
                <a:gd name="connsiteX11" fmla="*/ 15260 w 29915"/>
                <a:gd name="connsiteY11" fmla="*/ 23345 h 31362"/>
                <a:gd name="connsiteX12" fmla="*/ 18004 w 29915"/>
                <a:gd name="connsiteY12" fmla="*/ 22740 h 31362"/>
                <a:gd name="connsiteX13" fmla="*/ 19761 w 29915"/>
                <a:gd name="connsiteY13" fmla="*/ 20594 h 31362"/>
                <a:gd name="connsiteX14" fmla="*/ 29916 w 29915"/>
                <a:gd name="connsiteY14" fmla="*/ 20594 h 31362"/>
                <a:gd name="connsiteX15" fmla="*/ 24701 w 29915"/>
                <a:gd name="connsiteY15" fmla="*/ 28452 h 31362"/>
                <a:gd name="connsiteX16" fmla="*/ 15260 w 29915"/>
                <a:gd name="connsiteY16" fmla="*/ 31363 h 31362"/>
                <a:gd name="connsiteX17" fmla="*/ 4254 w 29915"/>
                <a:gd name="connsiteY17" fmla="*/ 2707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915" h="31362">
                  <a:moveTo>
                    <a:pt x="4254" y="27074"/>
                  </a:moveTo>
                  <a:cubicBezTo>
                    <a:pt x="1418" y="24223"/>
                    <a:pt x="0" y="20416"/>
                    <a:pt x="0" y="15651"/>
                  </a:cubicBezTo>
                  <a:cubicBezTo>
                    <a:pt x="0" y="10896"/>
                    <a:pt x="1418" y="7098"/>
                    <a:pt x="4254" y="4261"/>
                  </a:cubicBezTo>
                  <a:cubicBezTo>
                    <a:pt x="7090" y="1423"/>
                    <a:pt x="10759" y="0"/>
                    <a:pt x="15260" y="0"/>
                  </a:cubicBezTo>
                  <a:cubicBezTo>
                    <a:pt x="18992" y="0"/>
                    <a:pt x="22158" y="929"/>
                    <a:pt x="24756" y="2778"/>
                  </a:cubicBezTo>
                  <a:cubicBezTo>
                    <a:pt x="27354" y="4627"/>
                    <a:pt x="29074" y="7272"/>
                    <a:pt x="29916" y="10709"/>
                  </a:cubicBezTo>
                  <a:lnTo>
                    <a:pt x="19761" y="10709"/>
                  </a:lnTo>
                  <a:cubicBezTo>
                    <a:pt x="18883" y="8883"/>
                    <a:pt x="17446" y="7968"/>
                    <a:pt x="15452" y="7968"/>
                  </a:cubicBezTo>
                  <a:cubicBezTo>
                    <a:pt x="13457" y="7968"/>
                    <a:pt x="11975" y="8672"/>
                    <a:pt x="11006" y="10082"/>
                  </a:cubicBezTo>
                  <a:cubicBezTo>
                    <a:pt x="10036" y="11491"/>
                    <a:pt x="9551" y="13345"/>
                    <a:pt x="9551" y="15651"/>
                  </a:cubicBezTo>
                  <a:cubicBezTo>
                    <a:pt x="9551" y="17958"/>
                    <a:pt x="10036" y="19816"/>
                    <a:pt x="11006" y="21230"/>
                  </a:cubicBezTo>
                  <a:cubicBezTo>
                    <a:pt x="11975" y="22644"/>
                    <a:pt x="13393" y="23345"/>
                    <a:pt x="15260" y="23345"/>
                  </a:cubicBezTo>
                  <a:cubicBezTo>
                    <a:pt x="16431" y="23345"/>
                    <a:pt x="17346" y="23143"/>
                    <a:pt x="18004" y="22740"/>
                  </a:cubicBezTo>
                  <a:cubicBezTo>
                    <a:pt x="18663" y="22338"/>
                    <a:pt x="19248" y="21624"/>
                    <a:pt x="19761" y="20594"/>
                  </a:cubicBezTo>
                  <a:lnTo>
                    <a:pt x="29916" y="20594"/>
                  </a:lnTo>
                  <a:cubicBezTo>
                    <a:pt x="29074" y="23894"/>
                    <a:pt x="27336" y="26511"/>
                    <a:pt x="24701" y="28452"/>
                  </a:cubicBezTo>
                  <a:cubicBezTo>
                    <a:pt x="22066" y="30392"/>
                    <a:pt x="18919" y="31363"/>
                    <a:pt x="15260" y="31363"/>
                  </a:cubicBezTo>
                  <a:cubicBezTo>
                    <a:pt x="10759" y="31363"/>
                    <a:pt x="7090" y="29935"/>
                    <a:pt x="4254" y="27074"/>
                  </a:cubicBezTo>
                  <a:close/>
                </a:path>
              </a:pathLst>
            </a:custGeom>
            <a:solidFill>
              <a:srgbClr val="34333D"/>
            </a:solidFill>
            <a:ln w="4574"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0D1A5FF-2EA1-F419-7C9A-56BE831B9CD0}"/>
                </a:ext>
              </a:extLst>
            </p:cNvPr>
            <p:cNvSpPr/>
            <p:nvPr/>
          </p:nvSpPr>
          <p:spPr>
            <a:xfrm>
              <a:off x="4289359" y="5828680"/>
              <a:ext cx="38149" cy="39426"/>
            </a:xfrm>
            <a:custGeom>
              <a:avLst/>
              <a:gdLst>
                <a:gd name="connsiteX0" fmla="*/ 5736 w 38149"/>
                <a:gd name="connsiteY0" fmla="*/ 33857 h 39426"/>
                <a:gd name="connsiteX1" fmla="*/ 0 w 38149"/>
                <a:gd name="connsiteY1" fmla="*/ 19720 h 39426"/>
                <a:gd name="connsiteX2" fmla="*/ 5736 w 38149"/>
                <a:gd name="connsiteY2" fmla="*/ 5574 h 39426"/>
                <a:gd name="connsiteX3" fmla="*/ 19761 w 38149"/>
                <a:gd name="connsiteY3" fmla="*/ 0 h 39426"/>
                <a:gd name="connsiteX4" fmla="*/ 31178 w 38149"/>
                <a:gd name="connsiteY4" fmla="*/ 3405 h 39426"/>
                <a:gd name="connsiteX5" fmla="*/ 38149 w 38149"/>
                <a:gd name="connsiteY5" fmla="*/ 12855 h 39426"/>
                <a:gd name="connsiteX6" fmla="*/ 26951 w 38149"/>
                <a:gd name="connsiteY6" fmla="*/ 12855 h 39426"/>
                <a:gd name="connsiteX7" fmla="*/ 19925 w 38149"/>
                <a:gd name="connsiteY7" fmla="*/ 8622 h 39426"/>
                <a:gd name="connsiteX8" fmla="*/ 12323 w 38149"/>
                <a:gd name="connsiteY8" fmla="*/ 11643 h 39426"/>
                <a:gd name="connsiteX9" fmla="*/ 9551 w 38149"/>
                <a:gd name="connsiteY9" fmla="*/ 19720 h 39426"/>
                <a:gd name="connsiteX10" fmla="*/ 12323 w 38149"/>
                <a:gd name="connsiteY10" fmla="*/ 27788 h 39426"/>
                <a:gd name="connsiteX11" fmla="*/ 19925 w 38149"/>
                <a:gd name="connsiteY11" fmla="*/ 30809 h 39426"/>
                <a:gd name="connsiteX12" fmla="*/ 26951 w 38149"/>
                <a:gd name="connsiteY12" fmla="*/ 26585 h 39426"/>
                <a:gd name="connsiteX13" fmla="*/ 38149 w 38149"/>
                <a:gd name="connsiteY13" fmla="*/ 26585 h 39426"/>
                <a:gd name="connsiteX14" fmla="*/ 31178 w 38149"/>
                <a:gd name="connsiteY14" fmla="*/ 36026 h 39426"/>
                <a:gd name="connsiteX15" fmla="*/ 19761 w 38149"/>
                <a:gd name="connsiteY15" fmla="*/ 39426 h 39426"/>
                <a:gd name="connsiteX16" fmla="*/ 5736 w 38149"/>
                <a:gd name="connsiteY16" fmla="*/ 33857 h 3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49" h="39426">
                  <a:moveTo>
                    <a:pt x="5736" y="33857"/>
                  </a:moveTo>
                  <a:cubicBezTo>
                    <a:pt x="1912" y="30141"/>
                    <a:pt x="0" y="25431"/>
                    <a:pt x="0" y="19720"/>
                  </a:cubicBezTo>
                  <a:cubicBezTo>
                    <a:pt x="0" y="14009"/>
                    <a:pt x="1912" y="9286"/>
                    <a:pt x="5736" y="5574"/>
                  </a:cubicBezTo>
                  <a:cubicBezTo>
                    <a:pt x="9560" y="1858"/>
                    <a:pt x="14235" y="0"/>
                    <a:pt x="19761" y="0"/>
                  </a:cubicBezTo>
                  <a:cubicBezTo>
                    <a:pt x="24042" y="0"/>
                    <a:pt x="27848" y="1135"/>
                    <a:pt x="31178" y="3405"/>
                  </a:cubicBezTo>
                  <a:cubicBezTo>
                    <a:pt x="34508" y="5675"/>
                    <a:pt x="36832" y="8824"/>
                    <a:pt x="38149" y="12855"/>
                  </a:cubicBezTo>
                  <a:lnTo>
                    <a:pt x="26951" y="12855"/>
                  </a:lnTo>
                  <a:cubicBezTo>
                    <a:pt x="25488" y="10027"/>
                    <a:pt x="23146" y="8622"/>
                    <a:pt x="19925" y="8622"/>
                  </a:cubicBezTo>
                  <a:cubicBezTo>
                    <a:pt x="16705" y="8622"/>
                    <a:pt x="14171" y="9624"/>
                    <a:pt x="12323" y="11643"/>
                  </a:cubicBezTo>
                  <a:cubicBezTo>
                    <a:pt x="10475" y="13656"/>
                    <a:pt x="9551" y="16347"/>
                    <a:pt x="9551" y="19720"/>
                  </a:cubicBezTo>
                  <a:cubicBezTo>
                    <a:pt x="9551" y="23084"/>
                    <a:pt x="10475" y="25775"/>
                    <a:pt x="12323" y="27788"/>
                  </a:cubicBezTo>
                  <a:cubicBezTo>
                    <a:pt x="14171" y="29802"/>
                    <a:pt x="16705" y="30809"/>
                    <a:pt x="19925" y="30809"/>
                  </a:cubicBezTo>
                  <a:cubicBezTo>
                    <a:pt x="23146" y="30809"/>
                    <a:pt x="25488" y="29399"/>
                    <a:pt x="26951" y="26585"/>
                  </a:cubicBezTo>
                  <a:lnTo>
                    <a:pt x="38149" y="26585"/>
                  </a:lnTo>
                  <a:cubicBezTo>
                    <a:pt x="36832" y="30603"/>
                    <a:pt x="34508" y="33756"/>
                    <a:pt x="31178" y="36026"/>
                  </a:cubicBezTo>
                  <a:cubicBezTo>
                    <a:pt x="27848" y="38296"/>
                    <a:pt x="24042" y="39426"/>
                    <a:pt x="19761" y="39426"/>
                  </a:cubicBezTo>
                  <a:cubicBezTo>
                    <a:pt x="14235" y="39426"/>
                    <a:pt x="9560" y="37573"/>
                    <a:pt x="5736" y="33857"/>
                  </a:cubicBezTo>
                  <a:close/>
                </a:path>
              </a:pathLst>
            </a:custGeom>
            <a:solidFill>
              <a:srgbClr val="34333D"/>
            </a:solidFill>
            <a:ln w="4574"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C8B8784-1D3B-80BA-F110-A8727ECB4293}"/>
                </a:ext>
              </a:extLst>
            </p:cNvPr>
            <p:cNvSpPr/>
            <p:nvPr/>
          </p:nvSpPr>
          <p:spPr>
            <a:xfrm>
              <a:off x="4331350" y="5836803"/>
              <a:ext cx="32001" cy="31362"/>
            </a:xfrm>
            <a:custGeom>
              <a:avLst/>
              <a:gdLst>
                <a:gd name="connsiteX0" fmla="*/ 4638 w 32001"/>
                <a:gd name="connsiteY0" fmla="*/ 27024 h 31362"/>
                <a:gd name="connsiteX1" fmla="*/ 0 w 32001"/>
                <a:gd name="connsiteY1" fmla="*/ 15601 h 31362"/>
                <a:gd name="connsiteX2" fmla="*/ 4611 w 32001"/>
                <a:gd name="connsiteY2" fmla="*/ 4261 h 31362"/>
                <a:gd name="connsiteX3" fmla="*/ 16028 w 32001"/>
                <a:gd name="connsiteY3" fmla="*/ 0 h 31362"/>
                <a:gd name="connsiteX4" fmla="*/ 27418 w 32001"/>
                <a:gd name="connsiteY4" fmla="*/ 4261 h 31362"/>
                <a:gd name="connsiteX5" fmla="*/ 32001 w 32001"/>
                <a:gd name="connsiteY5" fmla="*/ 15601 h 31362"/>
                <a:gd name="connsiteX6" fmla="*/ 27445 w 32001"/>
                <a:gd name="connsiteY6" fmla="*/ 27024 h 31362"/>
                <a:gd name="connsiteX7" fmla="*/ 16083 w 32001"/>
                <a:gd name="connsiteY7" fmla="*/ 31363 h 31362"/>
                <a:gd name="connsiteX8" fmla="*/ 4638 w 32001"/>
                <a:gd name="connsiteY8" fmla="*/ 27024 h 31362"/>
                <a:gd name="connsiteX9" fmla="*/ 20584 w 32001"/>
                <a:gd name="connsiteY9" fmla="*/ 21363 h 31362"/>
                <a:gd name="connsiteX10" fmla="*/ 22450 w 32001"/>
                <a:gd name="connsiteY10" fmla="*/ 15651 h 31362"/>
                <a:gd name="connsiteX11" fmla="*/ 20529 w 32001"/>
                <a:gd name="connsiteY11" fmla="*/ 9972 h 31362"/>
                <a:gd name="connsiteX12" fmla="*/ 15973 w 32001"/>
                <a:gd name="connsiteY12" fmla="*/ 8018 h 31362"/>
                <a:gd name="connsiteX13" fmla="*/ 11445 w 32001"/>
                <a:gd name="connsiteY13" fmla="*/ 9972 h 31362"/>
                <a:gd name="connsiteX14" fmla="*/ 9551 w 32001"/>
                <a:gd name="connsiteY14" fmla="*/ 15651 h 31362"/>
                <a:gd name="connsiteX15" fmla="*/ 11500 w 32001"/>
                <a:gd name="connsiteY15" fmla="*/ 21363 h 31362"/>
                <a:gd name="connsiteX16" fmla="*/ 16083 w 32001"/>
                <a:gd name="connsiteY16" fmla="*/ 23345 h 31362"/>
                <a:gd name="connsiteX17" fmla="*/ 20584 w 32001"/>
                <a:gd name="connsiteY17" fmla="*/ 21363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01" h="31362">
                  <a:moveTo>
                    <a:pt x="4638" y="27024"/>
                  </a:moveTo>
                  <a:cubicBezTo>
                    <a:pt x="1546" y="24132"/>
                    <a:pt x="0" y="20324"/>
                    <a:pt x="0" y="15601"/>
                  </a:cubicBezTo>
                  <a:cubicBezTo>
                    <a:pt x="0" y="10878"/>
                    <a:pt x="1537" y="7098"/>
                    <a:pt x="4611" y="4261"/>
                  </a:cubicBezTo>
                  <a:cubicBezTo>
                    <a:pt x="7685" y="1423"/>
                    <a:pt x="11490" y="0"/>
                    <a:pt x="16028" y="0"/>
                  </a:cubicBezTo>
                  <a:cubicBezTo>
                    <a:pt x="20566" y="0"/>
                    <a:pt x="24362" y="1423"/>
                    <a:pt x="27418" y="4261"/>
                  </a:cubicBezTo>
                  <a:cubicBezTo>
                    <a:pt x="30474" y="7098"/>
                    <a:pt x="32001" y="10878"/>
                    <a:pt x="32001" y="15601"/>
                  </a:cubicBezTo>
                  <a:cubicBezTo>
                    <a:pt x="32001" y="20324"/>
                    <a:pt x="30483" y="24132"/>
                    <a:pt x="27445" y="27024"/>
                  </a:cubicBezTo>
                  <a:cubicBezTo>
                    <a:pt x="24408" y="29916"/>
                    <a:pt x="20621" y="31363"/>
                    <a:pt x="16083" y="31363"/>
                  </a:cubicBezTo>
                  <a:cubicBezTo>
                    <a:pt x="11545" y="31363"/>
                    <a:pt x="7730" y="29916"/>
                    <a:pt x="4638" y="27024"/>
                  </a:cubicBezTo>
                  <a:close/>
                  <a:moveTo>
                    <a:pt x="20584" y="21363"/>
                  </a:moveTo>
                  <a:cubicBezTo>
                    <a:pt x="21828" y="20049"/>
                    <a:pt x="22450" y="18146"/>
                    <a:pt x="22450" y="15651"/>
                  </a:cubicBezTo>
                  <a:cubicBezTo>
                    <a:pt x="22450" y="13167"/>
                    <a:pt x="21810" y="11272"/>
                    <a:pt x="20529" y="9972"/>
                  </a:cubicBezTo>
                  <a:cubicBezTo>
                    <a:pt x="19248" y="8672"/>
                    <a:pt x="17730" y="8018"/>
                    <a:pt x="15973" y="8018"/>
                  </a:cubicBezTo>
                  <a:cubicBezTo>
                    <a:pt x="14217" y="8018"/>
                    <a:pt x="12707" y="8672"/>
                    <a:pt x="11445" y="9972"/>
                  </a:cubicBezTo>
                  <a:cubicBezTo>
                    <a:pt x="10182" y="11272"/>
                    <a:pt x="9551" y="13167"/>
                    <a:pt x="9551" y="15651"/>
                  </a:cubicBezTo>
                  <a:cubicBezTo>
                    <a:pt x="9551" y="18146"/>
                    <a:pt x="10201" y="20049"/>
                    <a:pt x="11500" y="21363"/>
                  </a:cubicBezTo>
                  <a:cubicBezTo>
                    <a:pt x="12799" y="22685"/>
                    <a:pt x="14326" y="23345"/>
                    <a:pt x="16083" y="23345"/>
                  </a:cubicBezTo>
                  <a:cubicBezTo>
                    <a:pt x="17839" y="23345"/>
                    <a:pt x="19340" y="22685"/>
                    <a:pt x="20584" y="21363"/>
                  </a:cubicBezTo>
                  <a:close/>
                </a:path>
              </a:pathLst>
            </a:custGeom>
            <a:solidFill>
              <a:srgbClr val="34333D"/>
            </a:solidFill>
            <a:ln w="4574"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8AFD1BF-B93C-B975-E1AF-0E64E52E0C5C}"/>
                </a:ext>
              </a:extLst>
            </p:cNvPr>
            <p:cNvSpPr/>
            <p:nvPr/>
          </p:nvSpPr>
          <p:spPr>
            <a:xfrm>
              <a:off x="4369389" y="5836803"/>
              <a:ext cx="30464" cy="30978"/>
            </a:xfrm>
            <a:custGeom>
              <a:avLst/>
              <a:gdLst>
                <a:gd name="connsiteX0" fmla="*/ 9386 w 30464"/>
                <a:gd name="connsiteY0" fmla="*/ 334 h 30978"/>
                <a:gd name="connsiteX1" fmla="*/ 9386 w 30464"/>
                <a:gd name="connsiteY1" fmla="*/ 4837 h 30978"/>
                <a:gd name="connsiteX2" fmla="*/ 18663 w 30464"/>
                <a:gd name="connsiteY2" fmla="*/ 0 h 30978"/>
                <a:gd name="connsiteX3" fmla="*/ 27198 w 30464"/>
                <a:gd name="connsiteY3" fmla="*/ 3519 h 30978"/>
                <a:gd name="connsiteX4" fmla="*/ 30464 w 30464"/>
                <a:gd name="connsiteY4" fmla="*/ 13075 h 30978"/>
                <a:gd name="connsiteX5" fmla="*/ 30464 w 30464"/>
                <a:gd name="connsiteY5" fmla="*/ 30978 h 30978"/>
                <a:gd name="connsiteX6" fmla="*/ 21133 w 30464"/>
                <a:gd name="connsiteY6" fmla="*/ 30978 h 30978"/>
                <a:gd name="connsiteX7" fmla="*/ 21133 w 30464"/>
                <a:gd name="connsiteY7" fmla="*/ 14338 h 30978"/>
                <a:gd name="connsiteX8" fmla="*/ 19568 w 30464"/>
                <a:gd name="connsiteY8" fmla="*/ 9752 h 30978"/>
                <a:gd name="connsiteX9" fmla="*/ 15260 w 30464"/>
                <a:gd name="connsiteY9" fmla="*/ 8132 h 30978"/>
                <a:gd name="connsiteX10" fmla="*/ 10951 w 30464"/>
                <a:gd name="connsiteY10" fmla="*/ 9752 h 30978"/>
                <a:gd name="connsiteX11" fmla="*/ 9386 w 30464"/>
                <a:gd name="connsiteY11" fmla="*/ 14338 h 30978"/>
                <a:gd name="connsiteX12" fmla="*/ 9386 w 30464"/>
                <a:gd name="connsiteY12" fmla="*/ 30978 h 30978"/>
                <a:gd name="connsiteX13" fmla="*/ 0 w 30464"/>
                <a:gd name="connsiteY13" fmla="*/ 30978 h 30978"/>
                <a:gd name="connsiteX14" fmla="*/ 0 w 30464"/>
                <a:gd name="connsiteY14" fmla="*/ 334 h 30978"/>
                <a:gd name="connsiteX15" fmla="*/ 9386 w 30464"/>
                <a:gd name="connsiteY15" fmla="*/ 334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78">
                  <a:moveTo>
                    <a:pt x="9386" y="334"/>
                  </a:moveTo>
                  <a:lnTo>
                    <a:pt x="9386" y="4837"/>
                  </a:lnTo>
                  <a:cubicBezTo>
                    <a:pt x="11326" y="1616"/>
                    <a:pt x="14418" y="0"/>
                    <a:pt x="18663" y="0"/>
                  </a:cubicBezTo>
                  <a:cubicBezTo>
                    <a:pt x="22176" y="0"/>
                    <a:pt x="25021" y="1176"/>
                    <a:pt x="27198" y="3519"/>
                  </a:cubicBezTo>
                  <a:cubicBezTo>
                    <a:pt x="29376" y="5867"/>
                    <a:pt x="30464" y="9048"/>
                    <a:pt x="30464" y="13075"/>
                  </a:cubicBezTo>
                  <a:lnTo>
                    <a:pt x="30464" y="30978"/>
                  </a:lnTo>
                  <a:lnTo>
                    <a:pt x="21133" y="30978"/>
                  </a:lnTo>
                  <a:lnTo>
                    <a:pt x="21133" y="14338"/>
                  </a:lnTo>
                  <a:cubicBezTo>
                    <a:pt x="21133" y="12366"/>
                    <a:pt x="20611" y="10837"/>
                    <a:pt x="19568" y="9752"/>
                  </a:cubicBezTo>
                  <a:cubicBezTo>
                    <a:pt x="18526" y="8672"/>
                    <a:pt x="17089" y="8132"/>
                    <a:pt x="15260" y="8132"/>
                  </a:cubicBezTo>
                  <a:cubicBezTo>
                    <a:pt x="13430" y="8132"/>
                    <a:pt x="11994" y="8672"/>
                    <a:pt x="10951" y="9752"/>
                  </a:cubicBezTo>
                  <a:cubicBezTo>
                    <a:pt x="9908" y="10837"/>
                    <a:pt x="9386" y="12366"/>
                    <a:pt x="9386" y="14338"/>
                  </a:cubicBezTo>
                  <a:lnTo>
                    <a:pt x="9386" y="30978"/>
                  </a:lnTo>
                  <a:lnTo>
                    <a:pt x="0" y="30978"/>
                  </a:lnTo>
                  <a:lnTo>
                    <a:pt x="0" y="334"/>
                  </a:lnTo>
                  <a:lnTo>
                    <a:pt x="9386" y="334"/>
                  </a:lnTo>
                  <a:close/>
                </a:path>
              </a:pathLst>
            </a:custGeom>
            <a:solidFill>
              <a:srgbClr val="34333D"/>
            </a:solidFill>
            <a:ln w="4574"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0B90B7DE-FC84-EBD7-F2F8-5D14B71DA587}"/>
                </a:ext>
              </a:extLst>
            </p:cNvPr>
            <p:cNvSpPr/>
            <p:nvPr/>
          </p:nvSpPr>
          <p:spPr>
            <a:xfrm>
              <a:off x="4405068" y="5824227"/>
              <a:ext cx="31342" cy="43554"/>
            </a:xfrm>
            <a:custGeom>
              <a:avLst/>
              <a:gdLst>
                <a:gd name="connsiteX0" fmla="*/ 12241 w 31342"/>
                <a:gd name="connsiteY0" fmla="*/ 11757 h 43554"/>
                <a:gd name="connsiteX1" fmla="*/ 12241 w 31342"/>
                <a:gd name="connsiteY1" fmla="*/ 12910 h 43554"/>
                <a:gd name="connsiteX2" fmla="*/ 30574 w 31342"/>
                <a:gd name="connsiteY2" fmla="*/ 12910 h 43554"/>
                <a:gd name="connsiteX3" fmla="*/ 30574 w 31342"/>
                <a:gd name="connsiteY3" fmla="*/ 43554 h 43554"/>
                <a:gd name="connsiteX4" fmla="*/ 21188 w 31342"/>
                <a:gd name="connsiteY4" fmla="*/ 43554 h 43554"/>
                <a:gd name="connsiteX5" fmla="*/ 21188 w 31342"/>
                <a:gd name="connsiteY5" fmla="*/ 20708 h 43554"/>
                <a:gd name="connsiteX6" fmla="*/ 12241 w 31342"/>
                <a:gd name="connsiteY6" fmla="*/ 20708 h 43554"/>
                <a:gd name="connsiteX7" fmla="*/ 12241 w 31342"/>
                <a:gd name="connsiteY7" fmla="*/ 43554 h 43554"/>
                <a:gd name="connsiteX8" fmla="*/ 2854 w 31342"/>
                <a:gd name="connsiteY8" fmla="*/ 43554 h 43554"/>
                <a:gd name="connsiteX9" fmla="*/ 2854 w 31342"/>
                <a:gd name="connsiteY9" fmla="*/ 20708 h 43554"/>
                <a:gd name="connsiteX10" fmla="*/ 0 w 31342"/>
                <a:gd name="connsiteY10" fmla="*/ 20708 h 43554"/>
                <a:gd name="connsiteX11" fmla="*/ 0 w 31342"/>
                <a:gd name="connsiteY11" fmla="*/ 12910 h 43554"/>
                <a:gd name="connsiteX12" fmla="*/ 2854 w 31342"/>
                <a:gd name="connsiteY12" fmla="*/ 12910 h 43554"/>
                <a:gd name="connsiteX13" fmla="*/ 2854 w 31342"/>
                <a:gd name="connsiteY13" fmla="*/ 11757 h 43554"/>
                <a:gd name="connsiteX14" fmla="*/ 5956 w 31342"/>
                <a:gd name="connsiteY14" fmla="*/ 3245 h 43554"/>
                <a:gd name="connsiteX15" fmla="*/ 15699 w 31342"/>
                <a:gd name="connsiteY15" fmla="*/ 554 h 43554"/>
                <a:gd name="connsiteX16" fmla="*/ 15699 w 31342"/>
                <a:gd name="connsiteY16" fmla="*/ 8521 h 43554"/>
                <a:gd name="connsiteX17" fmla="*/ 13037 w 31342"/>
                <a:gd name="connsiteY17" fmla="*/ 9231 h 43554"/>
                <a:gd name="connsiteX18" fmla="*/ 12241 w 31342"/>
                <a:gd name="connsiteY18" fmla="*/ 11757 h 43554"/>
                <a:gd name="connsiteX19" fmla="*/ 29751 w 31342"/>
                <a:gd name="connsiteY19" fmla="*/ 9450 h 43554"/>
                <a:gd name="connsiteX20" fmla="*/ 25854 w 31342"/>
                <a:gd name="connsiteY20" fmla="*/ 11038 h 43554"/>
                <a:gd name="connsiteX21" fmla="*/ 21956 w 31342"/>
                <a:gd name="connsiteY21" fmla="*/ 9450 h 43554"/>
                <a:gd name="connsiteX22" fmla="*/ 20364 w 31342"/>
                <a:gd name="connsiteY22" fmla="*/ 5524 h 43554"/>
                <a:gd name="connsiteX23" fmla="*/ 21956 w 31342"/>
                <a:gd name="connsiteY23" fmla="*/ 1597 h 43554"/>
                <a:gd name="connsiteX24" fmla="*/ 25854 w 31342"/>
                <a:gd name="connsiteY24" fmla="*/ 0 h 43554"/>
                <a:gd name="connsiteX25" fmla="*/ 29751 w 31342"/>
                <a:gd name="connsiteY25" fmla="*/ 1597 h 43554"/>
                <a:gd name="connsiteX26" fmla="*/ 31343 w 31342"/>
                <a:gd name="connsiteY26" fmla="*/ 5524 h 43554"/>
                <a:gd name="connsiteX27" fmla="*/ 29751 w 31342"/>
                <a:gd name="connsiteY27" fmla="*/ 9450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342" h="43554">
                  <a:moveTo>
                    <a:pt x="12241" y="11757"/>
                  </a:moveTo>
                  <a:lnTo>
                    <a:pt x="12241" y="12910"/>
                  </a:lnTo>
                  <a:lnTo>
                    <a:pt x="30574" y="12910"/>
                  </a:lnTo>
                  <a:lnTo>
                    <a:pt x="30574" y="43554"/>
                  </a:lnTo>
                  <a:lnTo>
                    <a:pt x="21188" y="43554"/>
                  </a:lnTo>
                  <a:lnTo>
                    <a:pt x="21188" y="20708"/>
                  </a:lnTo>
                  <a:lnTo>
                    <a:pt x="12241" y="20708"/>
                  </a:lnTo>
                  <a:lnTo>
                    <a:pt x="12241" y="43554"/>
                  </a:lnTo>
                  <a:lnTo>
                    <a:pt x="2854" y="43554"/>
                  </a:lnTo>
                  <a:lnTo>
                    <a:pt x="2854" y="20708"/>
                  </a:lnTo>
                  <a:lnTo>
                    <a:pt x="0" y="20708"/>
                  </a:lnTo>
                  <a:lnTo>
                    <a:pt x="0" y="12910"/>
                  </a:lnTo>
                  <a:lnTo>
                    <a:pt x="2854" y="12910"/>
                  </a:lnTo>
                  <a:lnTo>
                    <a:pt x="2854" y="11757"/>
                  </a:lnTo>
                  <a:cubicBezTo>
                    <a:pt x="2854" y="7876"/>
                    <a:pt x="3888" y="5039"/>
                    <a:pt x="5956" y="3245"/>
                  </a:cubicBezTo>
                  <a:cubicBezTo>
                    <a:pt x="8023" y="1451"/>
                    <a:pt x="11271" y="554"/>
                    <a:pt x="15699" y="554"/>
                  </a:cubicBezTo>
                  <a:lnTo>
                    <a:pt x="15699" y="8521"/>
                  </a:lnTo>
                  <a:cubicBezTo>
                    <a:pt x="14455" y="8521"/>
                    <a:pt x="13567" y="8750"/>
                    <a:pt x="13037" y="9231"/>
                  </a:cubicBezTo>
                  <a:cubicBezTo>
                    <a:pt x="12506" y="9707"/>
                    <a:pt x="12241" y="10549"/>
                    <a:pt x="12241" y="11757"/>
                  </a:cubicBezTo>
                  <a:close/>
                  <a:moveTo>
                    <a:pt x="29751" y="9450"/>
                  </a:moveTo>
                  <a:cubicBezTo>
                    <a:pt x="28690" y="10512"/>
                    <a:pt x="27391" y="11038"/>
                    <a:pt x="25854" y="11038"/>
                  </a:cubicBezTo>
                  <a:cubicBezTo>
                    <a:pt x="24317" y="11038"/>
                    <a:pt x="23018" y="10512"/>
                    <a:pt x="21956" y="9450"/>
                  </a:cubicBezTo>
                  <a:cubicBezTo>
                    <a:pt x="20891" y="8384"/>
                    <a:pt x="20364" y="7080"/>
                    <a:pt x="20364" y="5524"/>
                  </a:cubicBezTo>
                  <a:cubicBezTo>
                    <a:pt x="20364" y="3972"/>
                    <a:pt x="20891" y="2654"/>
                    <a:pt x="21956" y="1597"/>
                  </a:cubicBezTo>
                  <a:cubicBezTo>
                    <a:pt x="23018" y="540"/>
                    <a:pt x="24317" y="0"/>
                    <a:pt x="25854" y="0"/>
                  </a:cubicBezTo>
                  <a:cubicBezTo>
                    <a:pt x="27391" y="0"/>
                    <a:pt x="28690" y="540"/>
                    <a:pt x="29751" y="1597"/>
                  </a:cubicBezTo>
                  <a:cubicBezTo>
                    <a:pt x="30812" y="2654"/>
                    <a:pt x="31343" y="3972"/>
                    <a:pt x="31343" y="5524"/>
                  </a:cubicBezTo>
                  <a:cubicBezTo>
                    <a:pt x="31343" y="7080"/>
                    <a:pt x="30812" y="8384"/>
                    <a:pt x="29751" y="9450"/>
                  </a:cubicBezTo>
                  <a:close/>
                </a:path>
              </a:pathLst>
            </a:custGeom>
            <a:solidFill>
              <a:srgbClr val="34333D"/>
            </a:solidFill>
            <a:ln w="4574"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4BE1DA15-5B43-BAC6-8328-FD33EA4035E6}"/>
                </a:ext>
              </a:extLst>
            </p:cNvPr>
            <p:cNvSpPr/>
            <p:nvPr/>
          </p:nvSpPr>
          <p:spPr>
            <a:xfrm>
              <a:off x="4441626" y="5836803"/>
              <a:ext cx="32330" cy="46130"/>
            </a:xfrm>
            <a:custGeom>
              <a:avLst/>
              <a:gdLst>
                <a:gd name="connsiteX0" fmla="*/ 4062 w 32330"/>
                <a:gd name="connsiteY0" fmla="*/ 26969 h 46130"/>
                <a:gd name="connsiteX1" fmla="*/ 0 w 32330"/>
                <a:gd name="connsiteY1" fmla="*/ 15711 h 46130"/>
                <a:gd name="connsiteX2" fmla="*/ 4062 w 32330"/>
                <a:gd name="connsiteY2" fmla="*/ 4425 h 46130"/>
                <a:gd name="connsiteX3" fmla="*/ 13970 w 32330"/>
                <a:gd name="connsiteY3" fmla="*/ 0 h 46130"/>
                <a:gd name="connsiteX4" fmla="*/ 22940 w 32330"/>
                <a:gd name="connsiteY4" fmla="*/ 4348 h 46130"/>
                <a:gd name="connsiteX5" fmla="*/ 22940 w 32330"/>
                <a:gd name="connsiteY5" fmla="*/ 334 h 46130"/>
                <a:gd name="connsiteX6" fmla="*/ 32331 w 32330"/>
                <a:gd name="connsiteY6" fmla="*/ 334 h 46130"/>
                <a:gd name="connsiteX7" fmla="*/ 32331 w 32330"/>
                <a:gd name="connsiteY7" fmla="*/ 30813 h 46130"/>
                <a:gd name="connsiteX8" fmla="*/ 28818 w 32330"/>
                <a:gd name="connsiteY8" fmla="*/ 41522 h 46130"/>
                <a:gd name="connsiteX9" fmla="*/ 24015 w 32330"/>
                <a:gd name="connsiteY9" fmla="*/ 44927 h 46130"/>
                <a:gd name="connsiteX10" fmla="*/ 16961 w 32330"/>
                <a:gd name="connsiteY10" fmla="*/ 46131 h 46130"/>
                <a:gd name="connsiteX11" fmla="*/ 5818 w 32330"/>
                <a:gd name="connsiteY11" fmla="*/ 43279 h 46130"/>
                <a:gd name="connsiteX12" fmla="*/ 1153 w 32330"/>
                <a:gd name="connsiteY12" fmla="*/ 34548 h 46130"/>
                <a:gd name="connsiteX13" fmla="*/ 10370 w 32330"/>
                <a:gd name="connsiteY13" fmla="*/ 34548 h 46130"/>
                <a:gd name="connsiteX14" fmla="*/ 16961 w 32330"/>
                <a:gd name="connsiteY14" fmla="*/ 38008 h 46130"/>
                <a:gd name="connsiteX15" fmla="*/ 21238 w 32330"/>
                <a:gd name="connsiteY15" fmla="*/ 36278 h 46130"/>
                <a:gd name="connsiteX16" fmla="*/ 22940 w 32330"/>
                <a:gd name="connsiteY16" fmla="*/ 30813 h 46130"/>
                <a:gd name="connsiteX17" fmla="*/ 22940 w 32330"/>
                <a:gd name="connsiteY17" fmla="*/ 26530 h 46130"/>
                <a:gd name="connsiteX18" fmla="*/ 13832 w 32330"/>
                <a:gd name="connsiteY18" fmla="*/ 31363 h 46130"/>
                <a:gd name="connsiteX19" fmla="*/ 4062 w 32330"/>
                <a:gd name="connsiteY19" fmla="*/ 26969 h 46130"/>
                <a:gd name="connsiteX20" fmla="*/ 20913 w 32330"/>
                <a:gd name="connsiteY20" fmla="*/ 21258 h 46130"/>
                <a:gd name="connsiteX21" fmla="*/ 22940 w 32330"/>
                <a:gd name="connsiteY21" fmla="*/ 15651 h 46130"/>
                <a:gd name="connsiteX22" fmla="*/ 20913 w 32330"/>
                <a:gd name="connsiteY22" fmla="*/ 10082 h 46130"/>
                <a:gd name="connsiteX23" fmla="*/ 16248 w 32330"/>
                <a:gd name="connsiteY23" fmla="*/ 8132 h 46130"/>
                <a:gd name="connsiteX24" fmla="*/ 11582 w 32330"/>
                <a:gd name="connsiteY24" fmla="*/ 10109 h 46130"/>
                <a:gd name="connsiteX25" fmla="*/ 9551 w 32330"/>
                <a:gd name="connsiteY25" fmla="*/ 15711 h 46130"/>
                <a:gd name="connsiteX26" fmla="*/ 11582 w 32330"/>
                <a:gd name="connsiteY26" fmla="*/ 21285 h 46130"/>
                <a:gd name="connsiteX27" fmla="*/ 16248 w 32330"/>
                <a:gd name="connsiteY27" fmla="*/ 23235 h 46130"/>
                <a:gd name="connsiteX28" fmla="*/ 20913 w 32330"/>
                <a:gd name="connsiteY28" fmla="*/ 21258 h 4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30" h="46130">
                  <a:moveTo>
                    <a:pt x="4062" y="26969"/>
                  </a:moveTo>
                  <a:cubicBezTo>
                    <a:pt x="1354" y="24036"/>
                    <a:pt x="0" y="20287"/>
                    <a:pt x="0" y="15711"/>
                  </a:cubicBezTo>
                  <a:cubicBezTo>
                    <a:pt x="0" y="11134"/>
                    <a:pt x="1354" y="7377"/>
                    <a:pt x="4062" y="4425"/>
                  </a:cubicBezTo>
                  <a:cubicBezTo>
                    <a:pt x="6765" y="1478"/>
                    <a:pt x="10068" y="0"/>
                    <a:pt x="13970" y="0"/>
                  </a:cubicBezTo>
                  <a:cubicBezTo>
                    <a:pt x="17867" y="0"/>
                    <a:pt x="20854" y="1451"/>
                    <a:pt x="22940" y="4348"/>
                  </a:cubicBezTo>
                  <a:lnTo>
                    <a:pt x="22940" y="334"/>
                  </a:lnTo>
                  <a:lnTo>
                    <a:pt x="32331" y="334"/>
                  </a:lnTo>
                  <a:lnTo>
                    <a:pt x="32331" y="30813"/>
                  </a:lnTo>
                  <a:cubicBezTo>
                    <a:pt x="32331" y="35092"/>
                    <a:pt x="31155" y="38671"/>
                    <a:pt x="28818" y="41522"/>
                  </a:cubicBezTo>
                  <a:cubicBezTo>
                    <a:pt x="27642" y="42987"/>
                    <a:pt x="26046" y="44122"/>
                    <a:pt x="24015" y="44927"/>
                  </a:cubicBezTo>
                  <a:cubicBezTo>
                    <a:pt x="21979" y="45733"/>
                    <a:pt x="19628" y="46131"/>
                    <a:pt x="16961" y="46131"/>
                  </a:cubicBezTo>
                  <a:cubicBezTo>
                    <a:pt x="12273" y="46131"/>
                    <a:pt x="8558" y="45183"/>
                    <a:pt x="5818" y="43279"/>
                  </a:cubicBezTo>
                  <a:cubicBezTo>
                    <a:pt x="3074" y="41376"/>
                    <a:pt x="1514" y="38465"/>
                    <a:pt x="1153" y="34548"/>
                  </a:cubicBezTo>
                  <a:lnTo>
                    <a:pt x="10370" y="34548"/>
                  </a:lnTo>
                  <a:cubicBezTo>
                    <a:pt x="11253" y="36854"/>
                    <a:pt x="13448" y="38008"/>
                    <a:pt x="16961" y="38008"/>
                  </a:cubicBezTo>
                  <a:cubicBezTo>
                    <a:pt x="18677" y="38008"/>
                    <a:pt x="20104" y="37431"/>
                    <a:pt x="21238" y="36278"/>
                  </a:cubicBezTo>
                  <a:cubicBezTo>
                    <a:pt x="22373" y="35120"/>
                    <a:pt x="22940" y="33303"/>
                    <a:pt x="22940" y="30813"/>
                  </a:cubicBezTo>
                  <a:lnTo>
                    <a:pt x="22940" y="26530"/>
                  </a:lnTo>
                  <a:cubicBezTo>
                    <a:pt x="20671" y="29747"/>
                    <a:pt x="17638" y="31363"/>
                    <a:pt x="13832" y="31363"/>
                  </a:cubicBezTo>
                  <a:cubicBezTo>
                    <a:pt x="10027" y="31363"/>
                    <a:pt x="6765" y="29903"/>
                    <a:pt x="4062" y="26969"/>
                  </a:cubicBezTo>
                  <a:close/>
                  <a:moveTo>
                    <a:pt x="20913" y="21258"/>
                  </a:moveTo>
                  <a:cubicBezTo>
                    <a:pt x="22263" y="19940"/>
                    <a:pt x="22940" y="18077"/>
                    <a:pt x="22940" y="15651"/>
                  </a:cubicBezTo>
                  <a:cubicBezTo>
                    <a:pt x="22940" y="13240"/>
                    <a:pt x="22263" y="11382"/>
                    <a:pt x="20913" y="10082"/>
                  </a:cubicBezTo>
                  <a:cubicBezTo>
                    <a:pt x="19559" y="8778"/>
                    <a:pt x="18004" y="8132"/>
                    <a:pt x="16248" y="8132"/>
                  </a:cubicBezTo>
                  <a:cubicBezTo>
                    <a:pt x="14491" y="8132"/>
                    <a:pt x="12931" y="8787"/>
                    <a:pt x="11582" y="10109"/>
                  </a:cubicBezTo>
                  <a:cubicBezTo>
                    <a:pt x="10228" y="11423"/>
                    <a:pt x="9551" y="13294"/>
                    <a:pt x="9551" y="15711"/>
                  </a:cubicBezTo>
                  <a:cubicBezTo>
                    <a:pt x="9551" y="18127"/>
                    <a:pt x="10228" y="19990"/>
                    <a:pt x="11582" y="21285"/>
                  </a:cubicBezTo>
                  <a:cubicBezTo>
                    <a:pt x="12931" y="22585"/>
                    <a:pt x="14491" y="23235"/>
                    <a:pt x="16248" y="23235"/>
                  </a:cubicBezTo>
                  <a:cubicBezTo>
                    <a:pt x="18004" y="23235"/>
                    <a:pt x="19559" y="22576"/>
                    <a:pt x="20913" y="21258"/>
                  </a:cubicBezTo>
                  <a:close/>
                </a:path>
              </a:pathLst>
            </a:custGeom>
            <a:solidFill>
              <a:srgbClr val="34333D"/>
            </a:solidFill>
            <a:ln w="4574"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1663FFFF-C6DF-FA3D-110A-88454A3F0F3E}"/>
                </a:ext>
              </a:extLst>
            </p:cNvPr>
            <p:cNvSpPr/>
            <p:nvPr/>
          </p:nvSpPr>
          <p:spPr>
            <a:xfrm>
              <a:off x="4481911" y="5837137"/>
              <a:ext cx="30468" cy="30969"/>
            </a:xfrm>
            <a:custGeom>
              <a:avLst/>
              <a:gdLst>
                <a:gd name="connsiteX0" fmla="*/ 21083 w 30468"/>
                <a:gd name="connsiteY0" fmla="*/ 0 h 30969"/>
                <a:gd name="connsiteX1" fmla="*/ 30469 w 30468"/>
                <a:gd name="connsiteY1" fmla="*/ 0 h 30969"/>
                <a:gd name="connsiteX2" fmla="*/ 30469 w 30468"/>
                <a:gd name="connsiteY2" fmla="*/ 30644 h 30969"/>
                <a:gd name="connsiteX3" fmla="*/ 21083 w 30468"/>
                <a:gd name="connsiteY3" fmla="*/ 30644 h 30969"/>
                <a:gd name="connsiteX4" fmla="*/ 21083 w 30468"/>
                <a:gd name="connsiteY4" fmla="*/ 26145 h 30969"/>
                <a:gd name="connsiteX5" fmla="*/ 11806 w 30468"/>
                <a:gd name="connsiteY5" fmla="*/ 30969 h 30969"/>
                <a:gd name="connsiteX6" fmla="*/ 3271 w 30468"/>
                <a:gd name="connsiteY6" fmla="*/ 27459 h 30969"/>
                <a:gd name="connsiteX7" fmla="*/ 0 w 30468"/>
                <a:gd name="connsiteY7" fmla="*/ 17903 h 30969"/>
                <a:gd name="connsiteX8" fmla="*/ 0 w 30468"/>
                <a:gd name="connsiteY8" fmla="*/ 0 h 30969"/>
                <a:gd name="connsiteX9" fmla="*/ 9331 w 30468"/>
                <a:gd name="connsiteY9" fmla="*/ 0 h 30969"/>
                <a:gd name="connsiteX10" fmla="*/ 9331 w 30468"/>
                <a:gd name="connsiteY10" fmla="*/ 16640 h 30969"/>
                <a:gd name="connsiteX11" fmla="*/ 10900 w 30468"/>
                <a:gd name="connsiteY11" fmla="*/ 21226 h 30969"/>
                <a:gd name="connsiteX12" fmla="*/ 15209 w 30468"/>
                <a:gd name="connsiteY12" fmla="*/ 22846 h 30969"/>
                <a:gd name="connsiteX13" fmla="*/ 19518 w 30468"/>
                <a:gd name="connsiteY13" fmla="*/ 21226 h 30969"/>
                <a:gd name="connsiteX14" fmla="*/ 21083 w 30468"/>
                <a:gd name="connsiteY14" fmla="*/ 16640 h 30969"/>
                <a:gd name="connsiteX15" fmla="*/ 21083 w 30468"/>
                <a:gd name="connsiteY15" fmla="*/ 0 h 3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8" h="30969">
                  <a:moveTo>
                    <a:pt x="21083" y="0"/>
                  </a:moveTo>
                  <a:lnTo>
                    <a:pt x="30469" y="0"/>
                  </a:lnTo>
                  <a:lnTo>
                    <a:pt x="30469" y="30644"/>
                  </a:lnTo>
                  <a:lnTo>
                    <a:pt x="21083" y="30644"/>
                  </a:lnTo>
                  <a:lnTo>
                    <a:pt x="21083" y="26145"/>
                  </a:lnTo>
                  <a:cubicBezTo>
                    <a:pt x="19143" y="29363"/>
                    <a:pt x="16051" y="30969"/>
                    <a:pt x="11806" y="30969"/>
                  </a:cubicBezTo>
                  <a:cubicBezTo>
                    <a:pt x="8288" y="30969"/>
                    <a:pt x="5443" y="29797"/>
                    <a:pt x="3271" y="27459"/>
                  </a:cubicBezTo>
                  <a:cubicBezTo>
                    <a:pt x="1093" y="25116"/>
                    <a:pt x="0" y="21935"/>
                    <a:pt x="0" y="17903"/>
                  </a:cubicBezTo>
                  <a:lnTo>
                    <a:pt x="0" y="0"/>
                  </a:lnTo>
                  <a:lnTo>
                    <a:pt x="9331" y="0"/>
                  </a:lnTo>
                  <a:lnTo>
                    <a:pt x="9331" y="16640"/>
                  </a:lnTo>
                  <a:cubicBezTo>
                    <a:pt x="9331" y="18617"/>
                    <a:pt x="9857" y="20145"/>
                    <a:pt x="10900" y="21226"/>
                  </a:cubicBezTo>
                  <a:cubicBezTo>
                    <a:pt x="11943" y="22310"/>
                    <a:pt x="13375" y="22846"/>
                    <a:pt x="15209" y="22846"/>
                  </a:cubicBezTo>
                  <a:cubicBezTo>
                    <a:pt x="17039" y="22846"/>
                    <a:pt x="18475" y="22310"/>
                    <a:pt x="19518" y="21226"/>
                  </a:cubicBezTo>
                  <a:cubicBezTo>
                    <a:pt x="20561" y="20145"/>
                    <a:pt x="21083" y="18617"/>
                    <a:pt x="21083" y="16640"/>
                  </a:cubicBezTo>
                  <a:lnTo>
                    <a:pt x="21083" y="0"/>
                  </a:lnTo>
                  <a:close/>
                </a:path>
              </a:pathLst>
            </a:custGeom>
            <a:solidFill>
              <a:srgbClr val="34333D"/>
            </a:solidFill>
            <a:ln w="4574"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4A23D487-38E9-005E-0E2A-243EBA74ED21}"/>
                </a:ext>
              </a:extLst>
            </p:cNvPr>
            <p:cNvSpPr/>
            <p:nvPr/>
          </p:nvSpPr>
          <p:spPr>
            <a:xfrm>
              <a:off x="4520609" y="5836803"/>
              <a:ext cx="18173" cy="30978"/>
            </a:xfrm>
            <a:custGeom>
              <a:avLst/>
              <a:gdLst>
                <a:gd name="connsiteX0" fmla="*/ 9391 w 18173"/>
                <a:gd name="connsiteY0" fmla="*/ 334 h 30978"/>
                <a:gd name="connsiteX1" fmla="*/ 9391 w 18173"/>
                <a:gd name="connsiteY1" fmla="*/ 6045 h 30978"/>
                <a:gd name="connsiteX2" fmla="*/ 18173 w 18173"/>
                <a:gd name="connsiteY2" fmla="*/ 0 h 30978"/>
                <a:gd name="connsiteX3" fmla="*/ 18173 w 18173"/>
                <a:gd name="connsiteY3" fmla="*/ 9556 h 30978"/>
                <a:gd name="connsiteX4" fmla="*/ 15868 w 18173"/>
                <a:gd name="connsiteY4" fmla="*/ 9556 h 30978"/>
                <a:gd name="connsiteX5" fmla="*/ 11010 w 18173"/>
                <a:gd name="connsiteY5" fmla="*/ 11093 h 30978"/>
                <a:gd name="connsiteX6" fmla="*/ 9391 w 18173"/>
                <a:gd name="connsiteY6" fmla="*/ 16480 h 30978"/>
                <a:gd name="connsiteX7" fmla="*/ 9391 w 18173"/>
                <a:gd name="connsiteY7" fmla="*/ 30978 h 30978"/>
                <a:gd name="connsiteX8" fmla="*/ 0 w 18173"/>
                <a:gd name="connsiteY8" fmla="*/ 30978 h 30978"/>
                <a:gd name="connsiteX9" fmla="*/ 0 w 18173"/>
                <a:gd name="connsiteY9" fmla="*/ 334 h 30978"/>
                <a:gd name="connsiteX10" fmla="*/ 9391 w 18173"/>
                <a:gd name="connsiteY10" fmla="*/ 334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73" h="30978">
                  <a:moveTo>
                    <a:pt x="9391" y="334"/>
                  </a:moveTo>
                  <a:lnTo>
                    <a:pt x="9391" y="6045"/>
                  </a:lnTo>
                  <a:cubicBezTo>
                    <a:pt x="11586" y="2018"/>
                    <a:pt x="14509" y="0"/>
                    <a:pt x="18173" y="0"/>
                  </a:cubicBezTo>
                  <a:lnTo>
                    <a:pt x="18173" y="9556"/>
                  </a:lnTo>
                  <a:lnTo>
                    <a:pt x="15868" y="9556"/>
                  </a:lnTo>
                  <a:cubicBezTo>
                    <a:pt x="13704" y="9556"/>
                    <a:pt x="12085" y="10077"/>
                    <a:pt x="11010" y="11093"/>
                  </a:cubicBezTo>
                  <a:cubicBezTo>
                    <a:pt x="9926" y="12123"/>
                    <a:pt x="9391" y="13917"/>
                    <a:pt x="9391" y="16480"/>
                  </a:cubicBezTo>
                  <a:lnTo>
                    <a:pt x="9391" y="30978"/>
                  </a:lnTo>
                  <a:lnTo>
                    <a:pt x="0" y="30978"/>
                  </a:lnTo>
                  <a:lnTo>
                    <a:pt x="0" y="334"/>
                  </a:lnTo>
                  <a:lnTo>
                    <a:pt x="9391" y="334"/>
                  </a:lnTo>
                  <a:close/>
                </a:path>
              </a:pathLst>
            </a:custGeom>
            <a:solidFill>
              <a:srgbClr val="34333D"/>
            </a:solidFill>
            <a:ln w="4574"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3FAC8F5-8DBD-89AF-AE2E-960A08499566}"/>
                </a:ext>
              </a:extLst>
            </p:cNvPr>
            <p:cNvSpPr/>
            <p:nvPr/>
          </p:nvSpPr>
          <p:spPr>
            <a:xfrm>
              <a:off x="4541637" y="5836803"/>
              <a:ext cx="32326" cy="31362"/>
            </a:xfrm>
            <a:custGeom>
              <a:avLst/>
              <a:gdLst>
                <a:gd name="connsiteX0" fmla="*/ 4057 w 32326"/>
                <a:gd name="connsiteY0" fmla="*/ 26969 h 31362"/>
                <a:gd name="connsiteX1" fmla="*/ 0 w 32326"/>
                <a:gd name="connsiteY1" fmla="*/ 15711 h 31362"/>
                <a:gd name="connsiteX2" fmla="*/ 4057 w 32326"/>
                <a:gd name="connsiteY2" fmla="*/ 4425 h 31362"/>
                <a:gd name="connsiteX3" fmla="*/ 13965 w 32326"/>
                <a:gd name="connsiteY3" fmla="*/ 0 h 31362"/>
                <a:gd name="connsiteX4" fmla="*/ 22940 w 32326"/>
                <a:gd name="connsiteY4" fmla="*/ 4348 h 31362"/>
                <a:gd name="connsiteX5" fmla="*/ 22940 w 32326"/>
                <a:gd name="connsiteY5" fmla="*/ 334 h 31362"/>
                <a:gd name="connsiteX6" fmla="*/ 32326 w 32326"/>
                <a:gd name="connsiteY6" fmla="*/ 334 h 31362"/>
                <a:gd name="connsiteX7" fmla="*/ 32326 w 32326"/>
                <a:gd name="connsiteY7" fmla="*/ 30978 h 31362"/>
                <a:gd name="connsiteX8" fmla="*/ 22940 w 32326"/>
                <a:gd name="connsiteY8" fmla="*/ 30978 h 31362"/>
                <a:gd name="connsiteX9" fmla="*/ 22940 w 32326"/>
                <a:gd name="connsiteY9" fmla="*/ 26530 h 31362"/>
                <a:gd name="connsiteX10" fmla="*/ 13832 w 32326"/>
                <a:gd name="connsiteY10" fmla="*/ 31363 h 31362"/>
                <a:gd name="connsiteX11" fmla="*/ 4057 w 32326"/>
                <a:gd name="connsiteY11" fmla="*/ 26969 h 31362"/>
                <a:gd name="connsiteX12" fmla="*/ 20909 w 32326"/>
                <a:gd name="connsiteY12" fmla="*/ 21258 h 31362"/>
                <a:gd name="connsiteX13" fmla="*/ 22940 w 32326"/>
                <a:gd name="connsiteY13" fmla="*/ 15651 h 31362"/>
                <a:gd name="connsiteX14" fmla="*/ 20909 w 32326"/>
                <a:gd name="connsiteY14" fmla="*/ 10082 h 31362"/>
                <a:gd name="connsiteX15" fmla="*/ 16243 w 32326"/>
                <a:gd name="connsiteY15" fmla="*/ 8132 h 31362"/>
                <a:gd name="connsiteX16" fmla="*/ 11577 w 32326"/>
                <a:gd name="connsiteY16" fmla="*/ 10109 h 31362"/>
                <a:gd name="connsiteX17" fmla="*/ 9546 w 32326"/>
                <a:gd name="connsiteY17" fmla="*/ 15711 h 31362"/>
                <a:gd name="connsiteX18" fmla="*/ 11577 w 32326"/>
                <a:gd name="connsiteY18" fmla="*/ 21285 h 31362"/>
                <a:gd name="connsiteX19" fmla="*/ 16243 w 32326"/>
                <a:gd name="connsiteY19" fmla="*/ 23235 h 31362"/>
                <a:gd name="connsiteX20" fmla="*/ 20909 w 32326"/>
                <a:gd name="connsiteY20" fmla="*/ 21258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26" h="31362">
                  <a:moveTo>
                    <a:pt x="4057" y="26969"/>
                  </a:moveTo>
                  <a:cubicBezTo>
                    <a:pt x="1349" y="24036"/>
                    <a:pt x="0" y="20287"/>
                    <a:pt x="0" y="15711"/>
                  </a:cubicBezTo>
                  <a:cubicBezTo>
                    <a:pt x="0" y="11134"/>
                    <a:pt x="1349" y="7377"/>
                    <a:pt x="4057" y="4425"/>
                  </a:cubicBezTo>
                  <a:cubicBezTo>
                    <a:pt x="6765" y="1478"/>
                    <a:pt x="10068" y="0"/>
                    <a:pt x="13965" y="0"/>
                  </a:cubicBezTo>
                  <a:cubicBezTo>
                    <a:pt x="17862" y="0"/>
                    <a:pt x="20854" y="1451"/>
                    <a:pt x="22940" y="4348"/>
                  </a:cubicBezTo>
                  <a:lnTo>
                    <a:pt x="22940" y="334"/>
                  </a:lnTo>
                  <a:lnTo>
                    <a:pt x="32326" y="334"/>
                  </a:lnTo>
                  <a:lnTo>
                    <a:pt x="32326" y="30978"/>
                  </a:lnTo>
                  <a:lnTo>
                    <a:pt x="22940" y="30978"/>
                  </a:lnTo>
                  <a:lnTo>
                    <a:pt x="22940" y="26530"/>
                  </a:lnTo>
                  <a:cubicBezTo>
                    <a:pt x="20671" y="29747"/>
                    <a:pt x="17638" y="31363"/>
                    <a:pt x="13832" y="31363"/>
                  </a:cubicBezTo>
                  <a:cubicBezTo>
                    <a:pt x="10022" y="31363"/>
                    <a:pt x="6765" y="29903"/>
                    <a:pt x="4057" y="26969"/>
                  </a:cubicBezTo>
                  <a:close/>
                  <a:moveTo>
                    <a:pt x="20909" y="21258"/>
                  </a:moveTo>
                  <a:cubicBezTo>
                    <a:pt x="22263" y="19940"/>
                    <a:pt x="22940" y="18077"/>
                    <a:pt x="22940" y="15651"/>
                  </a:cubicBezTo>
                  <a:cubicBezTo>
                    <a:pt x="22940" y="13240"/>
                    <a:pt x="22263" y="11382"/>
                    <a:pt x="20909" y="10082"/>
                  </a:cubicBezTo>
                  <a:cubicBezTo>
                    <a:pt x="19555" y="8778"/>
                    <a:pt x="18004" y="8132"/>
                    <a:pt x="16243" y="8132"/>
                  </a:cubicBezTo>
                  <a:cubicBezTo>
                    <a:pt x="14491" y="8132"/>
                    <a:pt x="12931" y="8787"/>
                    <a:pt x="11577" y="10109"/>
                  </a:cubicBezTo>
                  <a:cubicBezTo>
                    <a:pt x="10223" y="11423"/>
                    <a:pt x="9546" y="13294"/>
                    <a:pt x="9546" y="15711"/>
                  </a:cubicBezTo>
                  <a:cubicBezTo>
                    <a:pt x="9546" y="18127"/>
                    <a:pt x="10223" y="19990"/>
                    <a:pt x="11577" y="21285"/>
                  </a:cubicBezTo>
                  <a:cubicBezTo>
                    <a:pt x="12931" y="22585"/>
                    <a:pt x="14491" y="23235"/>
                    <a:pt x="16243" y="23235"/>
                  </a:cubicBezTo>
                  <a:cubicBezTo>
                    <a:pt x="18004" y="23235"/>
                    <a:pt x="19555" y="22576"/>
                    <a:pt x="20909" y="21258"/>
                  </a:cubicBezTo>
                  <a:close/>
                </a:path>
              </a:pathLst>
            </a:custGeom>
            <a:solidFill>
              <a:srgbClr val="34333D"/>
            </a:solidFill>
            <a:ln w="4574"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EB9863EB-B49D-A810-5AE0-6F55A05AAAF1}"/>
                </a:ext>
              </a:extLst>
            </p:cNvPr>
            <p:cNvSpPr/>
            <p:nvPr/>
          </p:nvSpPr>
          <p:spPr>
            <a:xfrm>
              <a:off x="4580111" y="5829669"/>
              <a:ext cx="18443" cy="38112"/>
            </a:xfrm>
            <a:custGeom>
              <a:avLst/>
              <a:gdLst>
                <a:gd name="connsiteX0" fmla="*/ 15095 w 18443"/>
                <a:gd name="connsiteY0" fmla="*/ 30150 h 38112"/>
                <a:gd name="connsiteX1" fmla="*/ 18443 w 18443"/>
                <a:gd name="connsiteY1" fmla="*/ 30150 h 38112"/>
                <a:gd name="connsiteX2" fmla="*/ 18443 w 18443"/>
                <a:gd name="connsiteY2" fmla="*/ 38113 h 38112"/>
                <a:gd name="connsiteX3" fmla="*/ 13668 w 18443"/>
                <a:gd name="connsiteY3" fmla="*/ 38113 h 38112"/>
                <a:gd name="connsiteX4" fmla="*/ 5681 w 18443"/>
                <a:gd name="connsiteY4" fmla="*/ 35834 h 38112"/>
                <a:gd name="connsiteX5" fmla="*/ 2854 w 18443"/>
                <a:gd name="connsiteY5" fmla="*/ 28008 h 38112"/>
                <a:gd name="connsiteX6" fmla="*/ 2854 w 18443"/>
                <a:gd name="connsiteY6" fmla="*/ 15267 h 38112"/>
                <a:gd name="connsiteX7" fmla="*/ 0 w 18443"/>
                <a:gd name="connsiteY7" fmla="*/ 15267 h 38112"/>
                <a:gd name="connsiteX8" fmla="*/ 0 w 18443"/>
                <a:gd name="connsiteY8" fmla="*/ 7469 h 38112"/>
                <a:gd name="connsiteX9" fmla="*/ 2854 w 18443"/>
                <a:gd name="connsiteY9" fmla="*/ 7469 h 38112"/>
                <a:gd name="connsiteX10" fmla="*/ 2854 w 18443"/>
                <a:gd name="connsiteY10" fmla="*/ 0 h 38112"/>
                <a:gd name="connsiteX11" fmla="*/ 12241 w 18443"/>
                <a:gd name="connsiteY11" fmla="*/ 0 h 38112"/>
                <a:gd name="connsiteX12" fmla="*/ 12241 w 18443"/>
                <a:gd name="connsiteY12" fmla="*/ 7469 h 38112"/>
                <a:gd name="connsiteX13" fmla="*/ 18389 w 18443"/>
                <a:gd name="connsiteY13" fmla="*/ 7469 h 38112"/>
                <a:gd name="connsiteX14" fmla="*/ 18389 w 18443"/>
                <a:gd name="connsiteY14" fmla="*/ 15267 h 38112"/>
                <a:gd name="connsiteX15" fmla="*/ 12241 w 18443"/>
                <a:gd name="connsiteY15" fmla="*/ 15267 h 38112"/>
                <a:gd name="connsiteX16" fmla="*/ 12241 w 18443"/>
                <a:gd name="connsiteY16" fmla="*/ 28008 h 38112"/>
                <a:gd name="connsiteX17" fmla="*/ 15095 w 18443"/>
                <a:gd name="connsiteY17" fmla="*/ 30150 h 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43" h="38112">
                  <a:moveTo>
                    <a:pt x="15095" y="30150"/>
                  </a:moveTo>
                  <a:lnTo>
                    <a:pt x="18443" y="30150"/>
                  </a:lnTo>
                  <a:lnTo>
                    <a:pt x="18443" y="38113"/>
                  </a:lnTo>
                  <a:lnTo>
                    <a:pt x="13668" y="38113"/>
                  </a:lnTo>
                  <a:cubicBezTo>
                    <a:pt x="10233" y="38113"/>
                    <a:pt x="7570" y="37353"/>
                    <a:pt x="5681" y="35834"/>
                  </a:cubicBezTo>
                  <a:cubicBezTo>
                    <a:pt x="3797" y="34315"/>
                    <a:pt x="2854" y="31710"/>
                    <a:pt x="2854" y="28008"/>
                  </a:cubicBezTo>
                  <a:lnTo>
                    <a:pt x="2854" y="15267"/>
                  </a:lnTo>
                  <a:lnTo>
                    <a:pt x="0" y="15267"/>
                  </a:lnTo>
                  <a:lnTo>
                    <a:pt x="0" y="7469"/>
                  </a:lnTo>
                  <a:lnTo>
                    <a:pt x="2854" y="7469"/>
                  </a:lnTo>
                  <a:lnTo>
                    <a:pt x="2854" y="0"/>
                  </a:lnTo>
                  <a:lnTo>
                    <a:pt x="12241" y="0"/>
                  </a:lnTo>
                  <a:lnTo>
                    <a:pt x="12241" y="7469"/>
                  </a:lnTo>
                  <a:lnTo>
                    <a:pt x="18389" y="7469"/>
                  </a:lnTo>
                  <a:lnTo>
                    <a:pt x="18389" y="15267"/>
                  </a:lnTo>
                  <a:lnTo>
                    <a:pt x="12241" y="15267"/>
                  </a:lnTo>
                  <a:lnTo>
                    <a:pt x="12241" y="28008"/>
                  </a:lnTo>
                  <a:cubicBezTo>
                    <a:pt x="12241" y="29436"/>
                    <a:pt x="13192" y="30150"/>
                    <a:pt x="15095" y="30150"/>
                  </a:cubicBezTo>
                  <a:close/>
                </a:path>
              </a:pathLst>
            </a:custGeom>
            <a:solidFill>
              <a:srgbClr val="34333D"/>
            </a:solidFill>
            <a:ln w="4574"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C06A680D-196F-D42D-245B-4C177139CED5}"/>
                </a:ext>
              </a:extLst>
            </p:cNvPr>
            <p:cNvSpPr/>
            <p:nvPr/>
          </p:nvSpPr>
          <p:spPr>
            <a:xfrm>
              <a:off x="4604157" y="5824227"/>
              <a:ext cx="10973" cy="43554"/>
            </a:xfrm>
            <a:custGeom>
              <a:avLst/>
              <a:gdLst>
                <a:gd name="connsiteX0" fmla="*/ 9382 w 10973"/>
                <a:gd name="connsiteY0" fmla="*/ 9450 h 43554"/>
                <a:gd name="connsiteX1" fmla="*/ 5484 w 10973"/>
                <a:gd name="connsiteY1" fmla="*/ 11038 h 43554"/>
                <a:gd name="connsiteX2" fmla="*/ 1587 w 10973"/>
                <a:gd name="connsiteY2" fmla="*/ 9450 h 43554"/>
                <a:gd name="connsiteX3" fmla="*/ 0 w 10973"/>
                <a:gd name="connsiteY3" fmla="*/ 5524 h 43554"/>
                <a:gd name="connsiteX4" fmla="*/ 1587 w 10973"/>
                <a:gd name="connsiteY4" fmla="*/ 1597 h 43554"/>
                <a:gd name="connsiteX5" fmla="*/ 5484 w 10973"/>
                <a:gd name="connsiteY5" fmla="*/ 0 h 43554"/>
                <a:gd name="connsiteX6" fmla="*/ 9382 w 10973"/>
                <a:gd name="connsiteY6" fmla="*/ 1597 h 43554"/>
                <a:gd name="connsiteX7" fmla="*/ 10974 w 10973"/>
                <a:gd name="connsiteY7" fmla="*/ 5524 h 43554"/>
                <a:gd name="connsiteX8" fmla="*/ 9382 w 10973"/>
                <a:gd name="connsiteY8" fmla="*/ 9450 h 43554"/>
                <a:gd name="connsiteX9" fmla="*/ 819 w 10973"/>
                <a:gd name="connsiteY9" fmla="*/ 43554 h 43554"/>
                <a:gd name="connsiteX10" fmla="*/ 819 w 10973"/>
                <a:gd name="connsiteY10" fmla="*/ 12910 h 43554"/>
                <a:gd name="connsiteX11" fmla="*/ 10205 w 10973"/>
                <a:gd name="connsiteY11" fmla="*/ 12910 h 43554"/>
                <a:gd name="connsiteX12" fmla="*/ 10205 w 10973"/>
                <a:gd name="connsiteY12" fmla="*/ 43554 h 43554"/>
                <a:gd name="connsiteX13" fmla="*/ 819 w 10973"/>
                <a:gd name="connsiteY13" fmla="*/ 43554 h 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3" h="43554">
                  <a:moveTo>
                    <a:pt x="9382" y="9450"/>
                  </a:moveTo>
                  <a:cubicBezTo>
                    <a:pt x="8321" y="10512"/>
                    <a:pt x="7021" y="11038"/>
                    <a:pt x="5484" y="11038"/>
                  </a:cubicBezTo>
                  <a:cubicBezTo>
                    <a:pt x="3947" y="11038"/>
                    <a:pt x="2648" y="10512"/>
                    <a:pt x="1587" y="9450"/>
                  </a:cubicBezTo>
                  <a:cubicBezTo>
                    <a:pt x="526" y="8384"/>
                    <a:pt x="0" y="7080"/>
                    <a:pt x="0" y="5524"/>
                  </a:cubicBezTo>
                  <a:cubicBezTo>
                    <a:pt x="0" y="3972"/>
                    <a:pt x="526" y="2654"/>
                    <a:pt x="1587" y="1597"/>
                  </a:cubicBezTo>
                  <a:cubicBezTo>
                    <a:pt x="2648" y="540"/>
                    <a:pt x="3947" y="0"/>
                    <a:pt x="5484" y="0"/>
                  </a:cubicBezTo>
                  <a:cubicBezTo>
                    <a:pt x="7021" y="0"/>
                    <a:pt x="8321" y="540"/>
                    <a:pt x="9382" y="1597"/>
                  </a:cubicBezTo>
                  <a:cubicBezTo>
                    <a:pt x="10443" y="2654"/>
                    <a:pt x="10974" y="3972"/>
                    <a:pt x="10974" y="5524"/>
                  </a:cubicBezTo>
                  <a:cubicBezTo>
                    <a:pt x="10974" y="7080"/>
                    <a:pt x="10443" y="8384"/>
                    <a:pt x="9382" y="9450"/>
                  </a:cubicBezTo>
                  <a:close/>
                  <a:moveTo>
                    <a:pt x="819" y="43554"/>
                  </a:moveTo>
                  <a:lnTo>
                    <a:pt x="819" y="12910"/>
                  </a:lnTo>
                  <a:lnTo>
                    <a:pt x="10205" y="12910"/>
                  </a:lnTo>
                  <a:lnTo>
                    <a:pt x="10205" y="43554"/>
                  </a:lnTo>
                  <a:lnTo>
                    <a:pt x="819" y="43554"/>
                  </a:lnTo>
                  <a:close/>
                </a:path>
              </a:pathLst>
            </a:custGeom>
            <a:solidFill>
              <a:srgbClr val="34333D"/>
            </a:solidFill>
            <a:ln w="4574"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5612C95D-9B7C-5406-544F-6EE67F8425E9}"/>
                </a:ext>
              </a:extLst>
            </p:cNvPr>
            <p:cNvSpPr/>
            <p:nvPr/>
          </p:nvSpPr>
          <p:spPr>
            <a:xfrm>
              <a:off x="4620400" y="5836803"/>
              <a:ext cx="32001" cy="31362"/>
            </a:xfrm>
            <a:custGeom>
              <a:avLst/>
              <a:gdLst>
                <a:gd name="connsiteX0" fmla="*/ 4638 w 32001"/>
                <a:gd name="connsiteY0" fmla="*/ 27024 h 31362"/>
                <a:gd name="connsiteX1" fmla="*/ 0 w 32001"/>
                <a:gd name="connsiteY1" fmla="*/ 15601 h 31362"/>
                <a:gd name="connsiteX2" fmla="*/ 4615 w 32001"/>
                <a:gd name="connsiteY2" fmla="*/ 4261 h 31362"/>
                <a:gd name="connsiteX3" fmla="*/ 16028 w 32001"/>
                <a:gd name="connsiteY3" fmla="*/ 0 h 31362"/>
                <a:gd name="connsiteX4" fmla="*/ 27418 w 32001"/>
                <a:gd name="connsiteY4" fmla="*/ 4261 h 31362"/>
                <a:gd name="connsiteX5" fmla="*/ 32001 w 32001"/>
                <a:gd name="connsiteY5" fmla="*/ 15601 h 31362"/>
                <a:gd name="connsiteX6" fmla="*/ 27445 w 32001"/>
                <a:gd name="connsiteY6" fmla="*/ 27024 h 31362"/>
                <a:gd name="connsiteX7" fmla="*/ 16083 w 32001"/>
                <a:gd name="connsiteY7" fmla="*/ 31363 h 31362"/>
                <a:gd name="connsiteX8" fmla="*/ 4638 w 32001"/>
                <a:gd name="connsiteY8" fmla="*/ 27024 h 31362"/>
                <a:gd name="connsiteX9" fmla="*/ 20584 w 32001"/>
                <a:gd name="connsiteY9" fmla="*/ 21363 h 31362"/>
                <a:gd name="connsiteX10" fmla="*/ 22455 w 32001"/>
                <a:gd name="connsiteY10" fmla="*/ 15651 h 31362"/>
                <a:gd name="connsiteX11" fmla="*/ 20534 w 32001"/>
                <a:gd name="connsiteY11" fmla="*/ 9972 h 31362"/>
                <a:gd name="connsiteX12" fmla="*/ 15973 w 32001"/>
                <a:gd name="connsiteY12" fmla="*/ 8018 h 31362"/>
                <a:gd name="connsiteX13" fmla="*/ 11445 w 32001"/>
                <a:gd name="connsiteY13" fmla="*/ 9972 h 31362"/>
                <a:gd name="connsiteX14" fmla="*/ 9551 w 32001"/>
                <a:gd name="connsiteY14" fmla="*/ 15651 h 31362"/>
                <a:gd name="connsiteX15" fmla="*/ 11500 w 32001"/>
                <a:gd name="connsiteY15" fmla="*/ 21363 h 31362"/>
                <a:gd name="connsiteX16" fmla="*/ 16083 w 32001"/>
                <a:gd name="connsiteY16" fmla="*/ 23345 h 31362"/>
                <a:gd name="connsiteX17" fmla="*/ 20584 w 32001"/>
                <a:gd name="connsiteY17" fmla="*/ 21363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01" h="31362">
                  <a:moveTo>
                    <a:pt x="4638" y="27024"/>
                  </a:moveTo>
                  <a:cubicBezTo>
                    <a:pt x="1546" y="24132"/>
                    <a:pt x="0" y="20324"/>
                    <a:pt x="0" y="15601"/>
                  </a:cubicBezTo>
                  <a:cubicBezTo>
                    <a:pt x="0" y="10878"/>
                    <a:pt x="1537" y="7098"/>
                    <a:pt x="4615" y="4261"/>
                  </a:cubicBezTo>
                  <a:cubicBezTo>
                    <a:pt x="7685" y="1423"/>
                    <a:pt x="11495" y="0"/>
                    <a:pt x="16028" y="0"/>
                  </a:cubicBezTo>
                  <a:cubicBezTo>
                    <a:pt x="20566" y="0"/>
                    <a:pt x="24362" y="1423"/>
                    <a:pt x="27418" y="4261"/>
                  </a:cubicBezTo>
                  <a:cubicBezTo>
                    <a:pt x="30473" y="7098"/>
                    <a:pt x="32001" y="10878"/>
                    <a:pt x="32001" y="15601"/>
                  </a:cubicBezTo>
                  <a:cubicBezTo>
                    <a:pt x="32001" y="20324"/>
                    <a:pt x="30483" y="24132"/>
                    <a:pt x="27445" y="27024"/>
                  </a:cubicBezTo>
                  <a:cubicBezTo>
                    <a:pt x="24408" y="29916"/>
                    <a:pt x="20621" y="31363"/>
                    <a:pt x="16083" y="31363"/>
                  </a:cubicBezTo>
                  <a:cubicBezTo>
                    <a:pt x="11545" y="31363"/>
                    <a:pt x="7730" y="29916"/>
                    <a:pt x="4638" y="27024"/>
                  </a:cubicBezTo>
                  <a:close/>
                  <a:moveTo>
                    <a:pt x="20584" y="21363"/>
                  </a:moveTo>
                  <a:cubicBezTo>
                    <a:pt x="21828" y="20049"/>
                    <a:pt x="22455" y="18146"/>
                    <a:pt x="22455" y="15651"/>
                  </a:cubicBezTo>
                  <a:cubicBezTo>
                    <a:pt x="22455" y="13167"/>
                    <a:pt x="21810" y="11272"/>
                    <a:pt x="20534" y="9972"/>
                  </a:cubicBezTo>
                  <a:cubicBezTo>
                    <a:pt x="19248" y="8672"/>
                    <a:pt x="17730" y="8018"/>
                    <a:pt x="15973" y="8018"/>
                  </a:cubicBezTo>
                  <a:cubicBezTo>
                    <a:pt x="14217" y="8018"/>
                    <a:pt x="12712" y="8672"/>
                    <a:pt x="11445" y="9972"/>
                  </a:cubicBezTo>
                  <a:cubicBezTo>
                    <a:pt x="10182" y="11272"/>
                    <a:pt x="9551" y="13167"/>
                    <a:pt x="9551" y="15651"/>
                  </a:cubicBezTo>
                  <a:cubicBezTo>
                    <a:pt x="9551" y="18146"/>
                    <a:pt x="10200" y="20049"/>
                    <a:pt x="11500" y="21363"/>
                  </a:cubicBezTo>
                  <a:cubicBezTo>
                    <a:pt x="12799" y="22685"/>
                    <a:pt x="14326" y="23345"/>
                    <a:pt x="16083" y="23345"/>
                  </a:cubicBezTo>
                  <a:cubicBezTo>
                    <a:pt x="17839" y="23345"/>
                    <a:pt x="19340" y="22685"/>
                    <a:pt x="20584" y="21363"/>
                  </a:cubicBezTo>
                  <a:close/>
                </a:path>
              </a:pathLst>
            </a:custGeom>
            <a:solidFill>
              <a:srgbClr val="34333D"/>
            </a:solidFill>
            <a:ln w="4574"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7DD712F-9EAE-AD92-264B-E4041CE79414}"/>
                </a:ext>
              </a:extLst>
            </p:cNvPr>
            <p:cNvSpPr/>
            <p:nvPr/>
          </p:nvSpPr>
          <p:spPr>
            <a:xfrm>
              <a:off x="4658440" y="5836803"/>
              <a:ext cx="30464" cy="30978"/>
            </a:xfrm>
            <a:custGeom>
              <a:avLst/>
              <a:gdLst>
                <a:gd name="connsiteX0" fmla="*/ 9386 w 30464"/>
                <a:gd name="connsiteY0" fmla="*/ 334 h 30978"/>
                <a:gd name="connsiteX1" fmla="*/ 9386 w 30464"/>
                <a:gd name="connsiteY1" fmla="*/ 4837 h 30978"/>
                <a:gd name="connsiteX2" fmla="*/ 18663 w 30464"/>
                <a:gd name="connsiteY2" fmla="*/ 0 h 30978"/>
                <a:gd name="connsiteX3" fmla="*/ 27203 w 30464"/>
                <a:gd name="connsiteY3" fmla="*/ 3519 h 30978"/>
                <a:gd name="connsiteX4" fmla="*/ 30464 w 30464"/>
                <a:gd name="connsiteY4" fmla="*/ 13075 h 30978"/>
                <a:gd name="connsiteX5" fmla="*/ 30464 w 30464"/>
                <a:gd name="connsiteY5" fmla="*/ 30978 h 30978"/>
                <a:gd name="connsiteX6" fmla="*/ 21133 w 30464"/>
                <a:gd name="connsiteY6" fmla="*/ 30978 h 30978"/>
                <a:gd name="connsiteX7" fmla="*/ 21133 w 30464"/>
                <a:gd name="connsiteY7" fmla="*/ 14338 h 30978"/>
                <a:gd name="connsiteX8" fmla="*/ 19573 w 30464"/>
                <a:gd name="connsiteY8" fmla="*/ 9752 h 30978"/>
                <a:gd name="connsiteX9" fmla="*/ 15260 w 30464"/>
                <a:gd name="connsiteY9" fmla="*/ 8132 h 30978"/>
                <a:gd name="connsiteX10" fmla="*/ 10951 w 30464"/>
                <a:gd name="connsiteY10" fmla="*/ 9752 h 30978"/>
                <a:gd name="connsiteX11" fmla="*/ 9386 w 30464"/>
                <a:gd name="connsiteY11" fmla="*/ 14338 h 30978"/>
                <a:gd name="connsiteX12" fmla="*/ 9386 w 30464"/>
                <a:gd name="connsiteY12" fmla="*/ 30978 h 30978"/>
                <a:gd name="connsiteX13" fmla="*/ 0 w 30464"/>
                <a:gd name="connsiteY13" fmla="*/ 30978 h 30978"/>
                <a:gd name="connsiteX14" fmla="*/ 0 w 30464"/>
                <a:gd name="connsiteY14" fmla="*/ 334 h 30978"/>
                <a:gd name="connsiteX15" fmla="*/ 9386 w 30464"/>
                <a:gd name="connsiteY15" fmla="*/ 334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64" h="30978">
                  <a:moveTo>
                    <a:pt x="9386" y="334"/>
                  </a:moveTo>
                  <a:lnTo>
                    <a:pt x="9386" y="4837"/>
                  </a:lnTo>
                  <a:cubicBezTo>
                    <a:pt x="11326" y="1616"/>
                    <a:pt x="14418" y="0"/>
                    <a:pt x="18663" y="0"/>
                  </a:cubicBezTo>
                  <a:cubicBezTo>
                    <a:pt x="22176" y="0"/>
                    <a:pt x="25021" y="1176"/>
                    <a:pt x="27203" y="3519"/>
                  </a:cubicBezTo>
                  <a:cubicBezTo>
                    <a:pt x="29376" y="5867"/>
                    <a:pt x="30464" y="9048"/>
                    <a:pt x="30464" y="13075"/>
                  </a:cubicBezTo>
                  <a:lnTo>
                    <a:pt x="30464" y="30978"/>
                  </a:lnTo>
                  <a:lnTo>
                    <a:pt x="21133" y="30978"/>
                  </a:lnTo>
                  <a:lnTo>
                    <a:pt x="21133" y="14338"/>
                  </a:lnTo>
                  <a:cubicBezTo>
                    <a:pt x="21133" y="12366"/>
                    <a:pt x="20612" y="10837"/>
                    <a:pt x="19573" y="9752"/>
                  </a:cubicBezTo>
                  <a:cubicBezTo>
                    <a:pt x="18530" y="8672"/>
                    <a:pt x="17089" y="8132"/>
                    <a:pt x="15260" y="8132"/>
                  </a:cubicBezTo>
                  <a:cubicBezTo>
                    <a:pt x="13430" y="8132"/>
                    <a:pt x="11994" y="8672"/>
                    <a:pt x="10951" y="9752"/>
                  </a:cubicBezTo>
                  <a:cubicBezTo>
                    <a:pt x="9908" y="10837"/>
                    <a:pt x="9386" y="12366"/>
                    <a:pt x="9386" y="14338"/>
                  </a:cubicBezTo>
                  <a:lnTo>
                    <a:pt x="9386" y="30978"/>
                  </a:lnTo>
                  <a:lnTo>
                    <a:pt x="0" y="30978"/>
                  </a:lnTo>
                  <a:lnTo>
                    <a:pt x="0" y="334"/>
                  </a:lnTo>
                  <a:lnTo>
                    <a:pt x="9386" y="334"/>
                  </a:lnTo>
                  <a:close/>
                </a:path>
              </a:pathLst>
            </a:custGeom>
            <a:solidFill>
              <a:srgbClr val="34333D"/>
            </a:solidFill>
            <a:ln w="4574" cap="flat">
              <a:noFill/>
              <a:prstDash val="solid"/>
              <a:miter/>
            </a:ln>
          </p:spPr>
          <p:txBody>
            <a:bodyPr rtlCol="0" anchor="ctr"/>
            <a:lstStyle/>
            <a:p>
              <a:endParaRPr lang="en-US"/>
            </a:p>
          </p:txBody>
        </p:sp>
      </p:grpSp>
      <p:sp>
        <p:nvSpPr>
          <p:cNvPr id="140" name="Freeform 139">
            <a:extLst>
              <a:ext uri="{FF2B5EF4-FFF2-40B4-BE49-F238E27FC236}">
                <a16:creationId xmlns:a16="http://schemas.microsoft.com/office/drawing/2014/main" id="{71174322-0AC9-4AB6-4C26-AD4FCBE46B0B}"/>
              </a:ext>
            </a:extLst>
          </p:cNvPr>
          <p:cNvSpPr/>
          <p:nvPr/>
        </p:nvSpPr>
        <p:spPr>
          <a:xfrm>
            <a:off x="3956767" y="1762053"/>
            <a:ext cx="283030" cy="257428"/>
          </a:xfrm>
          <a:custGeom>
            <a:avLst/>
            <a:gdLst>
              <a:gd name="connsiteX0" fmla="*/ 257301 w 283030"/>
              <a:gd name="connsiteY0" fmla="*/ 0 h 257428"/>
              <a:gd name="connsiteX1" fmla="*/ 25730 w 283030"/>
              <a:gd name="connsiteY1" fmla="*/ 0 h 257428"/>
              <a:gd name="connsiteX2" fmla="*/ 0 w 283030"/>
              <a:gd name="connsiteY2" fmla="*/ 25743 h 257428"/>
              <a:gd name="connsiteX3" fmla="*/ 0 w 283030"/>
              <a:gd name="connsiteY3" fmla="*/ 180198 h 257428"/>
              <a:gd name="connsiteX4" fmla="*/ 25730 w 283030"/>
              <a:gd name="connsiteY4" fmla="*/ 205941 h 257428"/>
              <a:gd name="connsiteX5" fmla="*/ 115783 w 283030"/>
              <a:gd name="connsiteY5" fmla="*/ 205941 h 257428"/>
              <a:gd name="connsiteX6" fmla="*/ 115783 w 283030"/>
              <a:gd name="connsiteY6" fmla="*/ 231686 h 257428"/>
              <a:gd name="connsiteX7" fmla="*/ 90053 w 283030"/>
              <a:gd name="connsiteY7" fmla="*/ 231686 h 257428"/>
              <a:gd name="connsiteX8" fmla="*/ 90053 w 283030"/>
              <a:gd name="connsiteY8" fmla="*/ 257428 h 257428"/>
              <a:gd name="connsiteX9" fmla="*/ 192973 w 283030"/>
              <a:gd name="connsiteY9" fmla="*/ 257428 h 257428"/>
              <a:gd name="connsiteX10" fmla="*/ 192973 w 283030"/>
              <a:gd name="connsiteY10" fmla="*/ 231686 h 257428"/>
              <a:gd name="connsiteX11" fmla="*/ 167243 w 283030"/>
              <a:gd name="connsiteY11" fmla="*/ 231686 h 257428"/>
              <a:gd name="connsiteX12" fmla="*/ 167243 w 283030"/>
              <a:gd name="connsiteY12" fmla="*/ 205941 h 257428"/>
              <a:gd name="connsiteX13" fmla="*/ 257301 w 283030"/>
              <a:gd name="connsiteY13" fmla="*/ 205941 h 257428"/>
              <a:gd name="connsiteX14" fmla="*/ 283031 w 283030"/>
              <a:gd name="connsiteY14" fmla="*/ 180198 h 257428"/>
              <a:gd name="connsiteX15" fmla="*/ 283031 w 283030"/>
              <a:gd name="connsiteY15" fmla="*/ 25743 h 257428"/>
              <a:gd name="connsiteX16" fmla="*/ 257301 w 283030"/>
              <a:gd name="connsiteY16" fmla="*/ 0 h 257428"/>
              <a:gd name="connsiteX17" fmla="*/ 257301 w 283030"/>
              <a:gd name="connsiteY17" fmla="*/ 180198 h 257428"/>
              <a:gd name="connsiteX18" fmla="*/ 25730 w 283030"/>
              <a:gd name="connsiteY18" fmla="*/ 180198 h 257428"/>
              <a:gd name="connsiteX19" fmla="*/ 25730 w 283030"/>
              <a:gd name="connsiteY19" fmla="*/ 25743 h 257428"/>
              <a:gd name="connsiteX20" fmla="*/ 257301 w 283030"/>
              <a:gd name="connsiteY20" fmla="*/ 25743 h 257428"/>
              <a:gd name="connsiteX21" fmla="*/ 257301 w 283030"/>
              <a:gd name="connsiteY21" fmla="*/ 180198 h 25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030" h="257428">
                <a:moveTo>
                  <a:pt x="257301" y="0"/>
                </a:moveTo>
                <a:lnTo>
                  <a:pt x="25730" y="0"/>
                </a:lnTo>
                <a:cubicBezTo>
                  <a:pt x="11577" y="0"/>
                  <a:pt x="0" y="11584"/>
                  <a:pt x="0" y="25743"/>
                </a:cubicBezTo>
                <a:lnTo>
                  <a:pt x="0" y="180198"/>
                </a:lnTo>
                <a:cubicBezTo>
                  <a:pt x="0" y="194357"/>
                  <a:pt x="11577" y="205941"/>
                  <a:pt x="25730" y="205941"/>
                </a:cubicBezTo>
                <a:lnTo>
                  <a:pt x="115783" y="205941"/>
                </a:lnTo>
                <a:lnTo>
                  <a:pt x="115783" y="231686"/>
                </a:lnTo>
                <a:lnTo>
                  <a:pt x="90053" y="231686"/>
                </a:lnTo>
                <a:lnTo>
                  <a:pt x="90053" y="257428"/>
                </a:lnTo>
                <a:lnTo>
                  <a:pt x="192973" y="257428"/>
                </a:lnTo>
                <a:lnTo>
                  <a:pt x="192973" y="231686"/>
                </a:lnTo>
                <a:lnTo>
                  <a:pt x="167243" y="231686"/>
                </a:lnTo>
                <a:lnTo>
                  <a:pt x="167243" y="205941"/>
                </a:lnTo>
                <a:lnTo>
                  <a:pt x="257301" y="205941"/>
                </a:lnTo>
                <a:cubicBezTo>
                  <a:pt x="271453" y="205941"/>
                  <a:pt x="283031" y="194357"/>
                  <a:pt x="283031" y="180198"/>
                </a:cubicBezTo>
                <a:lnTo>
                  <a:pt x="283031" y="25743"/>
                </a:lnTo>
                <a:cubicBezTo>
                  <a:pt x="283031" y="11584"/>
                  <a:pt x="271453" y="0"/>
                  <a:pt x="257301" y="0"/>
                </a:cubicBezTo>
                <a:close/>
                <a:moveTo>
                  <a:pt x="257301" y="180198"/>
                </a:moveTo>
                <a:lnTo>
                  <a:pt x="25730" y="180198"/>
                </a:lnTo>
                <a:lnTo>
                  <a:pt x="25730" y="25743"/>
                </a:lnTo>
                <a:lnTo>
                  <a:pt x="257301" y="25743"/>
                </a:lnTo>
                <a:lnTo>
                  <a:pt x="257301" y="180198"/>
                </a:lnTo>
                <a:close/>
              </a:path>
            </a:pathLst>
          </a:custGeom>
          <a:solidFill>
            <a:srgbClr val="34333D"/>
          </a:solidFill>
          <a:ln w="4574"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6A189922-B933-7697-640B-9ABE22791FAF}"/>
              </a:ext>
            </a:extLst>
          </p:cNvPr>
          <p:cNvSpPr/>
          <p:nvPr/>
        </p:nvSpPr>
        <p:spPr>
          <a:xfrm>
            <a:off x="2237597" y="1762053"/>
            <a:ext cx="257300" cy="257428"/>
          </a:xfrm>
          <a:custGeom>
            <a:avLst/>
            <a:gdLst>
              <a:gd name="connsiteX0" fmla="*/ 128650 w 257300"/>
              <a:gd name="connsiteY0" fmla="*/ 30569 h 257428"/>
              <a:gd name="connsiteX1" fmla="*/ 162417 w 257300"/>
              <a:gd name="connsiteY1" fmla="*/ 64357 h 257428"/>
              <a:gd name="connsiteX2" fmla="*/ 128650 w 257300"/>
              <a:gd name="connsiteY2" fmla="*/ 98144 h 257428"/>
              <a:gd name="connsiteX3" fmla="*/ 94879 w 257300"/>
              <a:gd name="connsiteY3" fmla="*/ 64357 h 257428"/>
              <a:gd name="connsiteX4" fmla="*/ 128650 w 257300"/>
              <a:gd name="connsiteY4" fmla="*/ 30569 h 257428"/>
              <a:gd name="connsiteX5" fmla="*/ 128650 w 257300"/>
              <a:gd name="connsiteY5" fmla="*/ 175372 h 257428"/>
              <a:gd name="connsiteX6" fmla="*/ 226745 w 257300"/>
              <a:gd name="connsiteY6" fmla="*/ 209159 h 257428"/>
              <a:gd name="connsiteX7" fmla="*/ 226745 w 257300"/>
              <a:gd name="connsiteY7" fmla="*/ 226858 h 257428"/>
              <a:gd name="connsiteX8" fmla="*/ 30551 w 257300"/>
              <a:gd name="connsiteY8" fmla="*/ 226858 h 257428"/>
              <a:gd name="connsiteX9" fmla="*/ 30551 w 257300"/>
              <a:gd name="connsiteY9" fmla="*/ 209159 h 257428"/>
              <a:gd name="connsiteX10" fmla="*/ 128650 w 257300"/>
              <a:gd name="connsiteY10" fmla="*/ 175372 h 257428"/>
              <a:gd name="connsiteX11" fmla="*/ 128650 w 257300"/>
              <a:gd name="connsiteY11" fmla="*/ 0 h 257428"/>
              <a:gd name="connsiteX12" fmla="*/ 64323 w 257300"/>
              <a:gd name="connsiteY12" fmla="*/ 64357 h 257428"/>
              <a:gd name="connsiteX13" fmla="*/ 128650 w 257300"/>
              <a:gd name="connsiteY13" fmla="*/ 128713 h 257428"/>
              <a:gd name="connsiteX14" fmla="*/ 192973 w 257300"/>
              <a:gd name="connsiteY14" fmla="*/ 64357 h 257428"/>
              <a:gd name="connsiteX15" fmla="*/ 128650 w 257300"/>
              <a:gd name="connsiteY15" fmla="*/ 0 h 257428"/>
              <a:gd name="connsiteX16" fmla="*/ 128650 w 257300"/>
              <a:gd name="connsiteY16" fmla="*/ 144803 h 257428"/>
              <a:gd name="connsiteX17" fmla="*/ 0 w 257300"/>
              <a:gd name="connsiteY17" fmla="*/ 209159 h 257428"/>
              <a:gd name="connsiteX18" fmla="*/ 0 w 257300"/>
              <a:gd name="connsiteY18" fmla="*/ 257428 h 257428"/>
              <a:gd name="connsiteX19" fmla="*/ 257301 w 257300"/>
              <a:gd name="connsiteY19" fmla="*/ 257428 h 257428"/>
              <a:gd name="connsiteX20" fmla="*/ 257301 w 257300"/>
              <a:gd name="connsiteY20" fmla="*/ 209159 h 257428"/>
              <a:gd name="connsiteX21" fmla="*/ 128650 w 257300"/>
              <a:gd name="connsiteY21" fmla="*/ 144803 h 25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7300" h="257428">
                <a:moveTo>
                  <a:pt x="128650" y="30569"/>
                </a:moveTo>
                <a:cubicBezTo>
                  <a:pt x="147304" y="30569"/>
                  <a:pt x="162417" y="45693"/>
                  <a:pt x="162417" y="64357"/>
                </a:cubicBezTo>
                <a:cubicBezTo>
                  <a:pt x="162417" y="83020"/>
                  <a:pt x="147304" y="98144"/>
                  <a:pt x="128650" y="98144"/>
                </a:cubicBezTo>
                <a:cubicBezTo>
                  <a:pt x="109997" y="98144"/>
                  <a:pt x="94879" y="83020"/>
                  <a:pt x="94879" y="64357"/>
                </a:cubicBezTo>
                <a:cubicBezTo>
                  <a:pt x="94879" y="45693"/>
                  <a:pt x="109997" y="30569"/>
                  <a:pt x="128650" y="30569"/>
                </a:cubicBezTo>
                <a:moveTo>
                  <a:pt x="128650" y="175372"/>
                </a:moveTo>
                <a:cubicBezTo>
                  <a:pt x="176410" y="175372"/>
                  <a:pt x="226745" y="198862"/>
                  <a:pt x="226745" y="209159"/>
                </a:cubicBezTo>
                <a:lnTo>
                  <a:pt x="226745" y="226858"/>
                </a:lnTo>
                <a:lnTo>
                  <a:pt x="30551" y="226858"/>
                </a:lnTo>
                <a:lnTo>
                  <a:pt x="30551" y="209159"/>
                </a:lnTo>
                <a:cubicBezTo>
                  <a:pt x="30551" y="198862"/>
                  <a:pt x="80886" y="175372"/>
                  <a:pt x="128650" y="175372"/>
                </a:cubicBezTo>
                <a:moveTo>
                  <a:pt x="128650" y="0"/>
                </a:moveTo>
                <a:cubicBezTo>
                  <a:pt x="93109" y="0"/>
                  <a:pt x="64323" y="28800"/>
                  <a:pt x="64323" y="64357"/>
                </a:cubicBezTo>
                <a:cubicBezTo>
                  <a:pt x="64323" y="99914"/>
                  <a:pt x="93109" y="128713"/>
                  <a:pt x="128650" y="128713"/>
                </a:cubicBezTo>
                <a:cubicBezTo>
                  <a:pt x="164188" y="128713"/>
                  <a:pt x="192973" y="99914"/>
                  <a:pt x="192973" y="64357"/>
                </a:cubicBezTo>
                <a:cubicBezTo>
                  <a:pt x="192973" y="28800"/>
                  <a:pt x="164188" y="0"/>
                  <a:pt x="128650" y="0"/>
                </a:cubicBezTo>
                <a:close/>
                <a:moveTo>
                  <a:pt x="128650" y="144803"/>
                </a:moveTo>
                <a:cubicBezTo>
                  <a:pt x="85712" y="144803"/>
                  <a:pt x="0" y="166362"/>
                  <a:pt x="0" y="209159"/>
                </a:cubicBezTo>
                <a:lnTo>
                  <a:pt x="0" y="257428"/>
                </a:lnTo>
                <a:lnTo>
                  <a:pt x="257301" y="257428"/>
                </a:lnTo>
                <a:lnTo>
                  <a:pt x="257301" y="209159"/>
                </a:lnTo>
                <a:cubicBezTo>
                  <a:pt x="257301" y="166362"/>
                  <a:pt x="171584" y="144803"/>
                  <a:pt x="128650" y="144803"/>
                </a:cubicBezTo>
                <a:close/>
              </a:path>
            </a:pathLst>
          </a:custGeom>
          <a:solidFill>
            <a:srgbClr val="34333D"/>
          </a:solidFill>
          <a:ln w="4574"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14F5B56F-7018-5C60-F663-2A66FEDAEB85}"/>
              </a:ext>
            </a:extLst>
          </p:cNvPr>
          <p:cNvSpPr/>
          <p:nvPr/>
        </p:nvSpPr>
        <p:spPr>
          <a:xfrm>
            <a:off x="5702746" y="1762053"/>
            <a:ext cx="263841" cy="257427"/>
          </a:xfrm>
          <a:custGeom>
            <a:avLst/>
            <a:gdLst>
              <a:gd name="connsiteX0" fmla="*/ 131921 w 263841"/>
              <a:gd name="connsiteY0" fmla="*/ 0 h 257427"/>
              <a:gd name="connsiteX1" fmla="*/ 0 w 263841"/>
              <a:gd name="connsiteY1" fmla="*/ 131980 h 257427"/>
              <a:gd name="connsiteX2" fmla="*/ 90204 w 263841"/>
              <a:gd name="connsiteY2" fmla="*/ 257200 h 257427"/>
              <a:gd name="connsiteX3" fmla="*/ 99215 w 263841"/>
              <a:gd name="connsiteY3" fmla="*/ 250838 h 257427"/>
              <a:gd name="connsiteX4" fmla="*/ 99032 w 263841"/>
              <a:gd name="connsiteY4" fmla="*/ 228391 h 257427"/>
              <a:gd name="connsiteX5" fmla="*/ 54617 w 263841"/>
              <a:gd name="connsiteY5" fmla="*/ 210702 h 257427"/>
              <a:gd name="connsiteX6" fmla="*/ 39979 w 263841"/>
              <a:gd name="connsiteY6" fmla="*/ 191397 h 257427"/>
              <a:gd name="connsiteX7" fmla="*/ 40894 w 263841"/>
              <a:gd name="connsiteY7" fmla="*/ 183375 h 257427"/>
              <a:gd name="connsiteX8" fmla="*/ 61066 w 263841"/>
              <a:gd name="connsiteY8" fmla="*/ 196975 h 257427"/>
              <a:gd name="connsiteX9" fmla="*/ 99444 w 263841"/>
              <a:gd name="connsiteY9" fmla="*/ 207941 h 257427"/>
              <a:gd name="connsiteX10" fmla="*/ 107861 w 263841"/>
              <a:gd name="connsiteY10" fmla="*/ 190298 h 257427"/>
              <a:gd name="connsiteX11" fmla="*/ 47755 w 263841"/>
              <a:gd name="connsiteY11" fmla="*/ 125073 h 257427"/>
              <a:gd name="connsiteX12" fmla="*/ 61341 w 263841"/>
              <a:gd name="connsiteY12" fmla="*/ 89660 h 257427"/>
              <a:gd name="connsiteX13" fmla="*/ 62622 w 263841"/>
              <a:gd name="connsiteY13" fmla="*/ 54734 h 257427"/>
              <a:gd name="connsiteX14" fmla="*/ 98895 w 263841"/>
              <a:gd name="connsiteY14" fmla="*/ 68263 h 257427"/>
              <a:gd name="connsiteX15" fmla="*/ 131921 w 263841"/>
              <a:gd name="connsiteY15" fmla="*/ 63821 h 257427"/>
              <a:gd name="connsiteX16" fmla="*/ 164947 w 263841"/>
              <a:gd name="connsiteY16" fmla="*/ 68263 h 257427"/>
              <a:gd name="connsiteX17" fmla="*/ 201175 w 263841"/>
              <a:gd name="connsiteY17" fmla="*/ 54734 h 257427"/>
              <a:gd name="connsiteX18" fmla="*/ 202501 w 263841"/>
              <a:gd name="connsiteY18" fmla="*/ 89660 h 257427"/>
              <a:gd name="connsiteX19" fmla="*/ 216041 w 263841"/>
              <a:gd name="connsiteY19" fmla="*/ 125073 h 257427"/>
              <a:gd name="connsiteX20" fmla="*/ 155844 w 263841"/>
              <a:gd name="connsiteY20" fmla="*/ 190195 h 257427"/>
              <a:gd name="connsiteX21" fmla="*/ 164764 w 263841"/>
              <a:gd name="connsiteY21" fmla="*/ 214634 h 257427"/>
              <a:gd name="connsiteX22" fmla="*/ 164627 w 263841"/>
              <a:gd name="connsiteY22" fmla="*/ 250838 h 257427"/>
              <a:gd name="connsiteX23" fmla="*/ 173684 w 263841"/>
              <a:gd name="connsiteY23" fmla="*/ 257186 h 257427"/>
              <a:gd name="connsiteX24" fmla="*/ 263842 w 263841"/>
              <a:gd name="connsiteY24" fmla="*/ 131980 h 257427"/>
              <a:gd name="connsiteX25" fmla="*/ 131921 w 263841"/>
              <a:gd name="connsiteY25" fmla="*/ 0 h 25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3841" h="257427">
                <a:moveTo>
                  <a:pt x="131921" y="0"/>
                </a:moveTo>
                <a:cubicBezTo>
                  <a:pt x="59053" y="0"/>
                  <a:pt x="0" y="59085"/>
                  <a:pt x="0" y="131980"/>
                </a:cubicBezTo>
                <a:cubicBezTo>
                  <a:pt x="0" y="190282"/>
                  <a:pt x="37783" y="239745"/>
                  <a:pt x="90204" y="257200"/>
                </a:cubicBezTo>
                <a:cubicBezTo>
                  <a:pt x="96837" y="258408"/>
                  <a:pt x="99215" y="254335"/>
                  <a:pt x="99215" y="250838"/>
                </a:cubicBezTo>
                <a:cubicBezTo>
                  <a:pt x="99215" y="247703"/>
                  <a:pt x="99124" y="239406"/>
                  <a:pt x="99032" y="228391"/>
                </a:cubicBezTo>
                <a:cubicBezTo>
                  <a:pt x="62347" y="236368"/>
                  <a:pt x="54617" y="210702"/>
                  <a:pt x="54617" y="210702"/>
                </a:cubicBezTo>
                <a:cubicBezTo>
                  <a:pt x="48624" y="195456"/>
                  <a:pt x="39979" y="191397"/>
                  <a:pt x="39979" y="191397"/>
                </a:cubicBezTo>
                <a:cubicBezTo>
                  <a:pt x="27994" y="183209"/>
                  <a:pt x="40894" y="183375"/>
                  <a:pt x="40894" y="183375"/>
                </a:cubicBezTo>
                <a:cubicBezTo>
                  <a:pt x="54114" y="184308"/>
                  <a:pt x="61066" y="196975"/>
                  <a:pt x="61066" y="196975"/>
                </a:cubicBezTo>
                <a:cubicBezTo>
                  <a:pt x="72822" y="217142"/>
                  <a:pt x="91943" y="211319"/>
                  <a:pt x="99444" y="207941"/>
                </a:cubicBezTo>
                <a:cubicBezTo>
                  <a:pt x="100679" y="199412"/>
                  <a:pt x="104064" y="193597"/>
                  <a:pt x="107861" y="190298"/>
                </a:cubicBezTo>
                <a:cubicBezTo>
                  <a:pt x="78540" y="186967"/>
                  <a:pt x="47755" y="175645"/>
                  <a:pt x="47755" y="125073"/>
                </a:cubicBezTo>
                <a:cubicBezTo>
                  <a:pt x="47755" y="110666"/>
                  <a:pt x="52878" y="98885"/>
                  <a:pt x="61341" y="89660"/>
                </a:cubicBezTo>
                <a:cubicBezTo>
                  <a:pt x="59968" y="86321"/>
                  <a:pt x="55440" y="72904"/>
                  <a:pt x="62622" y="54734"/>
                </a:cubicBezTo>
                <a:cubicBezTo>
                  <a:pt x="62622" y="54734"/>
                  <a:pt x="73691" y="51185"/>
                  <a:pt x="98895" y="68263"/>
                </a:cubicBezTo>
                <a:cubicBezTo>
                  <a:pt x="109416" y="65336"/>
                  <a:pt x="120714" y="63872"/>
                  <a:pt x="131921" y="63821"/>
                </a:cubicBezTo>
                <a:cubicBezTo>
                  <a:pt x="143128" y="63872"/>
                  <a:pt x="154426" y="65336"/>
                  <a:pt x="164947" y="68263"/>
                </a:cubicBezTo>
                <a:cubicBezTo>
                  <a:pt x="190151" y="51185"/>
                  <a:pt x="201175" y="54734"/>
                  <a:pt x="201175" y="54734"/>
                </a:cubicBezTo>
                <a:cubicBezTo>
                  <a:pt x="208402" y="72904"/>
                  <a:pt x="203874" y="86321"/>
                  <a:pt x="202501" y="89660"/>
                </a:cubicBezTo>
                <a:cubicBezTo>
                  <a:pt x="210964" y="98885"/>
                  <a:pt x="216041" y="110666"/>
                  <a:pt x="216041" y="125073"/>
                </a:cubicBezTo>
                <a:cubicBezTo>
                  <a:pt x="216041" y="175771"/>
                  <a:pt x="185211" y="186928"/>
                  <a:pt x="155844" y="190195"/>
                </a:cubicBezTo>
                <a:cubicBezTo>
                  <a:pt x="160556" y="194269"/>
                  <a:pt x="164764" y="202324"/>
                  <a:pt x="164764" y="214634"/>
                </a:cubicBezTo>
                <a:cubicBezTo>
                  <a:pt x="164764" y="232276"/>
                  <a:pt x="164627" y="246509"/>
                  <a:pt x="164627" y="250838"/>
                </a:cubicBezTo>
                <a:cubicBezTo>
                  <a:pt x="164627" y="254367"/>
                  <a:pt x="167005" y="258472"/>
                  <a:pt x="173684" y="257186"/>
                </a:cubicBezTo>
                <a:cubicBezTo>
                  <a:pt x="226059" y="239699"/>
                  <a:pt x="263842" y="190266"/>
                  <a:pt x="263842" y="131980"/>
                </a:cubicBezTo>
                <a:cubicBezTo>
                  <a:pt x="263842" y="59085"/>
                  <a:pt x="204743" y="0"/>
                  <a:pt x="131921" y="0"/>
                </a:cubicBezTo>
                <a:close/>
              </a:path>
            </a:pathLst>
          </a:custGeom>
          <a:solidFill>
            <a:srgbClr val="34333D"/>
          </a:solidFill>
          <a:ln w="4574" cap="flat">
            <a:noFill/>
            <a:prstDash val="solid"/>
            <a:miter/>
          </a:ln>
        </p:spPr>
        <p:txBody>
          <a:bodyPr rtlCol="0" anchor="ctr"/>
          <a:lstStyle/>
          <a:p>
            <a:endParaRPr lang="en-US"/>
          </a:p>
        </p:txBody>
      </p:sp>
      <p:grpSp>
        <p:nvGrpSpPr>
          <p:cNvPr id="143" name="Graphic 5">
            <a:extLst>
              <a:ext uri="{FF2B5EF4-FFF2-40B4-BE49-F238E27FC236}">
                <a16:creationId xmlns:a16="http://schemas.microsoft.com/office/drawing/2014/main" id="{4082E01E-C3DD-891D-070A-7FA1CE3518D2}"/>
              </a:ext>
            </a:extLst>
          </p:cNvPr>
          <p:cNvGrpSpPr/>
          <p:nvPr/>
        </p:nvGrpSpPr>
        <p:grpSpPr>
          <a:xfrm>
            <a:off x="5760610" y="2166926"/>
            <a:ext cx="144454" cy="823617"/>
            <a:chOff x="7703711" y="2477536"/>
            <a:chExt cx="144454" cy="823617"/>
          </a:xfrm>
        </p:grpSpPr>
        <p:sp>
          <p:nvSpPr>
            <p:cNvPr id="144" name="Freeform 143">
              <a:extLst>
                <a:ext uri="{FF2B5EF4-FFF2-40B4-BE49-F238E27FC236}">
                  <a16:creationId xmlns:a16="http://schemas.microsoft.com/office/drawing/2014/main" id="{6C294C94-816A-222B-0C5E-4959BA11BBBE}"/>
                </a:ext>
              </a:extLst>
            </p:cNvPr>
            <p:cNvSpPr/>
            <p:nvPr/>
          </p:nvSpPr>
          <p:spPr>
            <a:xfrm>
              <a:off x="7703711" y="3156620"/>
              <a:ext cx="144454" cy="144533"/>
            </a:xfrm>
            <a:custGeom>
              <a:avLst/>
              <a:gdLst>
                <a:gd name="connsiteX0" fmla="*/ 0 w 144454"/>
                <a:gd name="connsiteY0" fmla="*/ 72267 h 144533"/>
                <a:gd name="connsiteX1" fmla="*/ 72227 w 144454"/>
                <a:gd name="connsiteY1" fmla="*/ 144534 h 144533"/>
                <a:gd name="connsiteX2" fmla="*/ 144455 w 144454"/>
                <a:gd name="connsiteY2" fmla="*/ 72267 h 144533"/>
                <a:gd name="connsiteX3" fmla="*/ 72227 w 144454"/>
                <a:gd name="connsiteY3" fmla="*/ 0 h 144533"/>
                <a:gd name="connsiteX4" fmla="*/ 72227 w 144454"/>
                <a:gd name="connsiteY4" fmla="*/ 0 h 144533"/>
                <a:gd name="connsiteX5" fmla="*/ 0 w 144454"/>
                <a:gd name="connsiteY5" fmla="*/ 72267 h 14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54" h="144533">
                  <a:moveTo>
                    <a:pt x="0" y="72267"/>
                  </a:moveTo>
                  <a:cubicBezTo>
                    <a:pt x="0" y="112178"/>
                    <a:pt x="32340" y="144534"/>
                    <a:pt x="72227" y="144534"/>
                  </a:cubicBezTo>
                  <a:cubicBezTo>
                    <a:pt x="112114" y="144534"/>
                    <a:pt x="144455" y="112178"/>
                    <a:pt x="144455" y="72267"/>
                  </a:cubicBezTo>
                  <a:cubicBezTo>
                    <a:pt x="144455" y="32355"/>
                    <a:pt x="112114" y="0"/>
                    <a:pt x="72227" y="0"/>
                  </a:cubicBezTo>
                  <a:cubicBezTo>
                    <a:pt x="72227" y="0"/>
                    <a:pt x="72227" y="0"/>
                    <a:pt x="72227" y="0"/>
                  </a:cubicBezTo>
                  <a:cubicBezTo>
                    <a:pt x="32340" y="4"/>
                    <a:pt x="0" y="32355"/>
                    <a:pt x="0" y="72267"/>
                  </a:cubicBezTo>
                  <a:close/>
                </a:path>
              </a:pathLst>
            </a:custGeom>
            <a:solidFill>
              <a:schemeClr val="tx1">
                <a:lumMod val="50000"/>
                <a:lumOff val="50000"/>
              </a:schemeClr>
            </a:solidFill>
            <a:ln w="4574" cap="flat">
              <a:noFill/>
              <a:prstDash val="solid"/>
              <a:miter/>
            </a:ln>
          </p:spPr>
          <p:txBody>
            <a:bodyPr rtlCol="0" anchor="ctr"/>
            <a:lstStyle/>
            <a:p>
              <a:endParaRPr lang="en-US"/>
            </a:p>
          </p:txBody>
        </p:sp>
        <p:grpSp>
          <p:nvGrpSpPr>
            <p:cNvPr id="145" name="Graphic 5">
              <a:extLst>
                <a:ext uri="{FF2B5EF4-FFF2-40B4-BE49-F238E27FC236}">
                  <a16:creationId xmlns:a16="http://schemas.microsoft.com/office/drawing/2014/main" id="{979D1733-71CC-1799-9247-FD64FA73E97B}"/>
                </a:ext>
              </a:extLst>
            </p:cNvPr>
            <p:cNvGrpSpPr/>
            <p:nvPr/>
          </p:nvGrpSpPr>
          <p:grpSpPr>
            <a:xfrm>
              <a:off x="7741723" y="2477536"/>
              <a:ext cx="68430" cy="753189"/>
              <a:chOff x="7741723" y="2477536"/>
              <a:chExt cx="68430" cy="753189"/>
            </a:xfrm>
            <a:solidFill>
              <a:srgbClr val="34333D"/>
            </a:solidFill>
          </p:grpSpPr>
          <p:sp>
            <p:nvSpPr>
              <p:cNvPr id="147" name="Freeform 146">
                <a:extLst>
                  <a:ext uri="{FF2B5EF4-FFF2-40B4-BE49-F238E27FC236}">
                    <a16:creationId xmlns:a16="http://schemas.microsoft.com/office/drawing/2014/main" id="{86D462BF-66B6-1968-F873-21ADF95AEE52}"/>
                  </a:ext>
                </a:extLst>
              </p:cNvPr>
              <p:cNvSpPr/>
              <p:nvPr/>
            </p:nvSpPr>
            <p:spPr>
              <a:xfrm>
                <a:off x="7775938" y="2526802"/>
                <a:ext cx="4574" cy="703924"/>
              </a:xfrm>
              <a:custGeom>
                <a:avLst/>
                <a:gdLst>
                  <a:gd name="connsiteX0" fmla="*/ 0 w 4574"/>
                  <a:gd name="connsiteY0" fmla="*/ 703924 h 703924"/>
                  <a:gd name="connsiteX1" fmla="*/ 0 w 4574"/>
                  <a:gd name="connsiteY1" fmla="*/ 0 h 703924"/>
                </a:gdLst>
                <a:ahLst/>
                <a:cxnLst>
                  <a:cxn ang="0">
                    <a:pos x="connsiteX0" y="connsiteY0"/>
                  </a:cxn>
                  <a:cxn ang="0">
                    <a:pos x="connsiteX1" y="connsiteY1"/>
                  </a:cxn>
                </a:cxnLst>
                <a:rect l="l" t="t" r="r" b="b"/>
                <a:pathLst>
                  <a:path w="4574" h="703924">
                    <a:moveTo>
                      <a:pt x="0" y="703924"/>
                    </a:moveTo>
                    <a:lnTo>
                      <a:pt x="0" y="0"/>
                    </a:lnTo>
                  </a:path>
                </a:pathLst>
              </a:custGeom>
              <a:ln w="13723" cap="flat">
                <a:solidFill>
                  <a:srgbClr val="34333D"/>
                </a:solid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D1CD17ED-67A7-AFFF-D98B-BD49C9BFFA87}"/>
                  </a:ext>
                </a:extLst>
              </p:cNvPr>
              <p:cNvSpPr/>
              <p:nvPr/>
            </p:nvSpPr>
            <p:spPr>
              <a:xfrm>
                <a:off x="7741723" y="2477536"/>
                <a:ext cx="68430" cy="59278"/>
              </a:xfrm>
              <a:custGeom>
                <a:avLst/>
                <a:gdLst>
                  <a:gd name="connsiteX0" fmla="*/ 68430 w 68430"/>
                  <a:gd name="connsiteY0" fmla="*/ 59279 h 59278"/>
                  <a:gd name="connsiteX1" fmla="*/ 34215 w 68430"/>
                  <a:gd name="connsiteY1" fmla="*/ 0 h 59278"/>
                  <a:gd name="connsiteX2" fmla="*/ 0 w 68430"/>
                  <a:gd name="connsiteY2" fmla="*/ 59279 h 59278"/>
                </a:gdLst>
                <a:ahLst/>
                <a:cxnLst>
                  <a:cxn ang="0">
                    <a:pos x="connsiteX0" y="connsiteY0"/>
                  </a:cxn>
                  <a:cxn ang="0">
                    <a:pos x="connsiteX1" y="connsiteY1"/>
                  </a:cxn>
                  <a:cxn ang="0">
                    <a:pos x="connsiteX2" y="connsiteY2"/>
                  </a:cxn>
                </a:cxnLst>
                <a:rect l="l" t="t" r="r" b="b"/>
                <a:pathLst>
                  <a:path w="68430" h="59278">
                    <a:moveTo>
                      <a:pt x="68430" y="59279"/>
                    </a:moveTo>
                    <a:lnTo>
                      <a:pt x="34215" y="0"/>
                    </a:lnTo>
                    <a:lnTo>
                      <a:pt x="0" y="59279"/>
                    </a:lnTo>
                    <a:close/>
                  </a:path>
                </a:pathLst>
              </a:custGeom>
              <a:solidFill>
                <a:srgbClr val="34333D"/>
              </a:solidFill>
              <a:ln w="4574" cap="flat">
                <a:noFill/>
                <a:prstDash val="solid"/>
                <a:miter/>
              </a:ln>
            </p:spPr>
            <p:txBody>
              <a:bodyPr rtlCol="0" anchor="ctr"/>
              <a:lstStyle/>
              <a:p>
                <a:endParaRPr lang="en-US"/>
              </a:p>
            </p:txBody>
          </p:sp>
        </p:grpSp>
        <p:sp>
          <p:nvSpPr>
            <p:cNvPr id="146" name="Freeform 145">
              <a:extLst>
                <a:ext uri="{FF2B5EF4-FFF2-40B4-BE49-F238E27FC236}">
                  <a16:creationId xmlns:a16="http://schemas.microsoft.com/office/drawing/2014/main" id="{2929CC76-BA45-F7A1-5F0D-DD736F4657BE}"/>
                </a:ext>
              </a:extLst>
            </p:cNvPr>
            <p:cNvSpPr/>
            <p:nvPr/>
          </p:nvSpPr>
          <p:spPr>
            <a:xfrm>
              <a:off x="7739802" y="3192788"/>
              <a:ext cx="72227" cy="72267"/>
            </a:xfrm>
            <a:custGeom>
              <a:avLst/>
              <a:gdLst>
                <a:gd name="connsiteX0" fmla="*/ 72227 w 72227"/>
                <a:gd name="connsiteY0" fmla="*/ 36136 h 72267"/>
                <a:gd name="connsiteX1" fmla="*/ 36137 w 72227"/>
                <a:gd name="connsiteY1" fmla="*/ 72267 h 72267"/>
                <a:gd name="connsiteX2" fmla="*/ 0 w 72227"/>
                <a:gd name="connsiteY2" fmla="*/ 36136 h 72267"/>
                <a:gd name="connsiteX3" fmla="*/ 36137 w 72227"/>
                <a:gd name="connsiteY3" fmla="*/ 0 h 72267"/>
                <a:gd name="connsiteX4" fmla="*/ 36137 w 72227"/>
                <a:gd name="connsiteY4" fmla="*/ 0 h 72267"/>
                <a:gd name="connsiteX5" fmla="*/ 72227 w 72227"/>
                <a:gd name="connsiteY5" fmla="*/ 36136 h 7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27" h="72267">
                  <a:moveTo>
                    <a:pt x="72227" y="36136"/>
                  </a:moveTo>
                  <a:cubicBezTo>
                    <a:pt x="72227" y="56089"/>
                    <a:pt x="56080" y="72267"/>
                    <a:pt x="36137" y="72267"/>
                  </a:cubicBezTo>
                  <a:cubicBezTo>
                    <a:pt x="16193" y="72267"/>
                    <a:pt x="0" y="56089"/>
                    <a:pt x="0" y="36136"/>
                  </a:cubicBezTo>
                  <a:cubicBezTo>
                    <a:pt x="0" y="16178"/>
                    <a:pt x="16193" y="0"/>
                    <a:pt x="36137" y="0"/>
                  </a:cubicBezTo>
                  <a:cubicBezTo>
                    <a:pt x="36137" y="0"/>
                    <a:pt x="36137" y="0"/>
                    <a:pt x="36137" y="0"/>
                  </a:cubicBezTo>
                  <a:cubicBezTo>
                    <a:pt x="56080" y="5"/>
                    <a:pt x="72227" y="16178"/>
                    <a:pt x="72227" y="36136"/>
                  </a:cubicBezTo>
                  <a:close/>
                </a:path>
              </a:pathLst>
            </a:custGeom>
            <a:solidFill>
              <a:srgbClr val="34333D"/>
            </a:solidFill>
            <a:ln w="4574" cap="flat">
              <a:noFill/>
              <a:prstDash val="solid"/>
              <a:miter/>
            </a:ln>
          </p:spPr>
          <p:txBody>
            <a:bodyPr rtlCol="0" anchor="ctr"/>
            <a:lstStyle/>
            <a:p>
              <a:endParaRPr lang="en-US"/>
            </a:p>
          </p:txBody>
        </p:sp>
      </p:grpSp>
      <p:grpSp>
        <p:nvGrpSpPr>
          <p:cNvPr id="149" name="Graphic 5">
            <a:extLst>
              <a:ext uri="{FF2B5EF4-FFF2-40B4-BE49-F238E27FC236}">
                <a16:creationId xmlns:a16="http://schemas.microsoft.com/office/drawing/2014/main" id="{97705F6D-A380-09D0-26D4-D362E43F3385}"/>
              </a:ext>
            </a:extLst>
          </p:cNvPr>
          <p:cNvGrpSpPr/>
          <p:nvPr/>
        </p:nvGrpSpPr>
        <p:grpSpPr>
          <a:xfrm>
            <a:off x="4026263" y="2166926"/>
            <a:ext cx="144463" cy="823617"/>
            <a:chOff x="5969364" y="2477536"/>
            <a:chExt cx="144463" cy="823617"/>
          </a:xfrm>
        </p:grpSpPr>
        <p:sp>
          <p:nvSpPr>
            <p:cNvPr id="150" name="Freeform 149">
              <a:extLst>
                <a:ext uri="{FF2B5EF4-FFF2-40B4-BE49-F238E27FC236}">
                  <a16:creationId xmlns:a16="http://schemas.microsoft.com/office/drawing/2014/main" id="{A2049A38-7AD3-8C78-8B05-4A4B8539FFA5}"/>
                </a:ext>
              </a:extLst>
            </p:cNvPr>
            <p:cNvSpPr/>
            <p:nvPr/>
          </p:nvSpPr>
          <p:spPr>
            <a:xfrm>
              <a:off x="5969364" y="2477536"/>
              <a:ext cx="144463" cy="144533"/>
            </a:xfrm>
            <a:custGeom>
              <a:avLst/>
              <a:gdLst>
                <a:gd name="connsiteX0" fmla="*/ 144464 w 144463"/>
                <a:gd name="connsiteY0" fmla="*/ 72272 h 144533"/>
                <a:gd name="connsiteX1" fmla="*/ 72232 w 144463"/>
                <a:gd name="connsiteY1" fmla="*/ 0 h 144533"/>
                <a:gd name="connsiteX2" fmla="*/ 0 w 144463"/>
                <a:gd name="connsiteY2" fmla="*/ 72267 h 144533"/>
                <a:gd name="connsiteX3" fmla="*/ 72227 w 144463"/>
                <a:gd name="connsiteY3" fmla="*/ 144534 h 144533"/>
                <a:gd name="connsiteX4" fmla="*/ 72232 w 144463"/>
                <a:gd name="connsiteY4" fmla="*/ 144534 h 144533"/>
                <a:gd name="connsiteX5" fmla="*/ 144464 w 144463"/>
                <a:gd name="connsiteY5" fmla="*/ 72272 h 14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63" h="144533">
                  <a:moveTo>
                    <a:pt x="144464" y="72272"/>
                  </a:moveTo>
                  <a:cubicBezTo>
                    <a:pt x="144464" y="32356"/>
                    <a:pt x="112124" y="0"/>
                    <a:pt x="72232" y="0"/>
                  </a:cubicBezTo>
                  <a:cubicBezTo>
                    <a:pt x="32340" y="0"/>
                    <a:pt x="0" y="32356"/>
                    <a:pt x="0" y="72267"/>
                  </a:cubicBezTo>
                  <a:cubicBezTo>
                    <a:pt x="-4" y="112178"/>
                    <a:pt x="32335" y="144534"/>
                    <a:pt x="72227" y="144534"/>
                  </a:cubicBezTo>
                  <a:cubicBezTo>
                    <a:pt x="72232" y="144534"/>
                    <a:pt x="72232" y="144534"/>
                    <a:pt x="72232" y="144534"/>
                  </a:cubicBezTo>
                  <a:cubicBezTo>
                    <a:pt x="112119" y="144529"/>
                    <a:pt x="144459" y="112178"/>
                    <a:pt x="144464" y="72272"/>
                  </a:cubicBezTo>
                  <a:close/>
                </a:path>
              </a:pathLst>
            </a:custGeom>
            <a:solidFill>
              <a:schemeClr val="tx1">
                <a:lumMod val="50000"/>
                <a:lumOff val="50000"/>
              </a:schemeClr>
            </a:solidFill>
            <a:ln w="4574" cap="flat">
              <a:noFill/>
              <a:prstDash val="solid"/>
              <a:miter/>
            </a:ln>
          </p:spPr>
          <p:txBody>
            <a:bodyPr rtlCol="0" anchor="ctr"/>
            <a:lstStyle/>
            <a:p>
              <a:endParaRPr lang="en-US"/>
            </a:p>
          </p:txBody>
        </p:sp>
        <p:grpSp>
          <p:nvGrpSpPr>
            <p:cNvPr id="151" name="Graphic 5">
              <a:extLst>
                <a:ext uri="{FF2B5EF4-FFF2-40B4-BE49-F238E27FC236}">
                  <a16:creationId xmlns:a16="http://schemas.microsoft.com/office/drawing/2014/main" id="{1104906D-C257-7F5F-D880-AA3F26A40B31}"/>
                </a:ext>
              </a:extLst>
            </p:cNvPr>
            <p:cNvGrpSpPr/>
            <p:nvPr/>
          </p:nvGrpSpPr>
          <p:grpSpPr>
            <a:xfrm>
              <a:off x="6007381" y="2547964"/>
              <a:ext cx="68425" cy="753190"/>
              <a:chOff x="6007381" y="2547964"/>
              <a:chExt cx="68425" cy="753190"/>
            </a:xfrm>
            <a:solidFill>
              <a:srgbClr val="34333D"/>
            </a:solidFill>
          </p:grpSpPr>
          <p:sp>
            <p:nvSpPr>
              <p:cNvPr id="153" name="Freeform 152">
                <a:extLst>
                  <a:ext uri="{FF2B5EF4-FFF2-40B4-BE49-F238E27FC236}">
                    <a16:creationId xmlns:a16="http://schemas.microsoft.com/office/drawing/2014/main" id="{B67BBCA6-B716-8AC8-6049-652D3D25A8F4}"/>
                  </a:ext>
                </a:extLst>
              </p:cNvPr>
              <p:cNvSpPr/>
              <p:nvPr/>
            </p:nvSpPr>
            <p:spPr>
              <a:xfrm>
                <a:off x="6041591" y="2547964"/>
                <a:ext cx="4574" cy="703924"/>
              </a:xfrm>
              <a:custGeom>
                <a:avLst/>
                <a:gdLst>
                  <a:gd name="connsiteX0" fmla="*/ 0 w 4574"/>
                  <a:gd name="connsiteY0" fmla="*/ 0 h 703924"/>
                  <a:gd name="connsiteX1" fmla="*/ 0 w 4574"/>
                  <a:gd name="connsiteY1" fmla="*/ 703924 h 703924"/>
                </a:gdLst>
                <a:ahLst/>
                <a:cxnLst>
                  <a:cxn ang="0">
                    <a:pos x="connsiteX0" y="connsiteY0"/>
                  </a:cxn>
                  <a:cxn ang="0">
                    <a:pos x="connsiteX1" y="connsiteY1"/>
                  </a:cxn>
                </a:cxnLst>
                <a:rect l="l" t="t" r="r" b="b"/>
                <a:pathLst>
                  <a:path w="4574" h="703924">
                    <a:moveTo>
                      <a:pt x="0" y="0"/>
                    </a:moveTo>
                    <a:lnTo>
                      <a:pt x="0" y="703924"/>
                    </a:lnTo>
                  </a:path>
                </a:pathLst>
              </a:custGeom>
              <a:ln w="13723" cap="flat">
                <a:solidFill>
                  <a:srgbClr val="34333D"/>
                </a:solid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CB819335-9679-1FCE-238A-506D9B8A21A4}"/>
                  </a:ext>
                </a:extLst>
              </p:cNvPr>
              <p:cNvSpPr/>
              <p:nvPr/>
            </p:nvSpPr>
            <p:spPr>
              <a:xfrm>
                <a:off x="6007381" y="3241875"/>
                <a:ext cx="68425" cy="59278"/>
              </a:xfrm>
              <a:custGeom>
                <a:avLst/>
                <a:gdLst>
                  <a:gd name="connsiteX0" fmla="*/ 0 w 68425"/>
                  <a:gd name="connsiteY0" fmla="*/ 0 h 59278"/>
                  <a:gd name="connsiteX1" fmla="*/ 34211 w 68425"/>
                  <a:gd name="connsiteY1" fmla="*/ 59279 h 59278"/>
                  <a:gd name="connsiteX2" fmla="*/ 68426 w 68425"/>
                  <a:gd name="connsiteY2" fmla="*/ 0 h 59278"/>
                </a:gdLst>
                <a:ahLst/>
                <a:cxnLst>
                  <a:cxn ang="0">
                    <a:pos x="connsiteX0" y="connsiteY0"/>
                  </a:cxn>
                  <a:cxn ang="0">
                    <a:pos x="connsiteX1" y="connsiteY1"/>
                  </a:cxn>
                  <a:cxn ang="0">
                    <a:pos x="connsiteX2" y="connsiteY2"/>
                  </a:cxn>
                </a:cxnLst>
                <a:rect l="l" t="t" r="r" b="b"/>
                <a:pathLst>
                  <a:path w="68425" h="59278">
                    <a:moveTo>
                      <a:pt x="0" y="0"/>
                    </a:moveTo>
                    <a:lnTo>
                      <a:pt x="34211" y="59279"/>
                    </a:lnTo>
                    <a:lnTo>
                      <a:pt x="68426" y="0"/>
                    </a:lnTo>
                    <a:close/>
                  </a:path>
                </a:pathLst>
              </a:custGeom>
              <a:solidFill>
                <a:srgbClr val="34333D"/>
              </a:solidFill>
              <a:ln w="4574" cap="flat">
                <a:noFill/>
                <a:prstDash val="solid"/>
                <a:miter/>
              </a:ln>
            </p:spPr>
            <p:txBody>
              <a:bodyPr rtlCol="0" anchor="ctr"/>
              <a:lstStyle/>
              <a:p>
                <a:endParaRPr lang="en-US"/>
              </a:p>
            </p:txBody>
          </p:sp>
        </p:grpSp>
        <p:sp>
          <p:nvSpPr>
            <p:cNvPr id="152" name="Freeform 151">
              <a:extLst>
                <a:ext uri="{FF2B5EF4-FFF2-40B4-BE49-F238E27FC236}">
                  <a16:creationId xmlns:a16="http://schemas.microsoft.com/office/drawing/2014/main" id="{1321327C-61A9-AFEC-1942-30DABDB7AEF4}"/>
                </a:ext>
              </a:extLst>
            </p:cNvPr>
            <p:cNvSpPr/>
            <p:nvPr/>
          </p:nvSpPr>
          <p:spPr>
            <a:xfrm>
              <a:off x="6005478" y="2513636"/>
              <a:ext cx="72231" cy="72266"/>
            </a:xfrm>
            <a:custGeom>
              <a:avLst/>
              <a:gdLst>
                <a:gd name="connsiteX0" fmla="*/ 0 w 72231"/>
                <a:gd name="connsiteY0" fmla="*/ 36136 h 72266"/>
                <a:gd name="connsiteX1" fmla="*/ 36114 w 72231"/>
                <a:gd name="connsiteY1" fmla="*/ 0 h 72266"/>
                <a:gd name="connsiteX2" fmla="*/ 72232 w 72231"/>
                <a:gd name="connsiteY2" fmla="*/ 36136 h 72266"/>
                <a:gd name="connsiteX3" fmla="*/ 36114 w 72231"/>
                <a:gd name="connsiteY3" fmla="*/ 72267 h 72266"/>
                <a:gd name="connsiteX4" fmla="*/ 36114 w 72231"/>
                <a:gd name="connsiteY4" fmla="*/ 72267 h 72266"/>
                <a:gd name="connsiteX5" fmla="*/ 0 w 72231"/>
                <a:gd name="connsiteY5" fmla="*/ 36136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31" h="72266">
                  <a:moveTo>
                    <a:pt x="0" y="36136"/>
                  </a:moveTo>
                  <a:cubicBezTo>
                    <a:pt x="0" y="16178"/>
                    <a:pt x="16170" y="0"/>
                    <a:pt x="36114" y="0"/>
                  </a:cubicBezTo>
                  <a:cubicBezTo>
                    <a:pt x="56062" y="0"/>
                    <a:pt x="72232" y="16178"/>
                    <a:pt x="72232" y="36136"/>
                  </a:cubicBezTo>
                  <a:cubicBezTo>
                    <a:pt x="72232" y="56089"/>
                    <a:pt x="56062" y="72267"/>
                    <a:pt x="36114" y="72267"/>
                  </a:cubicBezTo>
                  <a:cubicBezTo>
                    <a:pt x="36114" y="72267"/>
                    <a:pt x="36114" y="72267"/>
                    <a:pt x="36114" y="72267"/>
                  </a:cubicBezTo>
                  <a:cubicBezTo>
                    <a:pt x="16170" y="72267"/>
                    <a:pt x="0" y="56089"/>
                    <a:pt x="0" y="36136"/>
                  </a:cubicBezTo>
                  <a:close/>
                </a:path>
              </a:pathLst>
            </a:custGeom>
            <a:solidFill>
              <a:srgbClr val="34333D"/>
            </a:solidFill>
            <a:ln w="4574" cap="flat">
              <a:noFill/>
              <a:prstDash val="solid"/>
              <a:miter/>
            </a:ln>
          </p:spPr>
          <p:txBody>
            <a:bodyPr rtlCol="0" anchor="ctr"/>
            <a:lstStyle/>
            <a:p>
              <a:endParaRPr lang="en-US"/>
            </a:p>
          </p:txBody>
        </p:sp>
      </p:grpSp>
      <p:grpSp>
        <p:nvGrpSpPr>
          <p:cNvPr id="155" name="Graphic 5">
            <a:extLst>
              <a:ext uri="{FF2B5EF4-FFF2-40B4-BE49-F238E27FC236}">
                <a16:creationId xmlns:a16="http://schemas.microsoft.com/office/drawing/2014/main" id="{CCA24D71-607A-28F6-A01A-E38059684FD9}"/>
              </a:ext>
            </a:extLst>
          </p:cNvPr>
          <p:cNvGrpSpPr/>
          <p:nvPr/>
        </p:nvGrpSpPr>
        <p:grpSpPr>
          <a:xfrm>
            <a:off x="2291929" y="2166926"/>
            <a:ext cx="144463" cy="823617"/>
            <a:chOff x="4235030" y="2477536"/>
            <a:chExt cx="144463" cy="823617"/>
          </a:xfrm>
        </p:grpSpPr>
        <p:sp>
          <p:nvSpPr>
            <p:cNvPr id="156" name="Freeform 155">
              <a:extLst>
                <a:ext uri="{FF2B5EF4-FFF2-40B4-BE49-F238E27FC236}">
                  <a16:creationId xmlns:a16="http://schemas.microsoft.com/office/drawing/2014/main" id="{1577C5A8-BD2B-27D2-77C6-E0BC9A603DFF}"/>
                </a:ext>
              </a:extLst>
            </p:cNvPr>
            <p:cNvSpPr/>
            <p:nvPr/>
          </p:nvSpPr>
          <p:spPr>
            <a:xfrm>
              <a:off x="4235030" y="2477536"/>
              <a:ext cx="144463" cy="144533"/>
            </a:xfrm>
            <a:custGeom>
              <a:avLst/>
              <a:gdLst>
                <a:gd name="connsiteX0" fmla="*/ 144463 w 144463"/>
                <a:gd name="connsiteY0" fmla="*/ 72272 h 144533"/>
                <a:gd name="connsiteX1" fmla="*/ 72232 w 144463"/>
                <a:gd name="connsiteY1" fmla="*/ 0 h 144533"/>
                <a:gd name="connsiteX2" fmla="*/ 0 w 144463"/>
                <a:gd name="connsiteY2" fmla="*/ 72267 h 144533"/>
                <a:gd name="connsiteX3" fmla="*/ 72232 w 144463"/>
                <a:gd name="connsiteY3" fmla="*/ 144534 h 144533"/>
                <a:gd name="connsiteX4" fmla="*/ 72232 w 144463"/>
                <a:gd name="connsiteY4" fmla="*/ 144534 h 144533"/>
                <a:gd name="connsiteX5" fmla="*/ 144463 w 144463"/>
                <a:gd name="connsiteY5" fmla="*/ 72272 h 14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63" h="144533">
                  <a:moveTo>
                    <a:pt x="144463" y="72272"/>
                  </a:moveTo>
                  <a:cubicBezTo>
                    <a:pt x="144463" y="32356"/>
                    <a:pt x="112128" y="0"/>
                    <a:pt x="72232" y="0"/>
                  </a:cubicBezTo>
                  <a:cubicBezTo>
                    <a:pt x="32340" y="0"/>
                    <a:pt x="0" y="32356"/>
                    <a:pt x="0" y="72267"/>
                  </a:cubicBezTo>
                  <a:cubicBezTo>
                    <a:pt x="0" y="112178"/>
                    <a:pt x="32340" y="144534"/>
                    <a:pt x="72232" y="144534"/>
                  </a:cubicBezTo>
                  <a:cubicBezTo>
                    <a:pt x="72232" y="144534"/>
                    <a:pt x="72232" y="144534"/>
                    <a:pt x="72232" y="144534"/>
                  </a:cubicBezTo>
                  <a:cubicBezTo>
                    <a:pt x="112124" y="144529"/>
                    <a:pt x="144459" y="112178"/>
                    <a:pt x="144463" y="72272"/>
                  </a:cubicBezTo>
                  <a:close/>
                </a:path>
              </a:pathLst>
            </a:custGeom>
            <a:solidFill>
              <a:schemeClr val="tx1">
                <a:lumMod val="50000"/>
                <a:lumOff val="50000"/>
              </a:schemeClr>
            </a:solidFill>
            <a:ln w="4574" cap="flat">
              <a:noFill/>
              <a:prstDash val="solid"/>
              <a:miter/>
            </a:ln>
          </p:spPr>
          <p:txBody>
            <a:bodyPr rtlCol="0" anchor="ctr"/>
            <a:lstStyle/>
            <a:p>
              <a:endParaRPr lang="en-US"/>
            </a:p>
          </p:txBody>
        </p:sp>
        <p:grpSp>
          <p:nvGrpSpPr>
            <p:cNvPr id="157" name="Graphic 5">
              <a:extLst>
                <a:ext uri="{FF2B5EF4-FFF2-40B4-BE49-F238E27FC236}">
                  <a16:creationId xmlns:a16="http://schemas.microsoft.com/office/drawing/2014/main" id="{2DA0013E-5441-48E9-9ED6-57402E1222F2}"/>
                </a:ext>
              </a:extLst>
            </p:cNvPr>
            <p:cNvGrpSpPr/>
            <p:nvPr/>
          </p:nvGrpSpPr>
          <p:grpSpPr>
            <a:xfrm>
              <a:off x="4273047" y="2547964"/>
              <a:ext cx="68425" cy="753190"/>
              <a:chOff x="4273047" y="2547964"/>
              <a:chExt cx="68425" cy="753190"/>
            </a:xfrm>
            <a:solidFill>
              <a:srgbClr val="34333D"/>
            </a:solidFill>
          </p:grpSpPr>
          <p:sp>
            <p:nvSpPr>
              <p:cNvPr id="159" name="Freeform 158">
                <a:extLst>
                  <a:ext uri="{FF2B5EF4-FFF2-40B4-BE49-F238E27FC236}">
                    <a16:creationId xmlns:a16="http://schemas.microsoft.com/office/drawing/2014/main" id="{9400DD46-23D0-ECE1-5A15-A2B979E8A121}"/>
                  </a:ext>
                </a:extLst>
              </p:cNvPr>
              <p:cNvSpPr/>
              <p:nvPr/>
            </p:nvSpPr>
            <p:spPr>
              <a:xfrm>
                <a:off x="4307262" y="2547964"/>
                <a:ext cx="4574" cy="703924"/>
              </a:xfrm>
              <a:custGeom>
                <a:avLst/>
                <a:gdLst>
                  <a:gd name="connsiteX0" fmla="*/ 0 w 4574"/>
                  <a:gd name="connsiteY0" fmla="*/ 0 h 703924"/>
                  <a:gd name="connsiteX1" fmla="*/ 0 w 4574"/>
                  <a:gd name="connsiteY1" fmla="*/ 703924 h 703924"/>
                </a:gdLst>
                <a:ahLst/>
                <a:cxnLst>
                  <a:cxn ang="0">
                    <a:pos x="connsiteX0" y="connsiteY0"/>
                  </a:cxn>
                  <a:cxn ang="0">
                    <a:pos x="connsiteX1" y="connsiteY1"/>
                  </a:cxn>
                </a:cxnLst>
                <a:rect l="l" t="t" r="r" b="b"/>
                <a:pathLst>
                  <a:path w="4574" h="703924">
                    <a:moveTo>
                      <a:pt x="0" y="0"/>
                    </a:moveTo>
                    <a:lnTo>
                      <a:pt x="0" y="703924"/>
                    </a:lnTo>
                  </a:path>
                </a:pathLst>
              </a:custGeom>
              <a:ln w="13723" cap="flat">
                <a:solidFill>
                  <a:srgbClr val="34333D"/>
                </a:solid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FF7A954-94FC-BD3F-5885-BDD0D6CDEB6E}"/>
                  </a:ext>
                </a:extLst>
              </p:cNvPr>
              <p:cNvSpPr/>
              <p:nvPr/>
            </p:nvSpPr>
            <p:spPr>
              <a:xfrm>
                <a:off x="4273047" y="3241875"/>
                <a:ext cx="68425" cy="59278"/>
              </a:xfrm>
              <a:custGeom>
                <a:avLst/>
                <a:gdLst>
                  <a:gd name="connsiteX0" fmla="*/ 0 w 68425"/>
                  <a:gd name="connsiteY0" fmla="*/ 0 h 59278"/>
                  <a:gd name="connsiteX1" fmla="*/ 34215 w 68425"/>
                  <a:gd name="connsiteY1" fmla="*/ 59279 h 59278"/>
                  <a:gd name="connsiteX2" fmla="*/ 68426 w 68425"/>
                  <a:gd name="connsiteY2" fmla="*/ 0 h 59278"/>
                </a:gdLst>
                <a:ahLst/>
                <a:cxnLst>
                  <a:cxn ang="0">
                    <a:pos x="connsiteX0" y="connsiteY0"/>
                  </a:cxn>
                  <a:cxn ang="0">
                    <a:pos x="connsiteX1" y="connsiteY1"/>
                  </a:cxn>
                  <a:cxn ang="0">
                    <a:pos x="connsiteX2" y="connsiteY2"/>
                  </a:cxn>
                </a:cxnLst>
                <a:rect l="l" t="t" r="r" b="b"/>
                <a:pathLst>
                  <a:path w="68425" h="59278">
                    <a:moveTo>
                      <a:pt x="0" y="0"/>
                    </a:moveTo>
                    <a:lnTo>
                      <a:pt x="34215" y="59279"/>
                    </a:lnTo>
                    <a:lnTo>
                      <a:pt x="68426" y="0"/>
                    </a:lnTo>
                    <a:close/>
                  </a:path>
                </a:pathLst>
              </a:custGeom>
              <a:solidFill>
                <a:srgbClr val="34333D"/>
              </a:solidFill>
              <a:ln w="4574" cap="flat">
                <a:noFill/>
                <a:prstDash val="solid"/>
                <a:miter/>
              </a:ln>
            </p:spPr>
            <p:txBody>
              <a:bodyPr rtlCol="0" anchor="ctr"/>
              <a:lstStyle/>
              <a:p>
                <a:endParaRPr lang="en-US"/>
              </a:p>
            </p:txBody>
          </p:sp>
        </p:grpSp>
        <p:sp>
          <p:nvSpPr>
            <p:cNvPr id="158" name="Freeform 157">
              <a:extLst>
                <a:ext uri="{FF2B5EF4-FFF2-40B4-BE49-F238E27FC236}">
                  <a16:creationId xmlns:a16="http://schemas.microsoft.com/office/drawing/2014/main" id="{7D9716E7-14D1-9472-A4FF-123184B25710}"/>
                </a:ext>
              </a:extLst>
            </p:cNvPr>
            <p:cNvSpPr/>
            <p:nvPr/>
          </p:nvSpPr>
          <p:spPr>
            <a:xfrm>
              <a:off x="4271144" y="2513636"/>
              <a:ext cx="72231" cy="72266"/>
            </a:xfrm>
            <a:custGeom>
              <a:avLst/>
              <a:gdLst>
                <a:gd name="connsiteX0" fmla="*/ 0 w 72231"/>
                <a:gd name="connsiteY0" fmla="*/ 36136 h 72266"/>
                <a:gd name="connsiteX1" fmla="*/ 36118 w 72231"/>
                <a:gd name="connsiteY1" fmla="*/ 0 h 72266"/>
                <a:gd name="connsiteX2" fmla="*/ 72232 w 72231"/>
                <a:gd name="connsiteY2" fmla="*/ 36136 h 72266"/>
                <a:gd name="connsiteX3" fmla="*/ 36118 w 72231"/>
                <a:gd name="connsiteY3" fmla="*/ 72267 h 72266"/>
                <a:gd name="connsiteX4" fmla="*/ 36118 w 72231"/>
                <a:gd name="connsiteY4" fmla="*/ 72267 h 72266"/>
                <a:gd name="connsiteX5" fmla="*/ 0 w 72231"/>
                <a:gd name="connsiteY5" fmla="*/ 36136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31" h="72266">
                  <a:moveTo>
                    <a:pt x="0" y="36136"/>
                  </a:moveTo>
                  <a:cubicBezTo>
                    <a:pt x="0" y="16178"/>
                    <a:pt x="16170" y="0"/>
                    <a:pt x="36118" y="0"/>
                  </a:cubicBezTo>
                  <a:cubicBezTo>
                    <a:pt x="56062" y="0"/>
                    <a:pt x="72232" y="16178"/>
                    <a:pt x="72232" y="36136"/>
                  </a:cubicBezTo>
                  <a:cubicBezTo>
                    <a:pt x="72236" y="56089"/>
                    <a:pt x="56066" y="72267"/>
                    <a:pt x="36118" y="72267"/>
                  </a:cubicBezTo>
                  <a:cubicBezTo>
                    <a:pt x="36118" y="72267"/>
                    <a:pt x="36118" y="72267"/>
                    <a:pt x="36118" y="72267"/>
                  </a:cubicBezTo>
                  <a:cubicBezTo>
                    <a:pt x="16174" y="72267"/>
                    <a:pt x="4" y="56089"/>
                    <a:pt x="0" y="36136"/>
                  </a:cubicBezTo>
                  <a:close/>
                </a:path>
              </a:pathLst>
            </a:custGeom>
            <a:solidFill>
              <a:srgbClr val="34333D"/>
            </a:solidFill>
            <a:ln w="4574" cap="flat">
              <a:noFill/>
              <a:prstDash val="solid"/>
              <a:miter/>
            </a:ln>
          </p:spPr>
          <p:txBody>
            <a:bodyPr rtlCol="0" anchor="ctr"/>
            <a:lstStyle/>
            <a:p>
              <a:endParaRPr lang="en-US"/>
            </a:p>
          </p:txBody>
        </p:sp>
      </p:grpSp>
      <p:grpSp>
        <p:nvGrpSpPr>
          <p:cNvPr id="161" name="Graphic 5">
            <a:extLst>
              <a:ext uri="{FF2B5EF4-FFF2-40B4-BE49-F238E27FC236}">
                <a16:creationId xmlns:a16="http://schemas.microsoft.com/office/drawing/2014/main" id="{6E3DF2B9-128F-76DA-698F-B4C76EF23014}"/>
              </a:ext>
            </a:extLst>
          </p:cNvPr>
          <p:cNvGrpSpPr/>
          <p:nvPr/>
        </p:nvGrpSpPr>
        <p:grpSpPr>
          <a:xfrm>
            <a:off x="5242071" y="2437716"/>
            <a:ext cx="1187474" cy="321665"/>
            <a:chOff x="7185172" y="2748326"/>
            <a:chExt cx="1187474" cy="321665"/>
          </a:xfrm>
        </p:grpSpPr>
        <p:sp>
          <p:nvSpPr>
            <p:cNvPr id="162" name="Freeform 161">
              <a:extLst>
                <a:ext uri="{FF2B5EF4-FFF2-40B4-BE49-F238E27FC236}">
                  <a16:creationId xmlns:a16="http://schemas.microsoft.com/office/drawing/2014/main" id="{0D8C4BD3-8E9B-BADA-6A41-98DB63F1D76F}"/>
                </a:ext>
              </a:extLst>
            </p:cNvPr>
            <p:cNvSpPr/>
            <p:nvPr/>
          </p:nvSpPr>
          <p:spPr>
            <a:xfrm>
              <a:off x="7185172" y="2748326"/>
              <a:ext cx="1187474" cy="321665"/>
            </a:xfrm>
            <a:custGeom>
              <a:avLst/>
              <a:gdLst>
                <a:gd name="connsiteX0" fmla="*/ 0 w 1187474"/>
                <a:gd name="connsiteY0" fmla="*/ 289631 h 321665"/>
                <a:gd name="connsiteX1" fmla="*/ 0 w 1187474"/>
                <a:gd name="connsiteY1" fmla="*/ 32035 h 321665"/>
                <a:gd name="connsiteX2" fmla="*/ 32020 w 1187474"/>
                <a:gd name="connsiteY2" fmla="*/ 0 h 321665"/>
                <a:gd name="connsiteX3" fmla="*/ 1155455 w 1187474"/>
                <a:gd name="connsiteY3" fmla="*/ 0 h 321665"/>
                <a:gd name="connsiteX4" fmla="*/ 1187475 w 1187474"/>
                <a:gd name="connsiteY4" fmla="*/ 32035 h 321665"/>
                <a:gd name="connsiteX5" fmla="*/ 1187475 w 1187474"/>
                <a:gd name="connsiteY5" fmla="*/ 289631 h 321665"/>
                <a:gd name="connsiteX6" fmla="*/ 1155455 w 1187474"/>
                <a:gd name="connsiteY6" fmla="*/ 321666 h 321665"/>
                <a:gd name="connsiteX7" fmla="*/ 32020 w 1187474"/>
                <a:gd name="connsiteY7" fmla="*/ 321666 h 321665"/>
                <a:gd name="connsiteX8" fmla="*/ 0 w 1187474"/>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4" h="321665">
                  <a:moveTo>
                    <a:pt x="0" y="289631"/>
                  </a:moveTo>
                  <a:lnTo>
                    <a:pt x="0" y="32035"/>
                  </a:lnTo>
                  <a:cubicBezTo>
                    <a:pt x="0" y="14343"/>
                    <a:pt x="14336" y="0"/>
                    <a:pt x="32020" y="0"/>
                  </a:cubicBezTo>
                  <a:lnTo>
                    <a:pt x="1155455" y="0"/>
                  </a:lnTo>
                  <a:cubicBezTo>
                    <a:pt x="1173112" y="0"/>
                    <a:pt x="1187475" y="14343"/>
                    <a:pt x="1187475" y="32035"/>
                  </a:cubicBezTo>
                  <a:lnTo>
                    <a:pt x="1187475" y="289631"/>
                  </a:lnTo>
                  <a:cubicBezTo>
                    <a:pt x="1187475" y="307323"/>
                    <a:pt x="1173112" y="321666"/>
                    <a:pt x="1155455"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163" name="Graphic 5">
              <a:extLst>
                <a:ext uri="{FF2B5EF4-FFF2-40B4-BE49-F238E27FC236}">
                  <a16:creationId xmlns:a16="http://schemas.microsoft.com/office/drawing/2014/main" id="{D92C2CDB-9223-0B05-74A0-290B4CDAFD5C}"/>
                </a:ext>
              </a:extLst>
            </p:cNvPr>
            <p:cNvGrpSpPr/>
            <p:nvPr/>
          </p:nvGrpSpPr>
          <p:grpSpPr>
            <a:xfrm>
              <a:off x="7612089" y="2857983"/>
              <a:ext cx="333141" cy="101775"/>
              <a:chOff x="7612089" y="2857983"/>
              <a:chExt cx="333141" cy="101775"/>
            </a:xfrm>
            <a:solidFill>
              <a:srgbClr val="33323B"/>
            </a:solidFill>
          </p:grpSpPr>
          <p:sp>
            <p:nvSpPr>
              <p:cNvPr id="164" name="Freeform 163">
                <a:extLst>
                  <a:ext uri="{FF2B5EF4-FFF2-40B4-BE49-F238E27FC236}">
                    <a16:creationId xmlns:a16="http://schemas.microsoft.com/office/drawing/2014/main" id="{DDB6C329-0D47-7360-A169-C5D49608ED73}"/>
                  </a:ext>
                </a:extLst>
              </p:cNvPr>
              <p:cNvSpPr/>
              <p:nvPr/>
            </p:nvSpPr>
            <p:spPr>
              <a:xfrm>
                <a:off x="7612089" y="2865767"/>
                <a:ext cx="66784" cy="69003"/>
              </a:xfrm>
              <a:custGeom>
                <a:avLst/>
                <a:gdLst>
                  <a:gd name="connsiteX0" fmla="*/ 10064 w 66784"/>
                  <a:gd name="connsiteY0" fmla="*/ 59247 h 69003"/>
                  <a:gd name="connsiteX1" fmla="*/ 0 w 66784"/>
                  <a:gd name="connsiteY1" fmla="*/ 34502 h 69003"/>
                  <a:gd name="connsiteX2" fmla="*/ 10064 w 66784"/>
                  <a:gd name="connsiteY2" fmla="*/ 9757 h 69003"/>
                  <a:gd name="connsiteX3" fmla="*/ 34581 w 66784"/>
                  <a:gd name="connsiteY3" fmla="*/ 0 h 69003"/>
                  <a:gd name="connsiteX4" fmla="*/ 54571 w 66784"/>
                  <a:gd name="connsiteY4" fmla="*/ 5959 h 69003"/>
                  <a:gd name="connsiteX5" fmla="*/ 66784 w 66784"/>
                  <a:gd name="connsiteY5" fmla="*/ 22489 h 69003"/>
                  <a:gd name="connsiteX6" fmla="*/ 47161 w 66784"/>
                  <a:gd name="connsiteY6" fmla="*/ 22489 h 69003"/>
                  <a:gd name="connsiteX7" fmla="*/ 34901 w 66784"/>
                  <a:gd name="connsiteY7" fmla="*/ 15089 h 69003"/>
                  <a:gd name="connsiteX8" fmla="*/ 21591 w 66784"/>
                  <a:gd name="connsiteY8" fmla="*/ 20374 h 69003"/>
                  <a:gd name="connsiteX9" fmla="*/ 16742 w 66784"/>
                  <a:gd name="connsiteY9" fmla="*/ 34502 h 69003"/>
                  <a:gd name="connsiteX10" fmla="*/ 21591 w 66784"/>
                  <a:gd name="connsiteY10" fmla="*/ 48630 h 69003"/>
                  <a:gd name="connsiteX11" fmla="*/ 34581 w 66784"/>
                  <a:gd name="connsiteY11" fmla="*/ 53915 h 69003"/>
                  <a:gd name="connsiteX12" fmla="*/ 44141 w 66784"/>
                  <a:gd name="connsiteY12" fmla="*/ 50986 h 69003"/>
                  <a:gd name="connsiteX13" fmla="*/ 49082 w 66784"/>
                  <a:gd name="connsiteY13" fmla="*/ 43151 h 69003"/>
                  <a:gd name="connsiteX14" fmla="*/ 30099 w 66784"/>
                  <a:gd name="connsiteY14" fmla="*/ 43151 h 69003"/>
                  <a:gd name="connsiteX15" fmla="*/ 30099 w 66784"/>
                  <a:gd name="connsiteY15" fmla="*/ 30658 h 69003"/>
                  <a:gd name="connsiteX16" fmla="*/ 66784 w 66784"/>
                  <a:gd name="connsiteY16" fmla="*/ 30658 h 69003"/>
                  <a:gd name="connsiteX17" fmla="*/ 66784 w 66784"/>
                  <a:gd name="connsiteY17" fmla="*/ 43151 h 69003"/>
                  <a:gd name="connsiteX18" fmla="*/ 56675 w 66784"/>
                  <a:gd name="connsiteY18" fmla="*/ 60354 h 69003"/>
                  <a:gd name="connsiteX19" fmla="*/ 46932 w 66784"/>
                  <a:gd name="connsiteY19" fmla="*/ 66601 h 69003"/>
                  <a:gd name="connsiteX20" fmla="*/ 34581 w 66784"/>
                  <a:gd name="connsiteY20" fmla="*/ 69004 h 69003"/>
                  <a:gd name="connsiteX21" fmla="*/ 10064 w 66784"/>
                  <a:gd name="connsiteY21" fmla="*/ 59247 h 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784" h="69003">
                    <a:moveTo>
                      <a:pt x="10064" y="59247"/>
                    </a:moveTo>
                    <a:cubicBezTo>
                      <a:pt x="3340" y="52748"/>
                      <a:pt x="0" y="44497"/>
                      <a:pt x="0" y="34502"/>
                    </a:cubicBezTo>
                    <a:cubicBezTo>
                      <a:pt x="0" y="24507"/>
                      <a:pt x="3340" y="16260"/>
                      <a:pt x="10064" y="9757"/>
                    </a:cubicBezTo>
                    <a:cubicBezTo>
                      <a:pt x="16742" y="3254"/>
                      <a:pt x="24930" y="0"/>
                      <a:pt x="34581" y="0"/>
                    </a:cubicBezTo>
                    <a:cubicBezTo>
                      <a:pt x="42083" y="0"/>
                      <a:pt x="48761" y="1986"/>
                      <a:pt x="54571" y="5959"/>
                    </a:cubicBezTo>
                    <a:cubicBezTo>
                      <a:pt x="60380" y="9931"/>
                      <a:pt x="64451" y="15441"/>
                      <a:pt x="66784" y="22489"/>
                    </a:cubicBezTo>
                    <a:lnTo>
                      <a:pt x="47161" y="22489"/>
                    </a:lnTo>
                    <a:cubicBezTo>
                      <a:pt x="44599" y="17555"/>
                      <a:pt x="40528" y="15089"/>
                      <a:pt x="34901" y="15089"/>
                    </a:cubicBezTo>
                    <a:cubicBezTo>
                      <a:pt x="29229" y="15089"/>
                      <a:pt x="24793" y="16851"/>
                      <a:pt x="21591" y="20374"/>
                    </a:cubicBezTo>
                    <a:cubicBezTo>
                      <a:pt x="18343" y="23898"/>
                      <a:pt x="16742" y="28608"/>
                      <a:pt x="16742" y="34502"/>
                    </a:cubicBezTo>
                    <a:cubicBezTo>
                      <a:pt x="16742" y="40397"/>
                      <a:pt x="18343" y="45110"/>
                      <a:pt x="21591" y="48630"/>
                    </a:cubicBezTo>
                    <a:cubicBezTo>
                      <a:pt x="24793" y="52158"/>
                      <a:pt x="29138" y="53915"/>
                      <a:pt x="34581" y="53915"/>
                    </a:cubicBezTo>
                    <a:cubicBezTo>
                      <a:pt x="38515" y="53915"/>
                      <a:pt x="41672" y="52941"/>
                      <a:pt x="44141" y="50986"/>
                    </a:cubicBezTo>
                    <a:cubicBezTo>
                      <a:pt x="46612" y="49032"/>
                      <a:pt x="48258" y="46419"/>
                      <a:pt x="49082" y="43151"/>
                    </a:cubicBezTo>
                    <a:lnTo>
                      <a:pt x="30099" y="43151"/>
                    </a:lnTo>
                    <a:lnTo>
                      <a:pt x="30099" y="30658"/>
                    </a:lnTo>
                    <a:lnTo>
                      <a:pt x="66784" y="30658"/>
                    </a:lnTo>
                    <a:lnTo>
                      <a:pt x="66784" y="43151"/>
                    </a:lnTo>
                    <a:cubicBezTo>
                      <a:pt x="65549" y="49302"/>
                      <a:pt x="62210" y="55041"/>
                      <a:pt x="56675" y="60354"/>
                    </a:cubicBezTo>
                    <a:cubicBezTo>
                      <a:pt x="54068" y="62917"/>
                      <a:pt x="50820" y="65000"/>
                      <a:pt x="46932" y="66601"/>
                    </a:cubicBezTo>
                    <a:cubicBezTo>
                      <a:pt x="43044" y="68203"/>
                      <a:pt x="38927" y="69004"/>
                      <a:pt x="34581" y="69004"/>
                    </a:cubicBezTo>
                    <a:cubicBezTo>
                      <a:pt x="24930" y="69004"/>
                      <a:pt x="16742" y="65750"/>
                      <a:pt x="10064" y="59247"/>
                    </a:cubicBezTo>
                    <a:close/>
                  </a:path>
                </a:pathLst>
              </a:custGeom>
              <a:solidFill>
                <a:srgbClr val="33323B"/>
              </a:solidFill>
              <a:ln w="4574"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79731A74-E034-CF1B-0A3F-D23A134DE58D}"/>
                  </a:ext>
                </a:extLst>
              </p:cNvPr>
              <p:cNvSpPr/>
              <p:nvPr/>
            </p:nvSpPr>
            <p:spPr>
              <a:xfrm>
                <a:off x="7687976" y="2857983"/>
                <a:ext cx="19211" cy="76211"/>
              </a:xfrm>
              <a:custGeom>
                <a:avLst/>
                <a:gdLst>
                  <a:gd name="connsiteX0" fmla="*/ 16421 w 19211"/>
                  <a:gd name="connsiteY0" fmla="*/ 16530 h 76211"/>
                  <a:gd name="connsiteX1" fmla="*/ 9606 w 19211"/>
                  <a:gd name="connsiteY1" fmla="*/ 19317 h 76211"/>
                  <a:gd name="connsiteX2" fmla="*/ 2790 w 19211"/>
                  <a:gd name="connsiteY2" fmla="*/ 16530 h 76211"/>
                  <a:gd name="connsiteX3" fmla="*/ 0 w 19211"/>
                  <a:gd name="connsiteY3" fmla="*/ 9656 h 76211"/>
                  <a:gd name="connsiteX4" fmla="*/ 2790 w 19211"/>
                  <a:gd name="connsiteY4" fmla="*/ 2787 h 76211"/>
                  <a:gd name="connsiteX5" fmla="*/ 9606 w 19211"/>
                  <a:gd name="connsiteY5" fmla="*/ 0 h 76211"/>
                  <a:gd name="connsiteX6" fmla="*/ 16421 w 19211"/>
                  <a:gd name="connsiteY6" fmla="*/ 2787 h 76211"/>
                  <a:gd name="connsiteX7" fmla="*/ 19212 w 19211"/>
                  <a:gd name="connsiteY7" fmla="*/ 9656 h 76211"/>
                  <a:gd name="connsiteX8" fmla="*/ 16421 w 19211"/>
                  <a:gd name="connsiteY8" fmla="*/ 16530 h 76211"/>
                  <a:gd name="connsiteX9" fmla="*/ 1464 w 19211"/>
                  <a:gd name="connsiteY9" fmla="*/ 76212 h 76211"/>
                  <a:gd name="connsiteX10" fmla="*/ 1464 w 19211"/>
                  <a:gd name="connsiteY10" fmla="*/ 22589 h 76211"/>
                  <a:gd name="connsiteX11" fmla="*/ 17885 w 19211"/>
                  <a:gd name="connsiteY11" fmla="*/ 22589 h 76211"/>
                  <a:gd name="connsiteX12" fmla="*/ 17885 w 19211"/>
                  <a:gd name="connsiteY12" fmla="*/ 76212 h 76211"/>
                  <a:gd name="connsiteX13" fmla="*/ 1464 w 19211"/>
                  <a:gd name="connsiteY13" fmla="*/ 76212 h 7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11" h="76211">
                    <a:moveTo>
                      <a:pt x="16421" y="16530"/>
                    </a:moveTo>
                    <a:cubicBezTo>
                      <a:pt x="14592" y="18393"/>
                      <a:pt x="12304" y="19317"/>
                      <a:pt x="9606" y="19317"/>
                    </a:cubicBezTo>
                    <a:cubicBezTo>
                      <a:pt x="6907" y="19317"/>
                      <a:pt x="4666" y="18393"/>
                      <a:pt x="2790" y="16530"/>
                    </a:cubicBezTo>
                    <a:cubicBezTo>
                      <a:pt x="960" y="14672"/>
                      <a:pt x="0" y="12384"/>
                      <a:pt x="0" y="9656"/>
                    </a:cubicBezTo>
                    <a:cubicBezTo>
                      <a:pt x="0" y="6938"/>
                      <a:pt x="960" y="4650"/>
                      <a:pt x="2790" y="2787"/>
                    </a:cubicBezTo>
                    <a:cubicBezTo>
                      <a:pt x="4666" y="929"/>
                      <a:pt x="6907" y="0"/>
                      <a:pt x="9606" y="0"/>
                    </a:cubicBezTo>
                    <a:cubicBezTo>
                      <a:pt x="12304" y="0"/>
                      <a:pt x="14592" y="929"/>
                      <a:pt x="16421" y="2787"/>
                    </a:cubicBezTo>
                    <a:cubicBezTo>
                      <a:pt x="18297" y="4650"/>
                      <a:pt x="19212" y="6938"/>
                      <a:pt x="19212" y="9656"/>
                    </a:cubicBezTo>
                    <a:cubicBezTo>
                      <a:pt x="19212" y="12384"/>
                      <a:pt x="18297" y="14672"/>
                      <a:pt x="16421" y="16530"/>
                    </a:cubicBezTo>
                    <a:close/>
                    <a:moveTo>
                      <a:pt x="1464" y="76212"/>
                    </a:moveTo>
                    <a:lnTo>
                      <a:pt x="1464" y="22589"/>
                    </a:lnTo>
                    <a:lnTo>
                      <a:pt x="17885" y="22589"/>
                    </a:lnTo>
                    <a:lnTo>
                      <a:pt x="17885" y="76212"/>
                    </a:lnTo>
                    <a:lnTo>
                      <a:pt x="1464" y="76212"/>
                    </a:lnTo>
                    <a:close/>
                  </a:path>
                </a:pathLst>
              </a:custGeom>
              <a:solidFill>
                <a:srgbClr val="33323B"/>
              </a:solidFill>
              <a:ln w="4574"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E967C64E-91ED-CE2B-8C27-F8F754E3230D}"/>
                  </a:ext>
                </a:extLst>
              </p:cNvPr>
              <p:cNvSpPr/>
              <p:nvPr/>
            </p:nvSpPr>
            <p:spPr>
              <a:xfrm>
                <a:off x="7716611" y="2867497"/>
                <a:ext cx="32293" cy="66697"/>
              </a:xfrm>
              <a:custGeom>
                <a:avLst/>
                <a:gdLst>
                  <a:gd name="connsiteX0" fmla="*/ 26439 w 32293"/>
                  <a:gd name="connsiteY0" fmla="*/ 52762 h 66697"/>
                  <a:gd name="connsiteX1" fmla="*/ 32294 w 32293"/>
                  <a:gd name="connsiteY1" fmla="*/ 52762 h 66697"/>
                  <a:gd name="connsiteX2" fmla="*/ 32294 w 32293"/>
                  <a:gd name="connsiteY2" fmla="*/ 66697 h 66697"/>
                  <a:gd name="connsiteX3" fmla="*/ 23923 w 32293"/>
                  <a:gd name="connsiteY3" fmla="*/ 66697 h 66697"/>
                  <a:gd name="connsiteX4" fmla="*/ 9926 w 32293"/>
                  <a:gd name="connsiteY4" fmla="*/ 62707 h 66697"/>
                  <a:gd name="connsiteX5" fmla="*/ 4986 w 32293"/>
                  <a:gd name="connsiteY5" fmla="*/ 49014 h 66697"/>
                  <a:gd name="connsiteX6" fmla="*/ 4986 w 32293"/>
                  <a:gd name="connsiteY6" fmla="*/ 26717 h 66697"/>
                  <a:gd name="connsiteX7" fmla="*/ 0 w 32293"/>
                  <a:gd name="connsiteY7" fmla="*/ 26717 h 66697"/>
                  <a:gd name="connsiteX8" fmla="*/ 0 w 32293"/>
                  <a:gd name="connsiteY8" fmla="*/ 13075 h 66697"/>
                  <a:gd name="connsiteX9" fmla="*/ 4986 w 32293"/>
                  <a:gd name="connsiteY9" fmla="*/ 13075 h 66697"/>
                  <a:gd name="connsiteX10" fmla="*/ 4986 w 32293"/>
                  <a:gd name="connsiteY10" fmla="*/ 0 h 66697"/>
                  <a:gd name="connsiteX11" fmla="*/ 21407 w 32293"/>
                  <a:gd name="connsiteY11" fmla="*/ 0 h 66697"/>
                  <a:gd name="connsiteX12" fmla="*/ 21407 w 32293"/>
                  <a:gd name="connsiteY12" fmla="*/ 13075 h 66697"/>
                  <a:gd name="connsiteX13" fmla="*/ 32202 w 32293"/>
                  <a:gd name="connsiteY13" fmla="*/ 13075 h 66697"/>
                  <a:gd name="connsiteX14" fmla="*/ 32202 w 32293"/>
                  <a:gd name="connsiteY14" fmla="*/ 26717 h 66697"/>
                  <a:gd name="connsiteX15" fmla="*/ 21407 w 32293"/>
                  <a:gd name="connsiteY15" fmla="*/ 26717 h 66697"/>
                  <a:gd name="connsiteX16" fmla="*/ 21407 w 32293"/>
                  <a:gd name="connsiteY16" fmla="*/ 49014 h 66697"/>
                  <a:gd name="connsiteX17" fmla="*/ 26439 w 32293"/>
                  <a:gd name="connsiteY17" fmla="*/ 52762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93" h="66697">
                    <a:moveTo>
                      <a:pt x="26439" y="52762"/>
                    </a:moveTo>
                    <a:lnTo>
                      <a:pt x="32294" y="52762"/>
                    </a:lnTo>
                    <a:lnTo>
                      <a:pt x="32294" y="66697"/>
                    </a:lnTo>
                    <a:lnTo>
                      <a:pt x="23923" y="66697"/>
                    </a:lnTo>
                    <a:cubicBezTo>
                      <a:pt x="17885" y="66697"/>
                      <a:pt x="13219" y="65366"/>
                      <a:pt x="9926" y="62707"/>
                    </a:cubicBezTo>
                    <a:cubicBezTo>
                      <a:pt x="6632" y="60052"/>
                      <a:pt x="4986" y="55485"/>
                      <a:pt x="4986" y="49014"/>
                    </a:cubicBezTo>
                    <a:lnTo>
                      <a:pt x="4986" y="26717"/>
                    </a:lnTo>
                    <a:lnTo>
                      <a:pt x="0" y="26717"/>
                    </a:lnTo>
                    <a:lnTo>
                      <a:pt x="0" y="13075"/>
                    </a:lnTo>
                    <a:lnTo>
                      <a:pt x="4986" y="13075"/>
                    </a:lnTo>
                    <a:lnTo>
                      <a:pt x="4986" y="0"/>
                    </a:lnTo>
                    <a:lnTo>
                      <a:pt x="21407" y="0"/>
                    </a:lnTo>
                    <a:lnTo>
                      <a:pt x="21407" y="13075"/>
                    </a:lnTo>
                    <a:lnTo>
                      <a:pt x="32202" y="13075"/>
                    </a:lnTo>
                    <a:lnTo>
                      <a:pt x="32202" y="26717"/>
                    </a:lnTo>
                    <a:lnTo>
                      <a:pt x="21407" y="26717"/>
                    </a:lnTo>
                    <a:lnTo>
                      <a:pt x="21407" y="49014"/>
                    </a:lnTo>
                    <a:cubicBezTo>
                      <a:pt x="21407" y="51513"/>
                      <a:pt x="23100" y="52762"/>
                      <a:pt x="26439" y="52762"/>
                    </a:cubicBezTo>
                    <a:close/>
                  </a:path>
                </a:pathLst>
              </a:custGeom>
              <a:solidFill>
                <a:srgbClr val="33323B"/>
              </a:solidFill>
              <a:ln w="4574"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38EE224C-1559-6887-8C86-DAA39A58E363}"/>
                  </a:ext>
                </a:extLst>
              </p:cNvPr>
              <p:cNvSpPr/>
              <p:nvPr/>
            </p:nvSpPr>
            <p:spPr>
              <a:xfrm>
                <a:off x="7756178" y="2865767"/>
                <a:ext cx="69071" cy="69100"/>
              </a:xfrm>
              <a:custGeom>
                <a:avLst/>
                <a:gdLst>
                  <a:gd name="connsiteX0" fmla="*/ 10064 w 69071"/>
                  <a:gd name="connsiteY0" fmla="*/ 59297 h 69100"/>
                  <a:gd name="connsiteX1" fmla="*/ 0 w 69071"/>
                  <a:gd name="connsiteY1" fmla="*/ 34502 h 69100"/>
                  <a:gd name="connsiteX2" fmla="*/ 10064 w 69071"/>
                  <a:gd name="connsiteY2" fmla="*/ 9757 h 69100"/>
                  <a:gd name="connsiteX3" fmla="*/ 34627 w 69071"/>
                  <a:gd name="connsiteY3" fmla="*/ 0 h 69100"/>
                  <a:gd name="connsiteX4" fmla="*/ 59145 w 69071"/>
                  <a:gd name="connsiteY4" fmla="*/ 9757 h 69100"/>
                  <a:gd name="connsiteX5" fmla="*/ 69071 w 69071"/>
                  <a:gd name="connsiteY5" fmla="*/ 34502 h 69100"/>
                  <a:gd name="connsiteX6" fmla="*/ 59099 w 69071"/>
                  <a:gd name="connsiteY6" fmla="*/ 59297 h 69100"/>
                  <a:gd name="connsiteX7" fmla="*/ 34581 w 69071"/>
                  <a:gd name="connsiteY7" fmla="*/ 69100 h 69100"/>
                  <a:gd name="connsiteX8" fmla="*/ 10064 w 69071"/>
                  <a:gd name="connsiteY8" fmla="*/ 59297 h 69100"/>
                  <a:gd name="connsiteX9" fmla="*/ 47526 w 69071"/>
                  <a:gd name="connsiteY9" fmla="*/ 48630 h 69100"/>
                  <a:gd name="connsiteX10" fmla="*/ 52375 w 69071"/>
                  <a:gd name="connsiteY10" fmla="*/ 34502 h 69100"/>
                  <a:gd name="connsiteX11" fmla="*/ 47526 w 69071"/>
                  <a:gd name="connsiteY11" fmla="*/ 20374 h 69100"/>
                  <a:gd name="connsiteX12" fmla="*/ 34536 w 69071"/>
                  <a:gd name="connsiteY12" fmla="*/ 15089 h 69100"/>
                  <a:gd name="connsiteX13" fmla="*/ 21591 w 69071"/>
                  <a:gd name="connsiteY13" fmla="*/ 20374 h 69100"/>
                  <a:gd name="connsiteX14" fmla="*/ 16742 w 69071"/>
                  <a:gd name="connsiteY14" fmla="*/ 34502 h 69100"/>
                  <a:gd name="connsiteX15" fmla="*/ 21591 w 69071"/>
                  <a:gd name="connsiteY15" fmla="*/ 48630 h 69100"/>
                  <a:gd name="connsiteX16" fmla="*/ 34536 w 69071"/>
                  <a:gd name="connsiteY16" fmla="*/ 53915 h 69100"/>
                  <a:gd name="connsiteX17" fmla="*/ 47526 w 69071"/>
                  <a:gd name="connsiteY17" fmla="*/ 48630 h 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71" h="69100">
                    <a:moveTo>
                      <a:pt x="10064" y="59297"/>
                    </a:moveTo>
                    <a:cubicBezTo>
                      <a:pt x="3340" y="52762"/>
                      <a:pt x="0" y="44497"/>
                      <a:pt x="0" y="34502"/>
                    </a:cubicBezTo>
                    <a:cubicBezTo>
                      <a:pt x="0" y="24507"/>
                      <a:pt x="3340" y="16260"/>
                      <a:pt x="10064" y="9757"/>
                    </a:cubicBezTo>
                    <a:cubicBezTo>
                      <a:pt x="16742" y="3254"/>
                      <a:pt x="24930" y="0"/>
                      <a:pt x="34627" y="0"/>
                    </a:cubicBezTo>
                    <a:cubicBezTo>
                      <a:pt x="44325" y="0"/>
                      <a:pt x="52513" y="3254"/>
                      <a:pt x="59145" y="9757"/>
                    </a:cubicBezTo>
                    <a:cubicBezTo>
                      <a:pt x="65777" y="16260"/>
                      <a:pt x="69071" y="24507"/>
                      <a:pt x="69071" y="34502"/>
                    </a:cubicBezTo>
                    <a:cubicBezTo>
                      <a:pt x="69071" y="44497"/>
                      <a:pt x="65732" y="52762"/>
                      <a:pt x="59099" y="59297"/>
                    </a:cubicBezTo>
                    <a:cubicBezTo>
                      <a:pt x="52421" y="65832"/>
                      <a:pt x="44279" y="69100"/>
                      <a:pt x="34581" y="69100"/>
                    </a:cubicBezTo>
                    <a:cubicBezTo>
                      <a:pt x="24930" y="69100"/>
                      <a:pt x="16742" y="65832"/>
                      <a:pt x="10064" y="59297"/>
                    </a:cubicBezTo>
                    <a:close/>
                    <a:moveTo>
                      <a:pt x="47526" y="48630"/>
                    </a:moveTo>
                    <a:cubicBezTo>
                      <a:pt x="50729" y="45110"/>
                      <a:pt x="52375" y="40397"/>
                      <a:pt x="52375" y="34502"/>
                    </a:cubicBezTo>
                    <a:cubicBezTo>
                      <a:pt x="52375" y="28608"/>
                      <a:pt x="50729" y="23898"/>
                      <a:pt x="47526" y="20374"/>
                    </a:cubicBezTo>
                    <a:cubicBezTo>
                      <a:pt x="44279" y="16851"/>
                      <a:pt x="39934" y="15089"/>
                      <a:pt x="34536" y="15089"/>
                    </a:cubicBezTo>
                    <a:cubicBezTo>
                      <a:pt x="29138" y="15089"/>
                      <a:pt x="24793" y="16851"/>
                      <a:pt x="21591" y="20374"/>
                    </a:cubicBezTo>
                    <a:cubicBezTo>
                      <a:pt x="18343" y="23898"/>
                      <a:pt x="16742" y="28608"/>
                      <a:pt x="16742" y="34502"/>
                    </a:cubicBezTo>
                    <a:cubicBezTo>
                      <a:pt x="16742" y="40397"/>
                      <a:pt x="18343" y="45110"/>
                      <a:pt x="21591" y="48630"/>
                    </a:cubicBezTo>
                    <a:cubicBezTo>
                      <a:pt x="24793" y="52158"/>
                      <a:pt x="29138" y="53915"/>
                      <a:pt x="34536" y="53915"/>
                    </a:cubicBezTo>
                    <a:cubicBezTo>
                      <a:pt x="39934" y="53915"/>
                      <a:pt x="44279" y="52158"/>
                      <a:pt x="47526" y="48630"/>
                    </a:cubicBezTo>
                    <a:close/>
                  </a:path>
                </a:pathLst>
              </a:custGeom>
              <a:solidFill>
                <a:srgbClr val="33323B"/>
              </a:solidFill>
              <a:ln w="4574"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865C7E04-FE9C-2801-3108-6B328C8A9E7C}"/>
                  </a:ext>
                </a:extLst>
              </p:cNvPr>
              <p:cNvSpPr/>
              <p:nvPr/>
            </p:nvSpPr>
            <p:spPr>
              <a:xfrm>
                <a:off x="7835815" y="2879991"/>
                <a:ext cx="56583" cy="79767"/>
              </a:xfrm>
              <a:custGeom>
                <a:avLst/>
                <a:gdLst>
                  <a:gd name="connsiteX0" fmla="*/ 16421 w 56583"/>
                  <a:gd name="connsiteY0" fmla="*/ 7592 h 79767"/>
                  <a:gd name="connsiteX1" fmla="*/ 32157 w 56583"/>
                  <a:gd name="connsiteY1" fmla="*/ 0 h 79767"/>
                  <a:gd name="connsiteX2" fmla="*/ 49493 w 56583"/>
                  <a:gd name="connsiteY2" fmla="*/ 7739 h 79767"/>
                  <a:gd name="connsiteX3" fmla="*/ 56583 w 56583"/>
                  <a:gd name="connsiteY3" fmla="*/ 27486 h 79767"/>
                  <a:gd name="connsiteX4" fmla="*/ 49493 w 56583"/>
                  <a:gd name="connsiteY4" fmla="*/ 47188 h 79767"/>
                  <a:gd name="connsiteX5" fmla="*/ 32294 w 56583"/>
                  <a:gd name="connsiteY5" fmla="*/ 54876 h 79767"/>
                  <a:gd name="connsiteX6" fmla="*/ 16421 w 56583"/>
                  <a:gd name="connsiteY6" fmla="*/ 46419 h 79767"/>
                  <a:gd name="connsiteX7" fmla="*/ 16421 w 56583"/>
                  <a:gd name="connsiteY7" fmla="*/ 79768 h 79767"/>
                  <a:gd name="connsiteX8" fmla="*/ 0 w 56583"/>
                  <a:gd name="connsiteY8" fmla="*/ 79768 h 79767"/>
                  <a:gd name="connsiteX9" fmla="*/ 0 w 56583"/>
                  <a:gd name="connsiteY9" fmla="*/ 581 h 79767"/>
                  <a:gd name="connsiteX10" fmla="*/ 16421 w 56583"/>
                  <a:gd name="connsiteY10" fmla="*/ 581 h 79767"/>
                  <a:gd name="connsiteX11" fmla="*/ 16421 w 56583"/>
                  <a:gd name="connsiteY11" fmla="*/ 7592 h 79767"/>
                  <a:gd name="connsiteX12" fmla="*/ 36320 w 56583"/>
                  <a:gd name="connsiteY12" fmla="*/ 37239 h 79767"/>
                  <a:gd name="connsiteX13" fmla="*/ 39887 w 56583"/>
                  <a:gd name="connsiteY13" fmla="*/ 27486 h 79767"/>
                  <a:gd name="connsiteX14" fmla="*/ 36320 w 56583"/>
                  <a:gd name="connsiteY14" fmla="*/ 17683 h 79767"/>
                  <a:gd name="connsiteX15" fmla="*/ 28132 w 56583"/>
                  <a:gd name="connsiteY15" fmla="*/ 14224 h 79767"/>
                  <a:gd name="connsiteX16" fmla="*/ 19989 w 56583"/>
                  <a:gd name="connsiteY16" fmla="*/ 17633 h 79767"/>
                  <a:gd name="connsiteX17" fmla="*/ 16421 w 56583"/>
                  <a:gd name="connsiteY17" fmla="*/ 27390 h 79767"/>
                  <a:gd name="connsiteX18" fmla="*/ 19989 w 56583"/>
                  <a:gd name="connsiteY18" fmla="*/ 37193 h 79767"/>
                  <a:gd name="connsiteX19" fmla="*/ 28132 w 56583"/>
                  <a:gd name="connsiteY19" fmla="*/ 40653 h 79767"/>
                  <a:gd name="connsiteX20" fmla="*/ 36320 w 56583"/>
                  <a:gd name="connsiteY20" fmla="*/ 37239 h 7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583" h="79767">
                    <a:moveTo>
                      <a:pt x="16421" y="7592"/>
                    </a:moveTo>
                    <a:cubicBezTo>
                      <a:pt x="20081" y="2531"/>
                      <a:pt x="25296" y="0"/>
                      <a:pt x="32157" y="0"/>
                    </a:cubicBezTo>
                    <a:cubicBezTo>
                      <a:pt x="38973" y="0"/>
                      <a:pt x="44736" y="2581"/>
                      <a:pt x="49493" y="7739"/>
                    </a:cubicBezTo>
                    <a:cubicBezTo>
                      <a:pt x="54205" y="12897"/>
                      <a:pt x="56583" y="19477"/>
                      <a:pt x="56583" y="27486"/>
                    </a:cubicBezTo>
                    <a:cubicBezTo>
                      <a:pt x="56583" y="35495"/>
                      <a:pt x="54205" y="42062"/>
                      <a:pt x="49493" y="47188"/>
                    </a:cubicBezTo>
                    <a:cubicBezTo>
                      <a:pt x="44736" y="52314"/>
                      <a:pt x="39018" y="54876"/>
                      <a:pt x="32294" y="54876"/>
                    </a:cubicBezTo>
                    <a:cubicBezTo>
                      <a:pt x="25570" y="54876"/>
                      <a:pt x="20264" y="52062"/>
                      <a:pt x="16421" y="46419"/>
                    </a:cubicBezTo>
                    <a:lnTo>
                      <a:pt x="16421" y="79768"/>
                    </a:lnTo>
                    <a:lnTo>
                      <a:pt x="0" y="79768"/>
                    </a:lnTo>
                    <a:lnTo>
                      <a:pt x="0" y="581"/>
                    </a:lnTo>
                    <a:lnTo>
                      <a:pt x="16421" y="581"/>
                    </a:lnTo>
                    <a:lnTo>
                      <a:pt x="16421" y="7592"/>
                    </a:lnTo>
                    <a:close/>
                    <a:moveTo>
                      <a:pt x="36320" y="37239"/>
                    </a:moveTo>
                    <a:cubicBezTo>
                      <a:pt x="38698" y="34969"/>
                      <a:pt x="39887" y="31715"/>
                      <a:pt x="39887" y="27486"/>
                    </a:cubicBezTo>
                    <a:cubicBezTo>
                      <a:pt x="39887" y="23258"/>
                      <a:pt x="38698" y="19990"/>
                      <a:pt x="36320" y="17683"/>
                    </a:cubicBezTo>
                    <a:cubicBezTo>
                      <a:pt x="33941" y="15377"/>
                      <a:pt x="31242" y="14224"/>
                      <a:pt x="28132" y="14224"/>
                    </a:cubicBezTo>
                    <a:cubicBezTo>
                      <a:pt x="25067" y="14224"/>
                      <a:pt x="22368" y="15363"/>
                      <a:pt x="19989" y="17633"/>
                    </a:cubicBezTo>
                    <a:cubicBezTo>
                      <a:pt x="17611" y="19912"/>
                      <a:pt x="16421" y="23162"/>
                      <a:pt x="16421" y="27390"/>
                    </a:cubicBezTo>
                    <a:cubicBezTo>
                      <a:pt x="16421" y="31619"/>
                      <a:pt x="17611" y="34886"/>
                      <a:pt x="19989" y="37193"/>
                    </a:cubicBezTo>
                    <a:cubicBezTo>
                      <a:pt x="22368" y="39499"/>
                      <a:pt x="25067" y="40653"/>
                      <a:pt x="28132" y="40653"/>
                    </a:cubicBezTo>
                    <a:cubicBezTo>
                      <a:pt x="31242" y="40653"/>
                      <a:pt x="33941" y="39513"/>
                      <a:pt x="36320" y="37239"/>
                    </a:cubicBezTo>
                    <a:close/>
                  </a:path>
                </a:pathLst>
              </a:custGeom>
              <a:solidFill>
                <a:srgbClr val="33323B"/>
              </a:solidFill>
              <a:ln w="4574"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3C7DF06C-1E6C-684B-D980-F013F0501CE5}"/>
                  </a:ext>
                </a:extLst>
              </p:cNvPr>
              <p:cNvSpPr/>
              <p:nvPr/>
            </p:nvSpPr>
            <p:spPr>
              <a:xfrm>
                <a:off x="7899122" y="2879991"/>
                <a:ext cx="46108" cy="54876"/>
              </a:xfrm>
              <a:custGeom>
                <a:avLst/>
                <a:gdLst>
                  <a:gd name="connsiteX0" fmla="*/ 92 w 46108"/>
                  <a:gd name="connsiteY0" fmla="*/ 16722 h 54876"/>
                  <a:gd name="connsiteX1" fmla="*/ 6130 w 46108"/>
                  <a:gd name="connsiteY1" fmla="*/ 4805 h 54876"/>
                  <a:gd name="connsiteX2" fmla="*/ 22551 w 46108"/>
                  <a:gd name="connsiteY2" fmla="*/ 0 h 54876"/>
                  <a:gd name="connsiteX3" fmla="*/ 39201 w 46108"/>
                  <a:gd name="connsiteY3" fmla="*/ 4709 h 54876"/>
                  <a:gd name="connsiteX4" fmla="*/ 45925 w 46108"/>
                  <a:gd name="connsiteY4" fmla="*/ 17587 h 54876"/>
                  <a:gd name="connsiteX5" fmla="*/ 29093 w 46108"/>
                  <a:gd name="connsiteY5" fmla="*/ 17587 h 54876"/>
                  <a:gd name="connsiteX6" fmla="*/ 27171 w 46108"/>
                  <a:gd name="connsiteY6" fmla="*/ 13789 h 54876"/>
                  <a:gd name="connsiteX7" fmla="*/ 22276 w 46108"/>
                  <a:gd name="connsiteY7" fmla="*/ 12787 h 54876"/>
                  <a:gd name="connsiteX8" fmla="*/ 15873 w 46108"/>
                  <a:gd name="connsiteY8" fmla="*/ 16722 h 54876"/>
                  <a:gd name="connsiteX9" fmla="*/ 23741 w 46108"/>
                  <a:gd name="connsiteY9" fmla="*/ 21624 h 54876"/>
                  <a:gd name="connsiteX10" fmla="*/ 38241 w 46108"/>
                  <a:gd name="connsiteY10" fmla="*/ 25756 h 54876"/>
                  <a:gd name="connsiteX11" fmla="*/ 43867 w 46108"/>
                  <a:gd name="connsiteY11" fmla="*/ 30228 h 54876"/>
                  <a:gd name="connsiteX12" fmla="*/ 46109 w 46108"/>
                  <a:gd name="connsiteY12" fmla="*/ 37866 h 54876"/>
                  <a:gd name="connsiteX13" fmla="*/ 39659 w 46108"/>
                  <a:gd name="connsiteY13" fmla="*/ 50121 h 54876"/>
                  <a:gd name="connsiteX14" fmla="*/ 23420 w 46108"/>
                  <a:gd name="connsiteY14" fmla="*/ 54876 h 54876"/>
                  <a:gd name="connsiteX15" fmla="*/ 7090 w 46108"/>
                  <a:gd name="connsiteY15" fmla="*/ 50405 h 54876"/>
                  <a:gd name="connsiteX16" fmla="*/ 0 w 46108"/>
                  <a:gd name="connsiteY16" fmla="*/ 37193 h 54876"/>
                  <a:gd name="connsiteX17" fmla="*/ 16833 w 46108"/>
                  <a:gd name="connsiteY17" fmla="*/ 37193 h 54876"/>
                  <a:gd name="connsiteX18" fmla="*/ 23741 w 46108"/>
                  <a:gd name="connsiteY18" fmla="*/ 42094 h 54876"/>
                  <a:gd name="connsiteX19" fmla="*/ 28498 w 46108"/>
                  <a:gd name="connsiteY19" fmla="*/ 40749 h 54876"/>
                  <a:gd name="connsiteX20" fmla="*/ 30373 w 46108"/>
                  <a:gd name="connsiteY20" fmla="*/ 37289 h 54876"/>
                  <a:gd name="connsiteX21" fmla="*/ 27217 w 46108"/>
                  <a:gd name="connsiteY21" fmla="*/ 33925 h 54876"/>
                  <a:gd name="connsiteX22" fmla="*/ 19715 w 46108"/>
                  <a:gd name="connsiteY22" fmla="*/ 31811 h 54876"/>
                  <a:gd name="connsiteX23" fmla="*/ 10796 w 46108"/>
                  <a:gd name="connsiteY23" fmla="*/ 29646 h 54876"/>
                  <a:gd name="connsiteX24" fmla="*/ 3202 w 46108"/>
                  <a:gd name="connsiteY24" fmla="*/ 25134 h 54876"/>
                  <a:gd name="connsiteX25" fmla="*/ 92 w 46108"/>
                  <a:gd name="connsiteY25" fmla="*/ 16722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2" y="16722"/>
                    </a:moveTo>
                    <a:cubicBezTo>
                      <a:pt x="92" y="11981"/>
                      <a:pt x="2105" y="8013"/>
                      <a:pt x="6130" y="4805"/>
                    </a:cubicBezTo>
                    <a:cubicBezTo>
                      <a:pt x="10201" y="1602"/>
                      <a:pt x="15644" y="0"/>
                      <a:pt x="22551" y="0"/>
                    </a:cubicBezTo>
                    <a:cubicBezTo>
                      <a:pt x="29413" y="0"/>
                      <a:pt x="34947" y="1570"/>
                      <a:pt x="39201" y="4709"/>
                    </a:cubicBezTo>
                    <a:cubicBezTo>
                      <a:pt x="43409" y="7849"/>
                      <a:pt x="45651" y="12141"/>
                      <a:pt x="45925" y="17587"/>
                    </a:cubicBezTo>
                    <a:lnTo>
                      <a:pt x="29093" y="17587"/>
                    </a:lnTo>
                    <a:cubicBezTo>
                      <a:pt x="28909" y="15729"/>
                      <a:pt x="28269" y="14466"/>
                      <a:pt x="27171" y="13789"/>
                    </a:cubicBezTo>
                    <a:cubicBezTo>
                      <a:pt x="26119" y="13121"/>
                      <a:pt x="24473" y="12787"/>
                      <a:pt x="22276" y="12787"/>
                    </a:cubicBezTo>
                    <a:cubicBezTo>
                      <a:pt x="17977" y="12787"/>
                      <a:pt x="15873" y="14100"/>
                      <a:pt x="15873" y="16722"/>
                    </a:cubicBezTo>
                    <a:cubicBezTo>
                      <a:pt x="15873" y="19093"/>
                      <a:pt x="18480" y="20727"/>
                      <a:pt x="23741" y="21624"/>
                    </a:cubicBezTo>
                    <a:cubicBezTo>
                      <a:pt x="29047" y="22521"/>
                      <a:pt x="33895" y="23898"/>
                      <a:pt x="38241" y="25756"/>
                    </a:cubicBezTo>
                    <a:cubicBezTo>
                      <a:pt x="40482" y="26653"/>
                      <a:pt x="42357" y="28145"/>
                      <a:pt x="43867" y="30228"/>
                    </a:cubicBezTo>
                    <a:cubicBezTo>
                      <a:pt x="45377" y="32310"/>
                      <a:pt x="46109" y="34854"/>
                      <a:pt x="46109" y="37866"/>
                    </a:cubicBezTo>
                    <a:cubicBezTo>
                      <a:pt x="46109" y="42863"/>
                      <a:pt x="43959" y="46945"/>
                      <a:pt x="39659" y="50121"/>
                    </a:cubicBezTo>
                    <a:cubicBezTo>
                      <a:pt x="35359" y="53288"/>
                      <a:pt x="29961" y="54876"/>
                      <a:pt x="23420" y="54876"/>
                    </a:cubicBezTo>
                    <a:cubicBezTo>
                      <a:pt x="16925" y="54876"/>
                      <a:pt x="11481" y="53389"/>
                      <a:pt x="7090" y="50405"/>
                    </a:cubicBezTo>
                    <a:cubicBezTo>
                      <a:pt x="2745" y="47430"/>
                      <a:pt x="366" y="43023"/>
                      <a:pt x="0" y="37193"/>
                    </a:cubicBezTo>
                    <a:lnTo>
                      <a:pt x="16833" y="37193"/>
                    </a:lnTo>
                    <a:cubicBezTo>
                      <a:pt x="17245" y="40461"/>
                      <a:pt x="19578" y="42094"/>
                      <a:pt x="23741" y="42094"/>
                    </a:cubicBezTo>
                    <a:cubicBezTo>
                      <a:pt x="25662" y="42094"/>
                      <a:pt x="27217" y="41646"/>
                      <a:pt x="28498" y="40749"/>
                    </a:cubicBezTo>
                    <a:cubicBezTo>
                      <a:pt x="29733" y="39856"/>
                      <a:pt x="30373" y="38703"/>
                      <a:pt x="30373" y="37289"/>
                    </a:cubicBezTo>
                    <a:cubicBezTo>
                      <a:pt x="30373" y="35879"/>
                      <a:pt x="29321" y="34758"/>
                      <a:pt x="27217" y="33925"/>
                    </a:cubicBezTo>
                    <a:cubicBezTo>
                      <a:pt x="25158" y="33092"/>
                      <a:pt x="22643" y="32388"/>
                      <a:pt x="19715" y="31811"/>
                    </a:cubicBezTo>
                    <a:cubicBezTo>
                      <a:pt x="16742" y="31234"/>
                      <a:pt x="13768" y="30516"/>
                      <a:pt x="10796" y="29646"/>
                    </a:cubicBezTo>
                    <a:cubicBezTo>
                      <a:pt x="7822" y="28786"/>
                      <a:pt x="5306" y="27276"/>
                      <a:pt x="3202" y="25134"/>
                    </a:cubicBezTo>
                    <a:cubicBezTo>
                      <a:pt x="1144" y="22988"/>
                      <a:pt x="92" y="20182"/>
                      <a:pt x="92" y="16722"/>
                    </a:cubicBezTo>
                    <a:close/>
                  </a:path>
                </a:pathLst>
              </a:custGeom>
              <a:solidFill>
                <a:srgbClr val="33323B"/>
              </a:solidFill>
              <a:ln w="4574" cap="flat">
                <a:noFill/>
                <a:prstDash val="solid"/>
                <a:miter/>
              </a:ln>
            </p:spPr>
            <p:txBody>
              <a:bodyPr rtlCol="0" anchor="ctr"/>
              <a:lstStyle/>
              <a:p>
                <a:endParaRPr lang="en-US"/>
              </a:p>
            </p:txBody>
          </p:sp>
        </p:grpSp>
      </p:grpSp>
      <p:grpSp>
        <p:nvGrpSpPr>
          <p:cNvPr id="170" name="Graphic 5">
            <a:extLst>
              <a:ext uri="{FF2B5EF4-FFF2-40B4-BE49-F238E27FC236}">
                <a16:creationId xmlns:a16="http://schemas.microsoft.com/office/drawing/2014/main" id="{312477F8-B9EE-4F54-8147-A5FEA8359B63}"/>
              </a:ext>
            </a:extLst>
          </p:cNvPr>
          <p:cNvGrpSpPr/>
          <p:nvPr/>
        </p:nvGrpSpPr>
        <p:grpSpPr>
          <a:xfrm>
            <a:off x="5242071" y="3120964"/>
            <a:ext cx="1187474" cy="321665"/>
            <a:chOff x="7185172" y="3431574"/>
            <a:chExt cx="1187474" cy="321665"/>
          </a:xfrm>
        </p:grpSpPr>
        <p:sp>
          <p:nvSpPr>
            <p:cNvPr id="171" name="Freeform 170">
              <a:extLst>
                <a:ext uri="{FF2B5EF4-FFF2-40B4-BE49-F238E27FC236}">
                  <a16:creationId xmlns:a16="http://schemas.microsoft.com/office/drawing/2014/main" id="{3A470FBE-489D-DC47-A66F-9606A616224E}"/>
                </a:ext>
              </a:extLst>
            </p:cNvPr>
            <p:cNvSpPr/>
            <p:nvPr/>
          </p:nvSpPr>
          <p:spPr>
            <a:xfrm>
              <a:off x="7185172" y="3431574"/>
              <a:ext cx="1187474" cy="321665"/>
            </a:xfrm>
            <a:custGeom>
              <a:avLst/>
              <a:gdLst>
                <a:gd name="connsiteX0" fmla="*/ 0 w 1187474"/>
                <a:gd name="connsiteY0" fmla="*/ 289631 h 321665"/>
                <a:gd name="connsiteX1" fmla="*/ 0 w 1187474"/>
                <a:gd name="connsiteY1" fmla="*/ 32035 h 321665"/>
                <a:gd name="connsiteX2" fmla="*/ 32020 w 1187474"/>
                <a:gd name="connsiteY2" fmla="*/ 0 h 321665"/>
                <a:gd name="connsiteX3" fmla="*/ 1155455 w 1187474"/>
                <a:gd name="connsiteY3" fmla="*/ 0 h 321665"/>
                <a:gd name="connsiteX4" fmla="*/ 1187475 w 1187474"/>
                <a:gd name="connsiteY4" fmla="*/ 32035 h 321665"/>
                <a:gd name="connsiteX5" fmla="*/ 1187475 w 1187474"/>
                <a:gd name="connsiteY5" fmla="*/ 289631 h 321665"/>
                <a:gd name="connsiteX6" fmla="*/ 1155455 w 1187474"/>
                <a:gd name="connsiteY6" fmla="*/ 321666 h 321665"/>
                <a:gd name="connsiteX7" fmla="*/ 32020 w 1187474"/>
                <a:gd name="connsiteY7" fmla="*/ 321666 h 321665"/>
                <a:gd name="connsiteX8" fmla="*/ 0 w 1187474"/>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4" h="321665">
                  <a:moveTo>
                    <a:pt x="0" y="289631"/>
                  </a:moveTo>
                  <a:lnTo>
                    <a:pt x="0" y="32035"/>
                  </a:lnTo>
                  <a:cubicBezTo>
                    <a:pt x="0" y="14343"/>
                    <a:pt x="14336" y="0"/>
                    <a:pt x="32020" y="0"/>
                  </a:cubicBezTo>
                  <a:lnTo>
                    <a:pt x="1155455" y="0"/>
                  </a:lnTo>
                  <a:cubicBezTo>
                    <a:pt x="1173112" y="0"/>
                    <a:pt x="1187475" y="14343"/>
                    <a:pt x="1187475" y="32035"/>
                  </a:cubicBezTo>
                  <a:lnTo>
                    <a:pt x="1187475" y="289631"/>
                  </a:lnTo>
                  <a:cubicBezTo>
                    <a:pt x="1187475" y="307323"/>
                    <a:pt x="1173112" y="321666"/>
                    <a:pt x="1155455"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172" name="Graphic 5">
              <a:extLst>
                <a:ext uri="{FF2B5EF4-FFF2-40B4-BE49-F238E27FC236}">
                  <a16:creationId xmlns:a16="http://schemas.microsoft.com/office/drawing/2014/main" id="{24EBA9D9-A96F-BA2A-4A39-36DD0FE58AC2}"/>
                </a:ext>
              </a:extLst>
            </p:cNvPr>
            <p:cNvGrpSpPr/>
            <p:nvPr/>
          </p:nvGrpSpPr>
          <p:grpSpPr>
            <a:xfrm>
              <a:off x="7442079" y="3541235"/>
              <a:ext cx="866254" cy="76879"/>
              <a:chOff x="7442079" y="3541235"/>
              <a:chExt cx="866254" cy="76879"/>
            </a:xfrm>
            <a:solidFill>
              <a:srgbClr val="33323B"/>
            </a:solidFill>
          </p:grpSpPr>
          <p:sp>
            <p:nvSpPr>
              <p:cNvPr id="173" name="Freeform 172">
                <a:extLst>
                  <a:ext uri="{FF2B5EF4-FFF2-40B4-BE49-F238E27FC236}">
                    <a16:creationId xmlns:a16="http://schemas.microsoft.com/office/drawing/2014/main" id="{4EFF2821-CD7F-DC32-F641-C33AFD5568D1}"/>
                  </a:ext>
                </a:extLst>
              </p:cNvPr>
              <p:cNvSpPr/>
              <p:nvPr/>
            </p:nvSpPr>
            <p:spPr>
              <a:xfrm>
                <a:off x="7442079" y="3549976"/>
                <a:ext cx="53312" cy="67466"/>
              </a:xfrm>
              <a:custGeom>
                <a:avLst/>
                <a:gdLst>
                  <a:gd name="connsiteX0" fmla="*/ 0 w 53312"/>
                  <a:gd name="connsiteY0" fmla="*/ 0 h 67466"/>
                  <a:gd name="connsiteX1" fmla="*/ 29298 w 53312"/>
                  <a:gd name="connsiteY1" fmla="*/ 0 h 67466"/>
                  <a:gd name="connsiteX2" fmla="*/ 45674 w 53312"/>
                  <a:gd name="connsiteY2" fmla="*/ 4997 h 67466"/>
                  <a:gd name="connsiteX3" fmla="*/ 51776 w 53312"/>
                  <a:gd name="connsiteY3" fmla="*/ 17683 h 67466"/>
                  <a:gd name="connsiteX4" fmla="*/ 38423 w 53312"/>
                  <a:gd name="connsiteY4" fmla="*/ 33156 h 67466"/>
                  <a:gd name="connsiteX5" fmla="*/ 49278 w 53312"/>
                  <a:gd name="connsiteY5" fmla="*/ 38827 h 67466"/>
                  <a:gd name="connsiteX6" fmla="*/ 53313 w 53312"/>
                  <a:gd name="connsiteY6" fmla="*/ 49879 h 67466"/>
                  <a:gd name="connsiteX7" fmla="*/ 47403 w 53312"/>
                  <a:gd name="connsiteY7" fmla="*/ 62711 h 67466"/>
                  <a:gd name="connsiteX8" fmla="*/ 30926 w 53312"/>
                  <a:gd name="connsiteY8" fmla="*/ 67466 h 67466"/>
                  <a:gd name="connsiteX9" fmla="*/ 0 w 53312"/>
                  <a:gd name="connsiteY9" fmla="*/ 67466 h 67466"/>
                  <a:gd name="connsiteX10" fmla="*/ 0 w 53312"/>
                  <a:gd name="connsiteY10" fmla="*/ 0 h 67466"/>
                  <a:gd name="connsiteX11" fmla="*/ 16421 w 53312"/>
                  <a:gd name="connsiteY11" fmla="*/ 12494 h 67466"/>
                  <a:gd name="connsiteX12" fmla="*/ 16421 w 53312"/>
                  <a:gd name="connsiteY12" fmla="*/ 27102 h 67466"/>
                  <a:gd name="connsiteX13" fmla="*/ 27185 w 53312"/>
                  <a:gd name="connsiteY13" fmla="*/ 27102 h 67466"/>
                  <a:gd name="connsiteX14" fmla="*/ 32898 w 53312"/>
                  <a:gd name="connsiteY14" fmla="*/ 25276 h 67466"/>
                  <a:gd name="connsiteX15" fmla="*/ 35061 w 53312"/>
                  <a:gd name="connsiteY15" fmla="*/ 19848 h 67466"/>
                  <a:gd name="connsiteX16" fmla="*/ 32898 w 53312"/>
                  <a:gd name="connsiteY16" fmla="*/ 14370 h 67466"/>
                  <a:gd name="connsiteX17" fmla="*/ 27185 w 53312"/>
                  <a:gd name="connsiteY17" fmla="*/ 12494 h 67466"/>
                  <a:gd name="connsiteX18" fmla="*/ 16421 w 53312"/>
                  <a:gd name="connsiteY18" fmla="*/ 12494 h 67466"/>
                  <a:gd name="connsiteX19" fmla="*/ 16421 w 53312"/>
                  <a:gd name="connsiteY19" fmla="*/ 54972 h 67466"/>
                  <a:gd name="connsiteX20" fmla="*/ 28813 w 53312"/>
                  <a:gd name="connsiteY20" fmla="*/ 54972 h 67466"/>
                  <a:gd name="connsiteX21" fmla="*/ 34384 w 53312"/>
                  <a:gd name="connsiteY21" fmla="*/ 52954 h 67466"/>
                  <a:gd name="connsiteX22" fmla="*/ 36598 w 53312"/>
                  <a:gd name="connsiteY22" fmla="*/ 47385 h 67466"/>
                  <a:gd name="connsiteX23" fmla="*/ 34485 w 53312"/>
                  <a:gd name="connsiteY23" fmla="*/ 41710 h 67466"/>
                  <a:gd name="connsiteX24" fmla="*/ 29005 w 53312"/>
                  <a:gd name="connsiteY24" fmla="*/ 39595 h 67466"/>
                  <a:gd name="connsiteX25" fmla="*/ 16421 w 53312"/>
                  <a:gd name="connsiteY25" fmla="*/ 39595 h 67466"/>
                  <a:gd name="connsiteX26" fmla="*/ 16421 w 53312"/>
                  <a:gd name="connsiteY26" fmla="*/ 54972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12" h="67466">
                    <a:moveTo>
                      <a:pt x="0" y="0"/>
                    </a:moveTo>
                    <a:lnTo>
                      <a:pt x="29298" y="0"/>
                    </a:lnTo>
                    <a:cubicBezTo>
                      <a:pt x="36150" y="0"/>
                      <a:pt x="41607" y="1666"/>
                      <a:pt x="45674" y="4997"/>
                    </a:cubicBezTo>
                    <a:cubicBezTo>
                      <a:pt x="49740" y="8329"/>
                      <a:pt x="51776" y="12558"/>
                      <a:pt x="51776" y="17683"/>
                    </a:cubicBezTo>
                    <a:cubicBezTo>
                      <a:pt x="51776" y="25308"/>
                      <a:pt x="47320" y="30465"/>
                      <a:pt x="38423" y="33156"/>
                    </a:cubicBezTo>
                    <a:cubicBezTo>
                      <a:pt x="42966" y="33797"/>
                      <a:pt x="46584" y="35692"/>
                      <a:pt x="49278" y="38827"/>
                    </a:cubicBezTo>
                    <a:cubicBezTo>
                      <a:pt x="51968" y="41966"/>
                      <a:pt x="53313" y="45650"/>
                      <a:pt x="53313" y="49879"/>
                    </a:cubicBezTo>
                    <a:cubicBezTo>
                      <a:pt x="53313" y="55261"/>
                      <a:pt x="51341" y="59540"/>
                      <a:pt x="47403" y="62711"/>
                    </a:cubicBezTo>
                    <a:cubicBezTo>
                      <a:pt x="43469" y="65883"/>
                      <a:pt x="37971" y="67466"/>
                      <a:pt x="30926" y="67466"/>
                    </a:cubicBezTo>
                    <a:lnTo>
                      <a:pt x="0" y="67466"/>
                    </a:lnTo>
                    <a:lnTo>
                      <a:pt x="0" y="0"/>
                    </a:lnTo>
                    <a:close/>
                    <a:moveTo>
                      <a:pt x="16421" y="12494"/>
                    </a:moveTo>
                    <a:lnTo>
                      <a:pt x="16421" y="27102"/>
                    </a:lnTo>
                    <a:lnTo>
                      <a:pt x="27185" y="27102"/>
                    </a:lnTo>
                    <a:cubicBezTo>
                      <a:pt x="29554" y="27102"/>
                      <a:pt x="31462" y="26493"/>
                      <a:pt x="32898" y="25276"/>
                    </a:cubicBezTo>
                    <a:cubicBezTo>
                      <a:pt x="34339" y="24063"/>
                      <a:pt x="35061" y="22246"/>
                      <a:pt x="35061" y="19848"/>
                    </a:cubicBezTo>
                    <a:cubicBezTo>
                      <a:pt x="35061" y="17445"/>
                      <a:pt x="34339" y="15615"/>
                      <a:pt x="32898" y="14370"/>
                    </a:cubicBezTo>
                    <a:cubicBezTo>
                      <a:pt x="31462" y="13121"/>
                      <a:pt x="29554" y="12494"/>
                      <a:pt x="27185" y="12494"/>
                    </a:cubicBezTo>
                    <a:lnTo>
                      <a:pt x="16421" y="12494"/>
                    </a:lnTo>
                    <a:close/>
                    <a:moveTo>
                      <a:pt x="16421" y="54972"/>
                    </a:moveTo>
                    <a:lnTo>
                      <a:pt x="28813" y="54972"/>
                    </a:lnTo>
                    <a:cubicBezTo>
                      <a:pt x="31059" y="54972"/>
                      <a:pt x="32916" y="54300"/>
                      <a:pt x="34384" y="52954"/>
                    </a:cubicBezTo>
                    <a:cubicBezTo>
                      <a:pt x="35857" y="51609"/>
                      <a:pt x="36598" y="49751"/>
                      <a:pt x="36598" y="47385"/>
                    </a:cubicBezTo>
                    <a:cubicBezTo>
                      <a:pt x="36598" y="45014"/>
                      <a:pt x="35889" y="43119"/>
                      <a:pt x="34485" y="41710"/>
                    </a:cubicBezTo>
                    <a:cubicBezTo>
                      <a:pt x="33072" y="40305"/>
                      <a:pt x="31251" y="39595"/>
                      <a:pt x="29005" y="39595"/>
                    </a:cubicBezTo>
                    <a:lnTo>
                      <a:pt x="16421" y="39595"/>
                    </a:lnTo>
                    <a:lnTo>
                      <a:pt x="16421" y="54972"/>
                    </a:lnTo>
                    <a:close/>
                  </a:path>
                </a:pathLst>
              </a:custGeom>
              <a:solidFill>
                <a:srgbClr val="33323B"/>
              </a:solidFill>
              <a:ln w="4574"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30E34E14-DC0F-D39F-36D5-57679B4826E7}"/>
                  </a:ext>
                </a:extLst>
              </p:cNvPr>
              <p:cNvSpPr/>
              <p:nvPr/>
            </p:nvSpPr>
            <p:spPr>
              <a:xfrm>
                <a:off x="7506333" y="3563815"/>
                <a:ext cx="53335" cy="54203"/>
              </a:xfrm>
              <a:custGeom>
                <a:avLst/>
                <a:gdLst>
                  <a:gd name="connsiteX0" fmla="*/ 36914 w 53335"/>
                  <a:gd name="connsiteY0" fmla="*/ 0 h 54203"/>
                  <a:gd name="connsiteX1" fmla="*/ 53335 w 53335"/>
                  <a:gd name="connsiteY1" fmla="*/ 0 h 54203"/>
                  <a:gd name="connsiteX2" fmla="*/ 53335 w 53335"/>
                  <a:gd name="connsiteY2" fmla="*/ 53627 h 54203"/>
                  <a:gd name="connsiteX3" fmla="*/ 36914 w 53335"/>
                  <a:gd name="connsiteY3" fmla="*/ 53627 h 54203"/>
                  <a:gd name="connsiteX4" fmla="*/ 36914 w 53335"/>
                  <a:gd name="connsiteY4" fmla="*/ 45746 h 54203"/>
                  <a:gd name="connsiteX5" fmla="*/ 20675 w 53335"/>
                  <a:gd name="connsiteY5" fmla="*/ 54204 h 54203"/>
                  <a:gd name="connsiteX6" fmla="*/ 5718 w 53335"/>
                  <a:gd name="connsiteY6" fmla="*/ 48053 h 54203"/>
                  <a:gd name="connsiteX7" fmla="*/ 0 w 53335"/>
                  <a:gd name="connsiteY7" fmla="*/ 31331 h 54203"/>
                  <a:gd name="connsiteX8" fmla="*/ 0 w 53335"/>
                  <a:gd name="connsiteY8" fmla="*/ 0 h 54203"/>
                  <a:gd name="connsiteX9" fmla="*/ 16330 w 53335"/>
                  <a:gd name="connsiteY9" fmla="*/ 0 h 54203"/>
                  <a:gd name="connsiteX10" fmla="*/ 16330 w 53335"/>
                  <a:gd name="connsiteY10" fmla="*/ 29120 h 54203"/>
                  <a:gd name="connsiteX11" fmla="*/ 19074 w 53335"/>
                  <a:gd name="connsiteY11" fmla="*/ 37147 h 54203"/>
                  <a:gd name="connsiteX12" fmla="*/ 26622 w 53335"/>
                  <a:gd name="connsiteY12" fmla="*/ 39980 h 54203"/>
                  <a:gd name="connsiteX13" fmla="*/ 34169 w 53335"/>
                  <a:gd name="connsiteY13" fmla="*/ 37147 h 54203"/>
                  <a:gd name="connsiteX14" fmla="*/ 36914 w 53335"/>
                  <a:gd name="connsiteY14" fmla="*/ 29120 h 54203"/>
                  <a:gd name="connsiteX15" fmla="*/ 36914 w 53335"/>
                  <a:gd name="connsiteY15" fmla="*/ 0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5" h="54203">
                    <a:moveTo>
                      <a:pt x="36914" y="0"/>
                    </a:moveTo>
                    <a:lnTo>
                      <a:pt x="53335" y="0"/>
                    </a:lnTo>
                    <a:lnTo>
                      <a:pt x="53335" y="53627"/>
                    </a:lnTo>
                    <a:lnTo>
                      <a:pt x="36914" y="53627"/>
                    </a:lnTo>
                    <a:lnTo>
                      <a:pt x="36914" y="45746"/>
                    </a:lnTo>
                    <a:cubicBezTo>
                      <a:pt x="33483" y="51385"/>
                      <a:pt x="28086" y="54204"/>
                      <a:pt x="20675" y="54204"/>
                    </a:cubicBezTo>
                    <a:cubicBezTo>
                      <a:pt x="14500" y="54204"/>
                      <a:pt x="9514" y="52153"/>
                      <a:pt x="5718" y="48053"/>
                    </a:cubicBezTo>
                    <a:cubicBezTo>
                      <a:pt x="1921" y="43957"/>
                      <a:pt x="0" y="38378"/>
                      <a:pt x="0" y="31331"/>
                    </a:cubicBezTo>
                    <a:lnTo>
                      <a:pt x="0" y="0"/>
                    </a:lnTo>
                    <a:lnTo>
                      <a:pt x="16330" y="0"/>
                    </a:lnTo>
                    <a:lnTo>
                      <a:pt x="16330" y="29120"/>
                    </a:lnTo>
                    <a:cubicBezTo>
                      <a:pt x="16330" y="32580"/>
                      <a:pt x="17245" y="35262"/>
                      <a:pt x="19074" y="37147"/>
                    </a:cubicBezTo>
                    <a:cubicBezTo>
                      <a:pt x="20904" y="39037"/>
                      <a:pt x="23420" y="39980"/>
                      <a:pt x="26622" y="39980"/>
                    </a:cubicBezTo>
                    <a:cubicBezTo>
                      <a:pt x="29824" y="39980"/>
                      <a:pt x="32340" y="39037"/>
                      <a:pt x="34169" y="37147"/>
                    </a:cubicBezTo>
                    <a:cubicBezTo>
                      <a:pt x="35999" y="35262"/>
                      <a:pt x="36914" y="32580"/>
                      <a:pt x="36914" y="29120"/>
                    </a:cubicBezTo>
                    <a:lnTo>
                      <a:pt x="36914" y="0"/>
                    </a:lnTo>
                    <a:close/>
                  </a:path>
                </a:pathLst>
              </a:custGeom>
              <a:solidFill>
                <a:srgbClr val="33323B"/>
              </a:solidFill>
              <a:ln w="4574"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AE8F0A2E-55B3-21BD-9D22-04BDC3225FCA}"/>
                  </a:ext>
                </a:extLst>
              </p:cNvPr>
              <p:cNvSpPr/>
              <p:nvPr/>
            </p:nvSpPr>
            <p:spPr>
              <a:xfrm>
                <a:off x="7574078" y="3563239"/>
                <a:ext cx="53289" cy="54203"/>
              </a:xfrm>
              <a:custGeom>
                <a:avLst/>
                <a:gdLst>
                  <a:gd name="connsiteX0" fmla="*/ 16421 w 53289"/>
                  <a:gd name="connsiteY0" fmla="*/ 577 h 54203"/>
                  <a:gd name="connsiteX1" fmla="*/ 16421 w 53289"/>
                  <a:gd name="connsiteY1" fmla="*/ 8457 h 54203"/>
                  <a:gd name="connsiteX2" fmla="*/ 32660 w 53289"/>
                  <a:gd name="connsiteY2" fmla="*/ 0 h 54203"/>
                  <a:gd name="connsiteX3" fmla="*/ 47572 w 53289"/>
                  <a:gd name="connsiteY3" fmla="*/ 6151 h 54203"/>
                  <a:gd name="connsiteX4" fmla="*/ 53290 w 53289"/>
                  <a:gd name="connsiteY4" fmla="*/ 22873 h 54203"/>
                  <a:gd name="connsiteX5" fmla="*/ 53290 w 53289"/>
                  <a:gd name="connsiteY5" fmla="*/ 54204 h 54203"/>
                  <a:gd name="connsiteX6" fmla="*/ 36960 w 53289"/>
                  <a:gd name="connsiteY6" fmla="*/ 54204 h 54203"/>
                  <a:gd name="connsiteX7" fmla="*/ 36960 w 53289"/>
                  <a:gd name="connsiteY7" fmla="*/ 25084 h 54203"/>
                  <a:gd name="connsiteX8" fmla="*/ 34215 w 53289"/>
                  <a:gd name="connsiteY8" fmla="*/ 17057 h 54203"/>
                  <a:gd name="connsiteX9" fmla="*/ 26668 w 53289"/>
                  <a:gd name="connsiteY9" fmla="*/ 14224 h 54203"/>
                  <a:gd name="connsiteX10" fmla="*/ 19166 w 53289"/>
                  <a:gd name="connsiteY10" fmla="*/ 17057 h 54203"/>
                  <a:gd name="connsiteX11" fmla="*/ 16421 w 53289"/>
                  <a:gd name="connsiteY11" fmla="*/ 25084 h 54203"/>
                  <a:gd name="connsiteX12" fmla="*/ 16421 w 53289"/>
                  <a:gd name="connsiteY12" fmla="*/ 54204 h 54203"/>
                  <a:gd name="connsiteX13" fmla="*/ 0 w 53289"/>
                  <a:gd name="connsiteY13" fmla="*/ 54204 h 54203"/>
                  <a:gd name="connsiteX14" fmla="*/ 0 w 53289"/>
                  <a:gd name="connsiteY14" fmla="*/ 577 h 54203"/>
                  <a:gd name="connsiteX15" fmla="*/ 16421 w 53289"/>
                  <a:gd name="connsiteY15" fmla="*/ 577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9" h="54203">
                    <a:moveTo>
                      <a:pt x="16421" y="577"/>
                    </a:moveTo>
                    <a:lnTo>
                      <a:pt x="16421" y="8457"/>
                    </a:lnTo>
                    <a:cubicBezTo>
                      <a:pt x="19806" y="2824"/>
                      <a:pt x="25204" y="0"/>
                      <a:pt x="32660" y="0"/>
                    </a:cubicBezTo>
                    <a:cubicBezTo>
                      <a:pt x="38789" y="0"/>
                      <a:pt x="43775" y="2050"/>
                      <a:pt x="47572" y="6151"/>
                    </a:cubicBezTo>
                    <a:cubicBezTo>
                      <a:pt x="51369" y="10256"/>
                      <a:pt x="53290" y="15825"/>
                      <a:pt x="53290" y="22873"/>
                    </a:cubicBezTo>
                    <a:lnTo>
                      <a:pt x="53290" y="54204"/>
                    </a:lnTo>
                    <a:lnTo>
                      <a:pt x="36960" y="54204"/>
                    </a:lnTo>
                    <a:lnTo>
                      <a:pt x="36960" y="25084"/>
                    </a:lnTo>
                    <a:cubicBezTo>
                      <a:pt x="36960" y="21624"/>
                      <a:pt x="36045" y="18951"/>
                      <a:pt x="34215" y="17057"/>
                    </a:cubicBezTo>
                    <a:cubicBezTo>
                      <a:pt x="32385" y="15171"/>
                      <a:pt x="29870" y="14224"/>
                      <a:pt x="26668" y="14224"/>
                    </a:cubicBezTo>
                    <a:cubicBezTo>
                      <a:pt x="23466" y="14224"/>
                      <a:pt x="20950" y="15171"/>
                      <a:pt x="19166" y="17057"/>
                    </a:cubicBezTo>
                    <a:cubicBezTo>
                      <a:pt x="17336" y="18951"/>
                      <a:pt x="16421" y="21624"/>
                      <a:pt x="16421" y="25084"/>
                    </a:cubicBezTo>
                    <a:lnTo>
                      <a:pt x="16421" y="54204"/>
                    </a:lnTo>
                    <a:lnTo>
                      <a:pt x="0" y="54204"/>
                    </a:lnTo>
                    <a:lnTo>
                      <a:pt x="0" y="577"/>
                    </a:lnTo>
                    <a:lnTo>
                      <a:pt x="16421" y="577"/>
                    </a:lnTo>
                    <a:close/>
                  </a:path>
                </a:pathLst>
              </a:custGeom>
              <a:solidFill>
                <a:srgbClr val="33323B"/>
              </a:solidFill>
              <a:ln w="4574"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0B76B1C6-E0F8-1316-76FB-D382FA1843A1}"/>
                  </a:ext>
                </a:extLst>
              </p:cNvPr>
              <p:cNvSpPr/>
              <p:nvPr/>
            </p:nvSpPr>
            <p:spPr>
              <a:xfrm>
                <a:off x="7637339" y="3546324"/>
                <a:ext cx="56583" cy="71790"/>
              </a:xfrm>
              <a:custGeom>
                <a:avLst/>
                <a:gdLst>
                  <a:gd name="connsiteX0" fmla="*/ 7136 w 56583"/>
                  <a:gd name="connsiteY0" fmla="*/ 64102 h 71790"/>
                  <a:gd name="connsiteX1" fmla="*/ 0 w 56583"/>
                  <a:gd name="connsiteY1" fmla="*/ 44401 h 71790"/>
                  <a:gd name="connsiteX2" fmla="*/ 7136 w 56583"/>
                  <a:gd name="connsiteY2" fmla="*/ 24653 h 71790"/>
                  <a:gd name="connsiteX3" fmla="*/ 24472 w 56583"/>
                  <a:gd name="connsiteY3" fmla="*/ 16915 h 71790"/>
                  <a:gd name="connsiteX4" fmla="*/ 40162 w 56583"/>
                  <a:gd name="connsiteY4" fmla="*/ 24507 h 71790"/>
                  <a:gd name="connsiteX5" fmla="*/ 40162 w 56583"/>
                  <a:gd name="connsiteY5" fmla="*/ 0 h 71790"/>
                  <a:gd name="connsiteX6" fmla="*/ 56583 w 56583"/>
                  <a:gd name="connsiteY6" fmla="*/ 0 h 71790"/>
                  <a:gd name="connsiteX7" fmla="*/ 56583 w 56583"/>
                  <a:gd name="connsiteY7" fmla="*/ 71118 h 71790"/>
                  <a:gd name="connsiteX8" fmla="*/ 40162 w 56583"/>
                  <a:gd name="connsiteY8" fmla="*/ 71118 h 71790"/>
                  <a:gd name="connsiteX9" fmla="*/ 40162 w 56583"/>
                  <a:gd name="connsiteY9" fmla="*/ 63334 h 71790"/>
                  <a:gd name="connsiteX10" fmla="*/ 24244 w 56583"/>
                  <a:gd name="connsiteY10" fmla="*/ 71791 h 71790"/>
                  <a:gd name="connsiteX11" fmla="*/ 7136 w 56583"/>
                  <a:gd name="connsiteY11" fmla="*/ 64102 h 71790"/>
                  <a:gd name="connsiteX12" fmla="*/ 36640 w 56583"/>
                  <a:gd name="connsiteY12" fmla="*/ 54108 h 71790"/>
                  <a:gd name="connsiteX13" fmla="*/ 40162 w 56583"/>
                  <a:gd name="connsiteY13" fmla="*/ 44305 h 71790"/>
                  <a:gd name="connsiteX14" fmla="*/ 36640 w 56583"/>
                  <a:gd name="connsiteY14" fmla="*/ 34552 h 71790"/>
                  <a:gd name="connsiteX15" fmla="*/ 28452 w 56583"/>
                  <a:gd name="connsiteY15" fmla="*/ 31138 h 71790"/>
                  <a:gd name="connsiteX16" fmla="*/ 20310 w 56583"/>
                  <a:gd name="connsiteY16" fmla="*/ 34598 h 71790"/>
                  <a:gd name="connsiteX17" fmla="*/ 16742 w 56583"/>
                  <a:gd name="connsiteY17" fmla="*/ 44401 h 71790"/>
                  <a:gd name="connsiteX18" fmla="*/ 20310 w 56583"/>
                  <a:gd name="connsiteY18" fmla="*/ 54153 h 71790"/>
                  <a:gd name="connsiteX19" fmla="*/ 28452 w 56583"/>
                  <a:gd name="connsiteY19" fmla="*/ 57567 h 71790"/>
                  <a:gd name="connsiteX20" fmla="*/ 36640 w 56583"/>
                  <a:gd name="connsiteY20" fmla="*/ 54108 h 7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583" h="71790">
                    <a:moveTo>
                      <a:pt x="7136" y="64102"/>
                    </a:moveTo>
                    <a:cubicBezTo>
                      <a:pt x="2379" y="58981"/>
                      <a:pt x="0" y="52410"/>
                      <a:pt x="0" y="44401"/>
                    </a:cubicBezTo>
                    <a:cubicBezTo>
                      <a:pt x="0" y="36392"/>
                      <a:pt x="2379" y="29811"/>
                      <a:pt x="7136" y="24653"/>
                    </a:cubicBezTo>
                    <a:cubicBezTo>
                      <a:pt x="11848" y="19496"/>
                      <a:pt x="17656" y="16915"/>
                      <a:pt x="24472" y="16915"/>
                    </a:cubicBezTo>
                    <a:cubicBezTo>
                      <a:pt x="31288" y="16915"/>
                      <a:pt x="36502" y="19445"/>
                      <a:pt x="40162" y="24507"/>
                    </a:cubicBezTo>
                    <a:lnTo>
                      <a:pt x="40162" y="0"/>
                    </a:lnTo>
                    <a:lnTo>
                      <a:pt x="56583" y="0"/>
                    </a:lnTo>
                    <a:lnTo>
                      <a:pt x="56583" y="71118"/>
                    </a:lnTo>
                    <a:lnTo>
                      <a:pt x="40162" y="71118"/>
                    </a:lnTo>
                    <a:lnTo>
                      <a:pt x="40162" y="63334"/>
                    </a:lnTo>
                    <a:cubicBezTo>
                      <a:pt x="36228" y="68972"/>
                      <a:pt x="30876" y="71791"/>
                      <a:pt x="24244" y="71791"/>
                    </a:cubicBezTo>
                    <a:cubicBezTo>
                      <a:pt x="17565" y="71791"/>
                      <a:pt x="11848" y="69233"/>
                      <a:pt x="7136" y="64102"/>
                    </a:cubicBezTo>
                    <a:close/>
                    <a:moveTo>
                      <a:pt x="36640" y="54108"/>
                    </a:moveTo>
                    <a:cubicBezTo>
                      <a:pt x="38973" y="51801"/>
                      <a:pt x="40162" y="48533"/>
                      <a:pt x="40162" y="44305"/>
                    </a:cubicBezTo>
                    <a:cubicBezTo>
                      <a:pt x="40162" y="40076"/>
                      <a:pt x="38973" y="36827"/>
                      <a:pt x="36640" y="34552"/>
                    </a:cubicBezTo>
                    <a:cubicBezTo>
                      <a:pt x="34261" y="32278"/>
                      <a:pt x="31517" y="31138"/>
                      <a:pt x="28452" y="31138"/>
                    </a:cubicBezTo>
                    <a:cubicBezTo>
                      <a:pt x="25387" y="31138"/>
                      <a:pt x="22643" y="32292"/>
                      <a:pt x="20310" y="34598"/>
                    </a:cubicBezTo>
                    <a:cubicBezTo>
                      <a:pt x="17931" y="36905"/>
                      <a:pt x="16742" y="40172"/>
                      <a:pt x="16742" y="44401"/>
                    </a:cubicBezTo>
                    <a:cubicBezTo>
                      <a:pt x="16742" y="48630"/>
                      <a:pt x="17931" y="51883"/>
                      <a:pt x="20310" y="54153"/>
                    </a:cubicBezTo>
                    <a:cubicBezTo>
                      <a:pt x="22643" y="56432"/>
                      <a:pt x="25387" y="57567"/>
                      <a:pt x="28452" y="57567"/>
                    </a:cubicBezTo>
                    <a:cubicBezTo>
                      <a:pt x="31517" y="57567"/>
                      <a:pt x="34261" y="56414"/>
                      <a:pt x="36640" y="54108"/>
                    </a:cubicBezTo>
                    <a:close/>
                  </a:path>
                </a:pathLst>
              </a:custGeom>
              <a:solidFill>
                <a:srgbClr val="33323B"/>
              </a:solidFill>
              <a:ln w="4574"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D67C8446-DD82-B437-0E5E-DCD80B9A026D}"/>
                  </a:ext>
                </a:extLst>
              </p:cNvPr>
              <p:cNvSpPr/>
              <p:nvPr/>
            </p:nvSpPr>
            <p:spPr>
              <a:xfrm>
                <a:off x="7708331" y="3546324"/>
                <a:ext cx="16467" cy="71118"/>
              </a:xfrm>
              <a:custGeom>
                <a:avLst/>
                <a:gdLst>
                  <a:gd name="connsiteX0" fmla="*/ 0 w 16467"/>
                  <a:gd name="connsiteY0" fmla="*/ 71118 h 71118"/>
                  <a:gd name="connsiteX1" fmla="*/ 0 w 16467"/>
                  <a:gd name="connsiteY1" fmla="*/ 0 h 71118"/>
                  <a:gd name="connsiteX2" fmla="*/ 16467 w 16467"/>
                  <a:gd name="connsiteY2" fmla="*/ 0 h 71118"/>
                  <a:gd name="connsiteX3" fmla="*/ 16467 w 16467"/>
                  <a:gd name="connsiteY3" fmla="*/ 71118 h 71118"/>
                  <a:gd name="connsiteX4" fmla="*/ 0 w 16467"/>
                  <a:gd name="connsiteY4" fmla="*/ 71118 h 7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 h="71118">
                    <a:moveTo>
                      <a:pt x="0" y="71118"/>
                    </a:moveTo>
                    <a:lnTo>
                      <a:pt x="0" y="0"/>
                    </a:lnTo>
                    <a:lnTo>
                      <a:pt x="16467" y="0"/>
                    </a:lnTo>
                    <a:lnTo>
                      <a:pt x="16467" y="71118"/>
                    </a:lnTo>
                    <a:lnTo>
                      <a:pt x="0" y="71118"/>
                    </a:lnTo>
                    <a:close/>
                  </a:path>
                </a:pathLst>
              </a:custGeom>
              <a:solidFill>
                <a:srgbClr val="33323B"/>
              </a:solidFill>
              <a:ln w="4574"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5B9A968F-7631-173C-D413-607161C5D4CF}"/>
                  </a:ext>
                </a:extLst>
              </p:cNvPr>
              <p:cNvSpPr/>
              <p:nvPr/>
            </p:nvSpPr>
            <p:spPr>
              <a:xfrm>
                <a:off x="7735228" y="3563239"/>
                <a:ext cx="54112" cy="54876"/>
              </a:xfrm>
              <a:custGeom>
                <a:avLst/>
                <a:gdLst>
                  <a:gd name="connsiteX0" fmla="*/ 26713 w 54112"/>
                  <a:gd name="connsiteY0" fmla="*/ 54876 h 54876"/>
                  <a:gd name="connsiteX1" fmla="*/ 7502 w 54112"/>
                  <a:gd name="connsiteY1" fmla="*/ 47330 h 54876"/>
                  <a:gd name="connsiteX2" fmla="*/ 0 w 54112"/>
                  <a:gd name="connsiteY2" fmla="*/ 27294 h 54876"/>
                  <a:gd name="connsiteX3" fmla="*/ 7456 w 54112"/>
                  <a:gd name="connsiteY3" fmla="*/ 7405 h 54876"/>
                  <a:gd name="connsiteX4" fmla="*/ 26713 w 54112"/>
                  <a:gd name="connsiteY4" fmla="*/ 0 h 54876"/>
                  <a:gd name="connsiteX5" fmla="*/ 46337 w 54112"/>
                  <a:gd name="connsiteY5" fmla="*/ 7304 h 54876"/>
                  <a:gd name="connsiteX6" fmla="*/ 54113 w 54112"/>
                  <a:gd name="connsiteY6" fmla="*/ 27587 h 54876"/>
                  <a:gd name="connsiteX7" fmla="*/ 53701 w 54112"/>
                  <a:gd name="connsiteY7" fmla="*/ 32772 h 54876"/>
                  <a:gd name="connsiteX8" fmla="*/ 16833 w 54112"/>
                  <a:gd name="connsiteY8" fmla="*/ 32772 h 54876"/>
                  <a:gd name="connsiteX9" fmla="*/ 19989 w 54112"/>
                  <a:gd name="connsiteY9" fmla="*/ 38589 h 54876"/>
                  <a:gd name="connsiteX10" fmla="*/ 25799 w 54112"/>
                  <a:gd name="connsiteY10" fmla="*/ 40845 h 54876"/>
                  <a:gd name="connsiteX11" fmla="*/ 30465 w 54112"/>
                  <a:gd name="connsiteY11" fmla="*/ 40223 h 54876"/>
                  <a:gd name="connsiteX12" fmla="*/ 32706 w 54112"/>
                  <a:gd name="connsiteY12" fmla="*/ 38973 h 54876"/>
                  <a:gd name="connsiteX13" fmla="*/ 34581 w 54112"/>
                  <a:gd name="connsiteY13" fmla="*/ 36909 h 54876"/>
                  <a:gd name="connsiteX14" fmla="*/ 52375 w 54112"/>
                  <a:gd name="connsiteY14" fmla="*/ 36909 h 54876"/>
                  <a:gd name="connsiteX15" fmla="*/ 43135 w 54112"/>
                  <a:gd name="connsiteY15" fmla="*/ 49929 h 54876"/>
                  <a:gd name="connsiteX16" fmla="*/ 26713 w 54112"/>
                  <a:gd name="connsiteY16" fmla="*/ 54876 h 54876"/>
                  <a:gd name="connsiteX17" fmla="*/ 33758 w 54112"/>
                  <a:gd name="connsiteY17" fmla="*/ 16388 h 54876"/>
                  <a:gd name="connsiteX18" fmla="*/ 26897 w 54112"/>
                  <a:gd name="connsiteY18" fmla="*/ 14036 h 54876"/>
                  <a:gd name="connsiteX19" fmla="*/ 20310 w 54112"/>
                  <a:gd name="connsiteY19" fmla="*/ 16388 h 54876"/>
                  <a:gd name="connsiteX20" fmla="*/ 16924 w 54112"/>
                  <a:gd name="connsiteY20" fmla="*/ 22493 h 54876"/>
                  <a:gd name="connsiteX21" fmla="*/ 37005 w 54112"/>
                  <a:gd name="connsiteY21" fmla="*/ 22493 h 54876"/>
                  <a:gd name="connsiteX22" fmla="*/ 33758 w 54112"/>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12" h="54876">
                    <a:moveTo>
                      <a:pt x="26713" y="54876"/>
                    </a:moveTo>
                    <a:cubicBezTo>
                      <a:pt x="18892" y="54876"/>
                      <a:pt x="12488" y="52364"/>
                      <a:pt x="7502" y="47330"/>
                    </a:cubicBezTo>
                    <a:cubicBezTo>
                      <a:pt x="2516" y="42305"/>
                      <a:pt x="0" y="35623"/>
                      <a:pt x="0" y="27294"/>
                    </a:cubicBezTo>
                    <a:cubicBezTo>
                      <a:pt x="0" y="18970"/>
                      <a:pt x="2516" y="12338"/>
                      <a:pt x="7456" y="7405"/>
                    </a:cubicBezTo>
                    <a:cubicBezTo>
                      <a:pt x="12442" y="2471"/>
                      <a:pt x="18846" y="0"/>
                      <a:pt x="26713" y="0"/>
                    </a:cubicBezTo>
                    <a:cubicBezTo>
                      <a:pt x="34581" y="0"/>
                      <a:pt x="41122" y="2435"/>
                      <a:pt x="46337" y="7304"/>
                    </a:cubicBezTo>
                    <a:cubicBezTo>
                      <a:pt x="51506" y="12178"/>
                      <a:pt x="54113" y="18933"/>
                      <a:pt x="54113" y="27587"/>
                    </a:cubicBezTo>
                    <a:cubicBezTo>
                      <a:pt x="54113" y="29445"/>
                      <a:pt x="53976" y="31170"/>
                      <a:pt x="53701" y="32772"/>
                    </a:cubicBezTo>
                    <a:lnTo>
                      <a:pt x="16833" y="32772"/>
                    </a:lnTo>
                    <a:cubicBezTo>
                      <a:pt x="17153" y="35143"/>
                      <a:pt x="18205" y="37083"/>
                      <a:pt x="19989" y="38589"/>
                    </a:cubicBezTo>
                    <a:cubicBezTo>
                      <a:pt x="21773" y="40090"/>
                      <a:pt x="23741" y="40845"/>
                      <a:pt x="25799" y="40845"/>
                    </a:cubicBezTo>
                    <a:cubicBezTo>
                      <a:pt x="27903" y="40845"/>
                      <a:pt x="29458" y="40634"/>
                      <a:pt x="30465" y="40223"/>
                    </a:cubicBezTo>
                    <a:cubicBezTo>
                      <a:pt x="31517" y="39806"/>
                      <a:pt x="32249" y="39390"/>
                      <a:pt x="32706" y="38973"/>
                    </a:cubicBezTo>
                    <a:cubicBezTo>
                      <a:pt x="33209" y="38552"/>
                      <a:pt x="33849" y="37866"/>
                      <a:pt x="34581" y="36909"/>
                    </a:cubicBezTo>
                    <a:lnTo>
                      <a:pt x="52375" y="36909"/>
                    </a:lnTo>
                    <a:cubicBezTo>
                      <a:pt x="50820" y="42291"/>
                      <a:pt x="47755" y="46630"/>
                      <a:pt x="43135" y="49929"/>
                    </a:cubicBezTo>
                    <a:cubicBezTo>
                      <a:pt x="38561" y="53229"/>
                      <a:pt x="33072" y="54876"/>
                      <a:pt x="26713" y="54876"/>
                    </a:cubicBezTo>
                    <a:close/>
                    <a:moveTo>
                      <a:pt x="33758" y="16388"/>
                    </a:moveTo>
                    <a:cubicBezTo>
                      <a:pt x="31836" y="14819"/>
                      <a:pt x="29549" y="14036"/>
                      <a:pt x="26897" y="14036"/>
                    </a:cubicBezTo>
                    <a:cubicBezTo>
                      <a:pt x="24289" y="14036"/>
                      <a:pt x="22093" y="14819"/>
                      <a:pt x="20310" y="16388"/>
                    </a:cubicBezTo>
                    <a:cubicBezTo>
                      <a:pt x="18480" y="17958"/>
                      <a:pt x="17382" y="19990"/>
                      <a:pt x="16924" y="22493"/>
                    </a:cubicBezTo>
                    <a:lnTo>
                      <a:pt x="37005" y="22493"/>
                    </a:lnTo>
                    <a:cubicBezTo>
                      <a:pt x="36731" y="19990"/>
                      <a:pt x="35679" y="17958"/>
                      <a:pt x="33758" y="16388"/>
                    </a:cubicBezTo>
                    <a:close/>
                  </a:path>
                </a:pathLst>
              </a:custGeom>
              <a:solidFill>
                <a:srgbClr val="33323B"/>
              </a:solidFill>
              <a:ln w="4574"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C3F7CE14-7B3F-FB24-12E3-9FADB90A2845}"/>
                  </a:ext>
                </a:extLst>
              </p:cNvPr>
              <p:cNvSpPr/>
              <p:nvPr/>
            </p:nvSpPr>
            <p:spPr>
              <a:xfrm>
                <a:off x="7828725" y="3549976"/>
                <a:ext cx="60608" cy="67466"/>
              </a:xfrm>
              <a:custGeom>
                <a:avLst/>
                <a:gdLst>
                  <a:gd name="connsiteX0" fmla="*/ 23694 w 60608"/>
                  <a:gd name="connsiteY0" fmla="*/ 0 h 67466"/>
                  <a:gd name="connsiteX1" fmla="*/ 50225 w 60608"/>
                  <a:gd name="connsiteY1" fmla="*/ 9373 h 67466"/>
                  <a:gd name="connsiteX2" fmla="*/ 60609 w 60608"/>
                  <a:gd name="connsiteY2" fmla="*/ 33687 h 67466"/>
                  <a:gd name="connsiteX3" fmla="*/ 50225 w 60608"/>
                  <a:gd name="connsiteY3" fmla="*/ 58048 h 67466"/>
                  <a:gd name="connsiteX4" fmla="*/ 23694 w 60608"/>
                  <a:gd name="connsiteY4" fmla="*/ 67466 h 67466"/>
                  <a:gd name="connsiteX5" fmla="*/ 0 w 60608"/>
                  <a:gd name="connsiteY5" fmla="*/ 67466 h 67466"/>
                  <a:gd name="connsiteX6" fmla="*/ 0 w 60608"/>
                  <a:gd name="connsiteY6" fmla="*/ 0 h 67466"/>
                  <a:gd name="connsiteX7" fmla="*/ 23694 w 60608"/>
                  <a:gd name="connsiteY7" fmla="*/ 0 h 67466"/>
                  <a:gd name="connsiteX8" fmla="*/ 16421 w 60608"/>
                  <a:gd name="connsiteY8" fmla="*/ 54972 h 67466"/>
                  <a:gd name="connsiteX9" fmla="*/ 23694 w 60608"/>
                  <a:gd name="connsiteY9" fmla="*/ 54972 h 67466"/>
                  <a:gd name="connsiteX10" fmla="*/ 38515 w 60608"/>
                  <a:gd name="connsiteY10" fmla="*/ 49206 h 67466"/>
                  <a:gd name="connsiteX11" fmla="*/ 43867 w 60608"/>
                  <a:gd name="connsiteY11" fmla="*/ 33733 h 67466"/>
                  <a:gd name="connsiteX12" fmla="*/ 38515 w 60608"/>
                  <a:gd name="connsiteY12" fmla="*/ 18260 h 67466"/>
                  <a:gd name="connsiteX13" fmla="*/ 23694 w 60608"/>
                  <a:gd name="connsiteY13" fmla="*/ 12494 h 67466"/>
                  <a:gd name="connsiteX14" fmla="*/ 16421 w 60608"/>
                  <a:gd name="connsiteY14" fmla="*/ 12494 h 67466"/>
                  <a:gd name="connsiteX15" fmla="*/ 16421 w 60608"/>
                  <a:gd name="connsiteY15" fmla="*/ 54972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608" h="67466">
                    <a:moveTo>
                      <a:pt x="23694" y="0"/>
                    </a:moveTo>
                    <a:cubicBezTo>
                      <a:pt x="34489" y="0"/>
                      <a:pt x="43318" y="3126"/>
                      <a:pt x="50225" y="9373"/>
                    </a:cubicBezTo>
                    <a:cubicBezTo>
                      <a:pt x="57132" y="15615"/>
                      <a:pt x="60609" y="23724"/>
                      <a:pt x="60609" y="33687"/>
                    </a:cubicBezTo>
                    <a:cubicBezTo>
                      <a:pt x="60609" y="43646"/>
                      <a:pt x="57132" y="51773"/>
                      <a:pt x="50225" y="58048"/>
                    </a:cubicBezTo>
                    <a:cubicBezTo>
                      <a:pt x="43318" y="64331"/>
                      <a:pt x="34489" y="67466"/>
                      <a:pt x="23694" y="67466"/>
                    </a:cubicBezTo>
                    <a:lnTo>
                      <a:pt x="0" y="67466"/>
                    </a:lnTo>
                    <a:lnTo>
                      <a:pt x="0" y="0"/>
                    </a:lnTo>
                    <a:lnTo>
                      <a:pt x="23694" y="0"/>
                    </a:lnTo>
                    <a:close/>
                    <a:moveTo>
                      <a:pt x="16421" y="54972"/>
                    </a:moveTo>
                    <a:lnTo>
                      <a:pt x="23694" y="54972"/>
                    </a:lnTo>
                    <a:cubicBezTo>
                      <a:pt x="30007" y="54972"/>
                      <a:pt x="34901" y="53050"/>
                      <a:pt x="38515" y="49206"/>
                    </a:cubicBezTo>
                    <a:cubicBezTo>
                      <a:pt x="42083" y="45362"/>
                      <a:pt x="43867" y="40204"/>
                      <a:pt x="43867" y="33733"/>
                    </a:cubicBezTo>
                    <a:cubicBezTo>
                      <a:pt x="43867" y="27262"/>
                      <a:pt x="42083" y="22104"/>
                      <a:pt x="38515" y="18260"/>
                    </a:cubicBezTo>
                    <a:cubicBezTo>
                      <a:pt x="34901" y="14416"/>
                      <a:pt x="30007" y="12494"/>
                      <a:pt x="23694" y="12494"/>
                    </a:cubicBezTo>
                    <a:lnTo>
                      <a:pt x="16421" y="12494"/>
                    </a:lnTo>
                    <a:lnTo>
                      <a:pt x="16421" y="54972"/>
                    </a:lnTo>
                    <a:close/>
                  </a:path>
                </a:pathLst>
              </a:custGeom>
              <a:solidFill>
                <a:srgbClr val="33323B"/>
              </a:solidFill>
              <a:ln w="4574"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866077A0-B7DD-88D5-A1BB-E0F46E1E3A7B}"/>
                  </a:ext>
                </a:extLst>
              </p:cNvPr>
              <p:cNvSpPr/>
              <p:nvPr/>
            </p:nvSpPr>
            <p:spPr>
              <a:xfrm>
                <a:off x="7895783" y="3563239"/>
                <a:ext cx="54067" cy="54876"/>
              </a:xfrm>
              <a:custGeom>
                <a:avLst/>
                <a:gdLst>
                  <a:gd name="connsiteX0" fmla="*/ 26668 w 54067"/>
                  <a:gd name="connsiteY0" fmla="*/ 54876 h 54876"/>
                  <a:gd name="connsiteX1" fmla="*/ 7456 w 54067"/>
                  <a:gd name="connsiteY1" fmla="*/ 47330 h 54876"/>
                  <a:gd name="connsiteX2" fmla="*/ 0 w 54067"/>
                  <a:gd name="connsiteY2" fmla="*/ 27294 h 54876"/>
                  <a:gd name="connsiteX3" fmla="*/ 7410 w 54067"/>
                  <a:gd name="connsiteY3" fmla="*/ 7405 h 54876"/>
                  <a:gd name="connsiteX4" fmla="*/ 26668 w 54067"/>
                  <a:gd name="connsiteY4" fmla="*/ 0 h 54876"/>
                  <a:gd name="connsiteX5" fmla="*/ 46291 w 54067"/>
                  <a:gd name="connsiteY5" fmla="*/ 7304 h 54876"/>
                  <a:gd name="connsiteX6" fmla="*/ 54068 w 54067"/>
                  <a:gd name="connsiteY6" fmla="*/ 27587 h 54876"/>
                  <a:gd name="connsiteX7" fmla="*/ 53656 w 54067"/>
                  <a:gd name="connsiteY7" fmla="*/ 32772 h 54876"/>
                  <a:gd name="connsiteX8" fmla="*/ 16788 w 54067"/>
                  <a:gd name="connsiteY8" fmla="*/ 32772 h 54876"/>
                  <a:gd name="connsiteX9" fmla="*/ 19944 w 54067"/>
                  <a:gd name="connsiteY9" fmla="*/ 38589 h 54876"/>
                  <a:gd name="connsiteX10" fmla="*/ 25753 w 54067"/>
                  <a:gd name="connsiteY10" fmla="*/ 40845 h 54876"/>
                  <a:gd name="connsiteX11" fmla="*/ 30419 w 54067"/>
                  <a:gd name="connsiteY11" fmla="*/ 40223 h 54876"/>
                  <a:gd name="connsiteX12" fmla="*/ 32706 w 54067"/>
                  <a:gd name="connsiteY12" fmla="*/ 38973 h 54876"/>
                  <a:gd name="connsiteX13" fmla="*/ 34536 w 54067"/>
                  <a:gd name="connsiteY13" fmla="*/ 36909 h 54876"/>
                  <a:gd name="connsiteX14" fmla="*/ 52329 w 54067"/>
                  <a:gd name="connsiteY14" fmla="*/ 36909 h 54876"/>
                  <a:gd name="connsiteX15" fmla="*/ 43089 w 54067"/>
                  <a:gd name="connsiteY15" fmla="*/ 49929 h 54876"/>
                  <a:gd name="connsiteX16" fmla="*/ 26668 w 54067"/>
                  <a:gd name="connsiteY16" fmla="*/ 54876 h 54876"/>
                  <a:gd name="connsiteX17" fmla="*/ 33712 w 54067"/>
                  <a:gd name="connsiteY17" fmla="*/ 16388 h 54876"/>
                  <a:gd name="connsiteX18" fmla="*/ 26897 w 54067"/>
                  <a:gd name="connsiteY18" fmla="*/ 14036 h 54876"/>
                  <a:gd name="connsiteX19" fmla="*/ 20264 w 54067"/>
                  <a:gd name="connsiteY19" fmla="*/ 16388 h 54876"/>
                  <a:gd name="connsiteX20" fmla="*/ 16879 w 54067"/>
                  <a:gd name="connsiteY20" fmla="*/ 22493 h 54876"/>
                  <a:gd name="connsiteX21" fmla="*/ 36960 w 54067"/>
                  <a:gd name="connsiteY21" fmla="*/ 22493 h 54876"/>
                  <a:gd name="connsiteX22" fmla="*/ 33712 w 54067"/>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67" h="54876">
                    <a:moveTo>
                      <a:pt x="26668" y="54876"/>
                    </a:moveTo>
                    <a:cubicBezTo>
                      <a:pt x="18892" y="54876"/>
                      <a:pt x="12442" y="52364"/>
                      <a:pt x="7456" y="47330"/>
                    </a:cubicBezTo>
                    <a:cubicBezTo>
                      <a:pt x="2470" y="42305"/>
                      <a:pt x="0" y="35623"/>
                      <a:pt x="0" y="27294"/>
                    </a:cubicBezTo>
                    <a:cubicBezTo>
                      <a:pt x="0" y="18970"/>
                      <a:pt x="2470" y="12338"/>
                      <a:pt x="7410" y="7405"/>
                    </a:cubicBezTo>
                    <a:cubicBezTo>
                      <a:pt x="12397" y="2471"/>
                      <a:pt x="18800" y="0"/>
                      <a:pt x="26668" y="0"/>
                    </a:cubicBezTo>
                    <a:cubicBezTo>
                      <a:pt x="34536" y="0"/>
                      <a:pt x="41077" y="2435"/>
                      <a:pt x="46291" y="7304"/>
                    </a:cubicBezTo>
                    <a:cubicBezTo>
                      <a:pt x="51460" y="12178"/>
                      <a:pt x="54068" y="18933"/>
                      <a:pt x="54068" y="27587"/>
                    </a:cubicBezTo>
                    <a:cubicBezTo>
                      <a:pt x="54068" y="29445"/>
                      <a:pt x="53930" y="31170"/>
                      <a:pt x="53656" y="32772"/>
                    </a:cubicBezTo>
                    <a:lnTo>
                      <a:pt x="16788" y="32772"/>
                    </a:lnTo>
                    <a:cubicBezTo>
                      <a:pt x="17108" y="35143"/>
                      <a:pt x="18160" y="37083"/>
                      <a:pt x="19944" y="38589"/>
                    </a:cubicBezTo>
                    <a:cubicBezTo>
                      <a:pt x="21728" y="40090"/>
                      <a:pt x="23695" y="40845"/>
                      <a:pt x="25753" y="40845"/>
                    </a:cubicBezTo>
                    <a:cubicBezTo>
                      <a:pt x="27857" y="40845"/>
                      <a:pt x="29413" y="40634"/>
                      <a:pt x="30419" y="40223"/>
                    </a:cubicBezTo>
                    <a:cubicBezTo>
                      <a:pt x="31471" y="39806"/>
                      <a:pt x="32203" y="39390"/>
                      <a:pt x="32706" y="38973"/>
                    </a:cubicBezTo>
                    <a:cubicBezTo>
                      <a:pt x="33163" y="38552"/>
                      <a:pt x="33804" y="37866"/>
                      <a:pt x="34536" y="36909"/>
                    </a:cubicBezTo>
                    <a:lnTo>
                      <a:pt x="52329" y="36909"/>
                    </a:lnTo>
                    <a:cubicBezTo>
                      <a:pt x="50774" y="42291"/>
                      <a:pt x="47709" y="46630"/>
                      <a:pt x="43089" y="49929"/>
                    </a:cubicBezTo>
                    <a:cubicBezTo>
                      <a:pt x="38515" y="53229"/>
                      <a:pt x="33026" y="54876"/>
                      <a:pt x="26668" y="54876"/>
                    </a:cubicBezTo>
                    <a:close/>
                    <a:moveTo>
                      <a:pt x="33712" y="16388"/>
                    </a:moveTo>
                    <a:cubicBezTo>
                      <a:pt x="31791" y="14819"/>
                      <a:pt x="29504" y="14036"/>
                      <a:pt x="26897" y="14036"/>
                    </a:cubicBezTo>
                    <a:cubicBezTo>
                      <a:pt x="24244" y="14036"/>
                      <a:pt x="22048" y="14819"/>
                      <a:pt x="20264" y="16388"/>
                    </a:cubicBezTo>
                    <a:cubicBezTo>
                      <a:pt x="18434" y="17958"/>
                      <a:pt x="17337" y="19990"/>
                      <a:pt x="16879" y="22493"/>
                    </a:cubicBezTo>
                    <a:lnTo>
                      <a:pt x="36960" y="22493"/>
                    </a:lnTo>
                    <a:cubicBezTo>
                      <a:pt x="36685" y="19990"/>
                      <a:pt x="35633" y="17958"/>
                      <a:pt x="33712" y="16388"/>
                    </a:cubicBezTo>
                    <a:close/>
                  </a:path>
                </a:pathLst>
              </a:custGeom>
              <a:solidFill>
                <a:srgbClr val="33323B"/>
              </a:solidFill>
              <a:ln w="4574"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2B5A95AD-DBC7-E323-E471-43810C4AB562}"/>
                  </a:ext>
                </a:extLst>
              </p:cNvPr>
              <p:cNvSpPr/>
              <p:nvPr/>
            </p:nvSpPr>
            <p:spPr>
              <a:xfrm>
                <a:off x="7955614" y="3541235"/>
                <a:ext cx="54844" cy="76207"/>
              </a:xfrm>
              <a:custGeom>
                <a:avLst/>
                <a:gdLst>
                  <a:gd name="connsiteX0" fmla="*/ 21407 w 54844"/>
                  <a:gd name="connsiteY0" fmla="*/ 20562 h 76207"/>
                  <a:gd name="connsiteX1" fmla="*/ 21407 w 54844"/>
                  <a:gd name="connsiteY1" fmla="*/ 22580 h 76207"/>
                  <a:gd name="connsiteX2" fmla="*/ 53518 w 54844"/>
                  <a:gd name="connsiteY2" fmla="*/ 22580 h 76207"/>
                  <a:gd name="connsiteX3" fmla="*/ 53518 w 54844"/>
                  <a:gd name="connsiteY3" fmla="*/ 76207 h 76207"/>
                  <a:gd name="connsiteX4" fmla="*/ 37051 w 54844"/>
                  <a:gd name="connsiteY4" fmla="*/ 76207 h 76207"/>
                  <a:gd name="connsiteX5" fmla="*/ 37051 w 54844"/>
                  <a:gd name="connsiteY5" fmla="*/ 36227 h 76207"/>
                  <a:gd name="connsiteX6" fmla="*/ 21407 w 54844"/>
                  <a:gd name="connsiteY6" fmla="*/ 36227 h 76207"/>
                  <a:gd name="connsiteX7" fmla="*/ 21407 w 54844"/>
                  <a:gd name="connsiteY7" fmla="*/ 76207 h 76207"/>
                  <a:gd name="connsiteX8" fmla="*/ 4986 w 54844"/>
                  <a:gd name="connsiteY8" fmla="*/ 76207 h 76207"/>
                  <a:gd name="connsiteX9" fmla="*/ 4986 w 54844"/>
                  <a:gd name="connsiteY9" fmla="*/ 36227 h 76207"/>
                  <a:gd name="connsiteX10" fmla="*/ 0 w 54844"/>
                  <a:gd name="connsiteY10" fmla="*/ 36227 h 76207"/>
                  <a:gd name="connsiteX11" fmla="*/ 0 w 54844"/>
                  <a:gd name="connsiteY11" fmla="*/ 22580 h 76207"/>
                  <a:gd name="connsiteX12" fmla="*/ 4986 w 54844"/>
                  <a:gd name="connsiteY12" fmla="*/ 22580 h 76207"/>
                  <a:gd name="connsiteX13" fmla="*/ 4986 w 54844"/>
                  <a:gd name="connsiteY13" fmla="*/ 20562 h 76207"/>
                  <a:gd name="connsiteX14" fmla="*/ 10429 w 54844"/>
                  <a:gd name="connsiteY14" fmla="*/ 5666 h 76207"/>
                  <a:gd name="connsiteX15" fmla="*/ 27445 w 54844"/>
                  <a:gd name="connsiteY15" fmla="*/ 956 h 76207"/>
                  <a:gd name="connsiteX16" fmla="*/ 27445 w 54844"/>
                  <a:gd name="connsiteY16" fmla="*/ 14892 h 76207"/>
                  <a:gd name="connsiteX17" fmla="*/ 22825 w 54844"/>
                  <a:gd name="connsiteY17" fmla="*/ 16141 h 76207"/>
                  <a:gd name="connsiteX18" fmla="*/ 21407 w 54844"/>
                  <a:gd name="connsiteY18" fmla="*/ 20562 h 76207"/>
                  <a:gd name="connsiteX19" fmla="*/ 52055 w 54844"/>
                  <a:gd name="connsiteY19" fmla="*/ 16526 h 76207"/>
                  <a:gd name="connsiteX20" fmla="*/ 45239 w 54844"/>
                  <a:gd name="connsiteY20" fmla="*/ 19317 h 76207"/>
                  <a:gd name="connsiteX21" fmla="*/ 38423 w 54844"/>
                  <a:gd name="connsiteY21" fmla="*/ 16526 h 76207"/>
                  <a:gd name="connsiteX22" fmla="*/ 35633 w 54844"/>
                  <a:gd name="connsiteY22" fmla="*/ 9652 h 76207"/>
                  <a:gd name="connsiteX23" fmla="*/ 38423 w 54844"/>
                  <a:gd name="connsiteY23" fmla="*/ 2782 h 76207"/>
                  <a:gd name="connsiteX24" fmla="*/ 45239 w 54844"/>
                  <a:gd name="connsiteY24" fmla="*/ 0 h 76207"/>
                  <a:gd name="connsiteX25" fmla="*/ 52055 w 54844"/>
                  <a:gd name="connsiteY25" fmla="*/ 2782 h 76207"/>
                  <a:gd name="connsiteX26" fmla="*/ 54845 w 54844"/>
                  <a:gd name="connsiteY26" fmla="*/ 9652 h 76207"/>
                  <a:gd name="connsiteX27" fmla="*/ 52055 w 54844"/>
                  <a:gd name="connsiteY27" fmla="*/ 16526 h 7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844" h="76207">
                    <a:moveTo>
                      <a:pt x="21407" y="20562"/>
                    </a:moveTo>
                    <a:lnTo>
                      <a:pt x="21407" y="22580"/>
                    </a:lnTo>
                    <a:lnTo>
                      <a:pt x="53518" y="22580"/>
                    </a:lnTo>
                    <a:lnTo>
                      <a:pt x="53518" y="76207"/>
                    </a:lnTo>
                    <a:lnTo>
                      <a:pt x="37051" y="76207"/>
                    </a:lnTo>
                    <a:lnTo>
                      <a:pt x="37051" y="36227"/>
                    </a:lnTo>
                    <a:lnTo>
                      <a:pt x="21407" y="36227"/>
                    </a:lnTo>
                    <a:lnTo>
                      <a:pt x="21407" y="76207"/>
                    </a:lnTo>
                    <a:lnTo>
                      <a:pt x="4986" y="76207"/>
                    </a:lnTo>
                    <a:lnTo>
                      <a:pt x="4986" y="36227"/>
                    </a:lnTo>
                    <a:lnTo>
                      <a:pt x="0" y="36227"/>
                    </a:lnTo>
                    <a:lnTo>
                      <a:pt x="0" y="22580"/>
                    </a:lnTo>
                    <a:lnTo>
                      <a:pt x="4986" y="22580"/>
                    </a:lnTo>
                    <a:lnTo>
                      <a:pt x="4986" y="20562"/>
                    </a:lnTo>
                    <a:cubicBezTo>
                      <a:pt x="4986" y="13775"/>
                      <a:pt x="6816" y="8805"/>
                      <a:pt x="10429" y="5666"/>
                    </a:cubicBezTo>
                    <a:cubicBezTo>
                      <a:pt x="14043" y="2531"/>
                      <a:pt x="19715" y="956"/>
                      <a:pt x="27445" y="956"/>
                    </a:cubicBezTo>
                    <a:lnTo>
                      <a:pt x="27445" y="14892"/>
                    </a:lnTo>
                    <a:cubicBezTo>
                      <a:pt x="25295" y="14892"/>
                      <a:pt x="23740" y="15313"/>
                      <a:pt x="22825" y="16141"/>
                    </a:cubicBezTo>
                    <a:cubicBezTo>
                      <a:pt x="21864" y="16974"/>
                      <a:pt x="21407" y="18448"/>
                      <a:pt x="21407" y="20562"/>
                    </a:cubicBezTo>
                    <a:close/>
                    <a:moveTo>
                      <a:pt x="52055" y="16526"/>
                    </a:moveTo>
                    <a:cubicBezTo>
                      <a:pt x="50179" y="18384"/>
                      <a:pt x="47938" y="19317"/>
                      <a:pt x="45239" y="19317"/>
                    </a:cubicBezTo>
                    <a:cubicBezTo>
                      <a:pt x="42540" y="19317"/>
                      <a:pt x="40253" y="18384"/>
                      <a:pt x="38423" y="16526"/>
                    </a:cubicBezTo>
                    <a:cubicBezTo>
                      <a:pt x="36548" y="14668"/>
                      <a:pt x="35633" y="12379"/>
                      <a:pt x="35633" y="9652"/>
                    </a:cubicBezTo>
                    <a:cubicBezTo>
                      <a:pt x="35633" y="6933"/>
                      <a:pt x="36548" y="4645"/>
                      <a:pt x="38423" y="2782"/>
                    </a:cubicBezTo>
                    <a:cubicBezTo>
                      <a:pt x="40253" y="929"/>
                      <a:pt x="42540" y="0"/>
                      <a:pt x="45239" y="0"/>
                    </a:cubicBezTo>
                    <a:cubicBezTo>
                      <a:pt x="47938" y="0"/>
                      <a:pt x="50179" y="929"/>
                      <a:pt x="52055" y="2782"/>
                    </a:cubicBezTo>
                    <a:cubicBezTo>
                      <a:pt x="53930" y="4645"/>
                      <a:pt x="54845" y="6933"/>
                      <a:pt x="54845" y="9652"/>
                    </a:cubicBezTo>
                    <a:cubicBezTo>
                      <a:pt x="54845" y="12379"/>
                      <a:pt x="53930" y="14668"/>
                      <a:pt x="52055" y="16526"/>
                    </a:cubicBezTo>
                    <a:close/>
                  </a:path>
                </a:pathLst>
              </a:custGeom>
              <a:solidFill>
                <a:srgbClr val="33323B"/>
              </a:solidFill>
              <a:ln w="4574"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3AAC0668-3BFD-4E84-ED6A-29B59BDCF70F}"/>
                  </a:ext>
                </a:extLst>
              </p:cNvPr>
              <p:cNvSpPr/>
              <p:nvPr/>
            </p:nvSpPr>
            <p:spPr>
              <a:xfrm>
                <a:off x="8023496" y="3563239"/>
                <a:ext cx="53335" cy="54203"/>
              </a:xfrm>
              <a:custGeom>
                <a:avLst/>
                <a:gdLst>
                  <a:gd name="connsiteX0" fmla="*/ 16467 w 53335"/>
                  <a:gd name="connsiteY0" fmla="*/ 577 h 54203"/>
                  <a:gd name="connsiteX1" fmla="*/ 16467 w 53335"/>
                  <a:gd name="connsiteY1" fmla="*/ 8457 h 54203"/>
                  <a:gd name="connsiteX2" fmla="*/ 32660 w 53335"/>
                  <a:gd name="connsiteY2" fmla="*/ 0 h 54203"/>
                  <a:gd name="connsiteX3" fmla="*/ 47618 w 53335"/>
                  <a:gd name="connsiteY3" fmla="*/ 6151 h 54203"/>
                  <a:gd name="connsiteX4" fmla="*/ 53336 w 53335"/>
                  <a:gd name="connsiteY4" fmla="*/ 22873 h 54203"/>
                  <a:gd name="connsiteX5" fmla="*/ 53336 w 53335"/>
                  <a:gd name="connsiteY5" fmla="*/ 54204 h 54203"/>
                  <a:gd name="connsiteX6" fmla="*/ 37005 w 53335"/>
                  <a:gd name="connsiteY6" fmla="*/ 54204 h 54203"/>
                  <a:gd name="connsiteX7" fmla="*/ 37005 w 53335"/>
                  <a:gd name="connsiteY7" fmla="*/ 25084 h 54203"/>
                  <a:gd name="connsiteX8" fmla="*/ 34261 w 53335"/>
                  <a:gd name="connsiteY8" fmla="*/ 17057 h 54203"/>
                  <a:gd name="connsiteX9" fmla="*/ 26713 w 53335"/>
                  <a:gd name="connsiteY9" fmla="*/ 14224 h 54203"/>
                  <a:gd name="connsiteX10" fmla="*/ 19166 w 53335"/>
                  <a:gd name="connsiteY10" fmla="*/ 17057 h 54203"/>
                  <a:gd name="connsiteX11" fmla="*/ 16467 w 53335"/>
                  <a:gd name="connsiteY11" fmla="*/ 25084 h 54203"/>
                  <a:gd name="connsiteX12" fmla="*/ 16467 w 53335"/>
                  <a:gd name="connsiteY12" fmla="*/ 54204 h 54203"/>
                  <a:gd name="connsiteX13" fmla="*/ 0 w 53335"/>
                  <a:gd name="connsiteY13" fmla="*/ 54204 h 54203"/>
                  <a:gd name="connsiteX14" fmla="*/ 0 w 53335"/>
                  <a:gd name="connsiteY14" fmla="*/ 577 h 54203"/>
                  <a:gd name="connsiteX15" fmla="*/ 16467 w 53335"/>
                  <a:gd name="connsiteY15" fmla="*/ 577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5" h="54203">
                    <a:moveTo>
                      <a:pt x="16467" y="577"/>
                    </a:moveTo>
                    <a:lnTo>
                      <a:pt x="16467" y="8457"/>
                    </a:lnTo>
                    <a:cubicBezTo>
                      <a:pt x="19852" y="2824"/>
                      <a:pt x="25250" y="0"/>
                      <a:pt x="32660" y="0"/>
                    </a:cubicBezTo>
                    <a:cubicBezTo>
                      <a:pt x="38835" y="0"/>
                      <a:pt x="43821" y="2050"/>
                      <a:pt x="47618" y="6151"/>
                    </a:cubicBezTo>
                    <a:cubicBezTo>
                      <a:pt x="51414" y="10256"/>
                      <a:pt x="53336" y="15825"/>
                      <a:pt x="53336" y="22873"/>
                    </a:cubicBezTo>
                    <a:lnTo>
                      <a:pt x="53336" y="54204"/>
                    </a:lnTo>
                    <a:lnTo>
                      <a:pt x="37005" y="54204"/>
                    </a:lnTo>
                    <a:lnTo>
                      <a:pt x="37005" y="25084"/>
                    </a:lnTo>
                    <a:cubicBezTo>
                      <a:pt x="37005" y="21624"/>
                      <a:pt x="36091" y="18951"/>
                      <a:pt x="34261" y="17057"/>
                    </a:cubicBezTo>
                    <a:cubicBezTo>
                      <a:pt x="32431" y="15171"/>
                      <a:pt x="29916" y="14224"/>
                      <a:pt x="26713" y="14224"/>
                    </a:cubicBezTo>
                    <a:cubicBezTo>
                      <a:pt x="23512" y="14224"/>
                      <a:pt x="20996" y="15171"/>
                      <a:pt x="19166" y="17057"/>
                    </a:cubicBezTo>
                    <a:cubicBezTo>
                      <a:pt x="17382" y="18951"/>
                      <a:pt x="16467" y="21624"/>
                      <a:pt x="16467" y="25084"/>
                    </a:cubicBezTo>
                    <a:lnTo>
                      <a:pt x="16467" y="54204"/>
                    </a:lnTo>
                    <a:lnTo>
                      <a:pt x="0" y="54204"/>
                    </a:lnTo>
                    <a:lnTo>
                      <a:pt x="0" y="577"/>
                    </a:lnTo>
                    <a:lnTo>
                      <a:pt x="16467" y="577"/>
                    </a:lnTo>
                    <a:close/>
                  </a:path>
                </a:pathLst>
              </a:custGeom>
              <a:solidFill>
                <a:srgbClr val="33323B"/>
              </a:solidFill>
              <a:ln w="4574"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5D3D045F-8720-20DD-FC13-1B1CB6603646}"/>
                  </a:ext>
                </a:extLst>
              </p:cNvPr>
              <p:cNvSpPr/>
              <p:nvPr/>
            </p:nvSpPr>
            <p:spPr>
              <a:xfrm>
                <a:off x="8089319" y="3541235"/>
                <a:ext cx="19211" cy="76207"/>
              </a:xfrm>
              <a:custGeom>
                <a:avLst/>
                <a:gdLst>
                  <a:gd name="connsiteX0" fmla="*/ 16421 w 19211"/>
                  <a:gd name="connsiteY0" fmla="*/ 16526 h 76207"/>
                  <a:gd name="connsiteX1" fmla="*/ 9606 w 19211"/>
                  <a:gd name="connsiteY1" fmla="*/ 19317 h 76207"/>
                  <a:gd name="connsiteX2" fmla="*/ 2790 w 19211"/>
                  <a:gd name="connsiteY2" fmla="*/ 16526 h 76207"/>
                  <a:gd name="connsiteX3" fmla="*/ 0 w 19211"/>
                  <a:gd name="connsiteY3" fmla="*/ 9652 h 76207"/>
                  <a:gd name="connsiteX4" fmla="*/ 2790 w 19211"/>
                  <a:gd name="connsiteY4" fmla="*/ 2782 h 76207"/>
                  <a:gd name="connsiteX5" fmla="*/ 9606 w 19211"/>
                  <a:gd name="connsiteY5" fmla="*/ 0 h 76207"/>
                  <a:gd name="connsiteX6" fmla="*/ 16421 w 19211"/>
                  <a:gd name="connsiteY6" fmla="*/ 2782 h 76207"/>
                  <a:gd name="connsiteX7" fmla="*/ 19212 w 19211"/>
                  <a:gd name="connsiteY7" fmla="*/ 9652 h 76207"/>
                  <a:gd name="connsiteX8" fmla="*/ 16421 w 19211"/>
                  <a:gd name="connsiteY8" fmla="*/ 16526 h 76207"/>
                  <a:gd name="connsiteX9" fmla="*/ 1464 w 19211"/>
                  <a:gd name="connsiteY9" fmla="*/ 76207 h 76207"/>
                  <a:gd name="connsiteX10" fmla="*/ 1464 w 19211"/>
                  <a:gd name="connsiteY10" fmla="*/ 22580 h 76207"/>
                  <a:gd name="connsiteX11" fmla="*/ 17885 w 19211"/>
                  <a:gd name="connsiteY11" fmla="*/ 22580 h 76207"/>
                  <a:gd name="connsiteX12" fmla="*/ 17885 w 19211"/>
                  <a:gd name="connsiteY12" fmla="*/ 76207 h 76207"/>
                  <a:gd name="connsiteX13" fmla="*/ 1464 w 19211"/>
                  <a:gd name="connsiteY13" fmla="*/ 76207 h 7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11" h="76207">
                    <a:moveTo>
                      <a:pt x="16421" y="16526"/>
                    </a:moveTo>
                    <a:cubicBezTo>
                      <a:pt x="14546" y="18384"/>
                      <a:pt x="12304" y="19317"/>
                      <a:pt x="9606" y="19317"/>
                    </a:cubicBezTo>
                    <a:cubicBezTo>
                      <a:pt x="6907" y="19317"/>
                      <a:pt x="4620" y="18384"/>
                      <a:pt x="2790" y="16526"/>
                    </a:cubicBezTo>
                    <a:cubicBezTo>
                      <a:pt x="915" y="14668"/>
                      <a:pt x="0" y="12379"/>
                      <a:pt x="0" y="9652"/>
                    </a:cubicBezTo>
                    <a:cubicBezTo>
                      <a:pt x="0" y="6933"/>
                      <a:pt x="915" y="4645"/>
                      <a:pt x="2790" y="2782"/>
                    </a:cubicBezTo>
                    <a:cubicBezTo>
                      <a:pt x="4620" y="929"/>
                      <a:pt x="6907" y="0"/>
                      <a:pt x="9606" y="0"/>
                    </a:cubicBezTo>
                    <a:cubicBezTo>
                      <a:pt x="12304" y="0"/>
                      <a:pt x="14546" y="929"/>
                      <a:pt x="16421" y="2782"/>
                    </a:cubicBezTo>
                    <a:cubicBezTo>
                      <a:pt x="18297" y="4645"/>
                      <a:pt x="19212" y="6933"/>
                      <a:pt x="19212" y="9652"/>
                    </a:cubicBezTo>
                    <a:cubicBezTo>
                      <a:pt x="19212" y="12379"/>
                      <a:pt x="18297" y="14668"/>
                      <a:pt x="16421" y="16526"/>
                    </a:cubicBezTo>
                    <a:close/>
                    <a:moveTo>
                      <a:pt x="1464" y="76207"/>
                    </a:moveTo>
                    <a:lnTo>
                      <a:pt x="1464" y="22580"/>
                    </a:lnTo>
                    <a:lnTo>
                      <a:pt x="17885" y="22580"/>
                    </a:lnTo>
                    <a:lnTo>
                      <a:pt x="17885" y="76207"/>
                    </a:lnTo>
                    <a:lnTo>
                      <a:pt x="1464" y="76207"/>
                    </a:lnTo>
                    <a:close/>
                  </a:path>
                </a:pathLst>
              </a:custGeom>
              <a:solidFill>
                <a:srgbClr val="33323B"/>
              </a:solidFill>
              <a:ln w="4574"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2A2C8BAE-BB38-394F-D2CD-5CEF7311ED69}"/>
                  </a:ext>
                </a:extLst>
              </p:cNvPr>
              <p:cNvSpPr/>
              <p:nvPr/>
            </p:nvSpPr>
            <p:spPr>
              <a:xfrm>
                <a:off x="8117954" y="3550745"/>
                <a:ext cx="32247" cy="66697"/>
              </a:xfrm>
              <a:custGeom>
                <a:avLst/>
                <a:gdLst>
                  <a:gd name="connsiteX0" fmla="*/ 26393 w 32247"/>
                  <a:gd name="connsiteY0" fmla="*/ 52762 h 66697"/>
                  <a:gd name="connsiteX1" fmla="*/ 32248 w 32247"/>
                  <a:gd name="connsiteY1" fmla="*/ 52762 h 66697"/>
                  <a:gd name="connsiteX2" fmla="*/ 32248 w 32247"/>
                  <a:gd name="connsiteY2" fmla="*/ 66697 h 66697"/>
                  <a:gd name="connsiteX3" fmla="*/ 23923 w 32247"/>
                  <a:gd name="connsiteY3" fmla="*/ 66697 h 66697"/>
                  <a:gd name="connsiteX4" fmla="*/ 9926 w 32247"/>
                  <a:gd name="connsiteY4" fmla="*/ 62711 h 66697"/>
                  <a:gd name="connsiteX5" fmla="*/ 4986 w 32247"/>
                  <a:gd name="connsiteY5" fmla="*/ 49019 h 66697"/>
                  <a:gd name="connsiteX6" fmla="*/ 4986 w 32247"/>
                  <a:gd name="connsiteY6" fmla="*/ 26717 h 66697"/>
                  <a:gd name="connsiteX7" fmla="*/ 0 w 32247"/>
                  <a:gd name="connsiteY7" fmla="*/ 26717 h 66697"/>
                  <a:gd name="connsiteX8" fmla="*/ 0 w 32247"/>
                  <a:gd name="connsiteY8" fmla="*/ 13070 h 66697"/>
                  <a:gd name="connsiteX9" fmla="*/ 4986 w 32247"/>
                  <a:gd name="connsiteY9" fmla="*/ 13070 h 66697"/>
                  <a:gd name="connsiteX10" fmla="*/ 4986 w 32247"/>
                  <a:gd name="connsiteY10" fmla="*/ 0 h 66697"/>
                  <a:gd name="connsiteX11" fmla="*/ 21407 w 32247"/>
                  <a:gd name="connsiteY11" fmla="*/ 0 h 66697"/>
                  <a:gd name="connsiteX12" fmla="*/ 21407 w 32247"/>
                  <a:gd name="connsiteY12" fmla="*/ 13070 h 66697"/>
                  <a:gd name="connsiteX13" fmla="*/ 32156 w 32247"/>
                  <a:gd name="connsiteY13" fmla="*/ 13070 h 66697"/>
                  <a:gd name="connsiteX14" fmla="*/ 32156 w 32247"/>
                  <a:gd name="connsiteY14" fmla="*/ 26717 h 66697"/>
                  <a:gd name="connsiteX15" fmla="*/ 21407 w 32247"/>
                  <a:gd name="connsiteY15" fmla="*/ 26717 h 66697"/>
                  <a:gd name="connsiteX16" fmla="*/ 21407 w 32247"/>
                  <a:gd name="connsiteY16" fmla="*/ 49019 h 66697"/>
                  <a:gd name="connsiteX17" fmla="*/ 26393 w 32247"/>
                  <a:gd name="connsiteY17" fmla="*/ 52762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47" h="66697">
                    <a:moveTo>
                      <a:pt x="26393" y="52762"/>
                    </a:moveTo>
                    <a:lnTo>
                      <a:pt x="32248" y="52762"/>
                    </a:lnTo>
                    <a:lnTo>
                      <a:pt x="32248" y="66697"/>
                    </a:lnTo>
                    <a:lnTo>
                      <a:pt x="23923" y="66697"/>
                    </a:lnTo>
                    <a:cubicBezTo>
                      <a:pt x="17885" y="66697"/>
                      <a:pt x="13220" y="65366"/>
                      <a:pt x="9926" y="62711"/>
                    </a:cubicBezTo>
                    <a:cubicBezTo>
                      <a:pt x="6632" y="60052"/>
                      <a:pt x="4986" y="55490"/>
                      <a:pt x="4986" y="49019"/>
                    </a:cubicBezTo>
                    <a:lnTo>
                      <a:pt x="4986" y="26717"/>
                    </a:lnTo>
                    <a:lnTo>
                      <a:pt x="0" y="26717"/>
                    </a:lnTo>
                    <a:lnTo>
                      <a:pt x="0" y="13070"/>
                    </a:lnTo>
                    <a:lnTo>
                      <a:pt x="4986" y="13070"/>
                    </a:lnTo>
                    <a:lnTo>
                      <a:pt x="4986" y="0"/>
                    </a:lnTo>
                    <a:lnTo>
                      <a:pt x="21407" y="0"/>
                    </a:lnTo>
                    <a:lnTo>
                      <a:pt x="21407" y="13070"/>
                    </a:lnTo>
                    <a:lnTo>
                      <a:pt x="32156" y="13070"/>
                    </a:lnTo>
                    <a:lnTo>
                      <a:pt x="32156" y="26717"/>
                    </a:lnTo>
                    <a:lnTo>
                      <a:pt x="21407" y="26717"/>
                    </a:lnTo>
                    <a:lnTo>
                      <a:pt x="21407" y="49019"/>
                    </a:lnTo>
                    <a:cubicBezTo>
                      <a:pt x="21407" y="51513"/>
                      <a:pt x="23054" y="52762"/>
                      <a:pt x="26393" y="52762"/>
                    </a:cubicBezTo>
                    <a:close/>
                  </a:path>
                </a:pathLst>
              </a:custGeom>
              <a:solidFill>
                <a:srgbClr val="33323B"/>
              </a:solidFill>
              <a:ln w="4574"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0AC121E4-133E-D6F1-97E9-4E32611A5C1F}"/>
                  </a:ext>
                </a:extLst>
              </p:cNvPr>
              <p:cNvSpPr/>
              <p:nvPr/>
            </p:nvSpPr>
            <p:spPr>
              <a:xfrm>
                <a:off x="8160037" y="3541235"/>
                <a:ext cx="19211" cy="76207"/>
              </a:xfrm>
              <a:custGeom>
                <a:avLst/>
                <a:gdLst>
                  <a:gd name="connsiteX0" fmla="*/ 16421 w 19211"/>
                  <a:gd name="connsiteY0" fmla="*/ 16526 h 76207"/>
                  <a:gd name="connsiteX1" fmla="*/ 9606 w 19211"/>
                  <a:gd name="connsiteY1" fmla="*/ 19317 h 76207"/>
                  <a:gd name="connsiteX2" fmla="*/ 2790 w 19211"/>
                  <a:gd name="connsiteY2" fmla="*/ 16526 h 76207"/>
                  <a:gd name="connsiteX3" fmla="*/ 0 w 19211"/>
                  <a:gd name="connsiteY3" fmla="*/ 9652 h 76207"/>
                  <a:gd name="connsiteX4" fmla="*/ 2790 w 19211"/>
                  <a:gd name="connsiteY4" fmla="*/ 2782 h 76207"/>
                  <a:gd name="connsiteX5" fmla="*/ 9606 w 19211"/>
                  <a:gd name="connsiteY5" fmla="*/ 0 h 76207"/>
                  <a:gd name="connsiteX6" fmla="*/ 16421 w 19211"/>
                  <a:gd name="connsiteY6" fmla="*/ 2782 h 76207"/>
                  <a:gd name="connsiteX7" fmla="*/ 19212 w 19211"/>
                  <a:gd name="connsiteY7" fmla="*/ 9652 h 76207"/>
                  <a:gd name="connsiteX8" fmla="*/ 16421 w 19211"/>
                  <a:gd name="connsiteY8" fmla="*/ 16526 h 76207"/>
                  <a:gd name="connsiteX9" fmla="*/ 1418 w 19211"/>
                  <a:gd name="connsiteY9" fmla="*/ 76207 h 76207"/>
                  <a:gd name="connsiteX10" fmla="*/ 1418 w 19211"/>
                  <a:gd name="connsiteY10" fmla="*/ 22580 h 76207"/>
                  <a:gd name="connsiteX11" fmla="*/ 17840 w 19211"/>
                  <a:gd name="connsiteY11" fmla="*/ 22580 h 76207"/>
                  <a:gd name="connsiteX12" fmla="*/ 17840 w 19211"/>
                  <a:gd name="connsiteY12" fmla="*/ 76207 h 76207"/>
                  <a:gd name="connsiteX13" fmla="*/ 1418 w 19211"/>
                  <a:gd name="connsiteY13" fmla="*/ 76207 h 7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11" h="76207">
                    <a:moveTo>
                      <a:pt x="16421" y="16526"/>
                    </a:moveTo>
                    <a:cubicBezTo>
                      <a:pt x="14546" y="18384"/>
                      <a:pt x="12259" y="19317"/>
                      <a:pt x="9606" y="19317"/>
                    </a:cubicBezTo>
                    <a:cubicBezTo>
                      <a:pt x="6907" y="19317"/>
                      <a:pt x="4620" y="18384"/>
                      <a:pt x="2790" y="16526"/>
                    </a:cubicBezTo>
                    <a:cubicBezTo>
                      <a:pt x="915" y="14668"/>
                      <a:pt x="0" y="12379"/>
                      <a:pt x="0" y="9652"/>
                    </a:cubicBezTo>
                    <a:cubicBezTo>
                      <a:pt x="0" y="6933"/>
                      <a:pt x="915" y="4645"/>
                      <a:pt x="2790" y="2782"/>
                    </a:cubicBezTo>
                    <a:cubicBezTo>
                      <a:pt x="4620" y="929"/>
                      <a:pt x="6907" y="0"/>
                      <a:pt x="9606" y="0"/>
                    </a:cubicBezTo>
                    <a:cubicBezTo>
                      <a:pt x="12259" y="0"/>
                      <a:pt x="14546" y="929"/>
                      <a:pt x="16421" y="2782"/>
                    </a:cubicBezTo>
                    <a:cubicBezTo>
                      <a:pt x="18251" y="4645"/>
                      <a:pt x="19212" y="6933"/>
                      <a:pt x="19212" y="9652"/>
                    </a:cubicBezTo>
                    <a:cubicBezTo>
                      <a:pt x="19212" y="12379"/>
                      <a:pt x="18251" y="14668"/>
                      <a:pt x="16421" y="16526"/>
                    </a:cubicBezTo>
                    <a:close/>
                    <a:moveTo>
                      <a:pt x="1418" y="76207"/>
                    </a:moveTo>
                    <a:lnTo>
                      <a:pt x="1418" y="22580"/>
                    </a:lnTo>
                    <a:lnTo>
                      <a:pt x="17840" y="22580"/>
                    </a:lnTo>
                    <a:lnTo>
                      <a:pt x="17840" y="76207"/>
                    </a:lnTo>
                    <a:lnTo>
                      <a:pt x="1418" y="76207"/>
                    </a:lnTo>
                    <a:close/>
                  </a:path>
                </a:pathLst>
              </a:custGeom>
              <a:solidFill>
                <a:srgbClr val="33323B"/>
              </a:solidFill>
              <a:ln w="4574"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45C32A3D-612C-25F6-5F52-0C49C0E96BBD}"/>
                  </a:ext>
                </a:extLst>
              </p:cNvPr>
              <p:cNvSpPr/>
              <p:nvPr/>
            </p:nvSpPr>
            <p:spPr>
              <a:xfrm>
                <a:off x="8188442" y="3563239"/>
                <a:ext cx="55988" cy="54876"/>
              </a:xfrm>
              <a:custGeom>
                <a:avLst/>
                <a:gdLst>
                  <a:gd name="connsiteX0" fmla="*/ 8142 w 55988"/>
                  <a:gd name="connsiteY0" fmla="*/ 47284 h 54876"/>
                  <a:gd name="connsiteX1" fmla="*/ 0 w 55988"/>
                  <a:gd name="connsiteY1" fmla="*/ 27294 h 54876"/>
                  <a:gd name="connsiteX2" fmla="*/ 8096 w 55988"/>
                  <a:gd name="connsiteY2" fmla="*/ 7446 h 54876"/>
                  <a:gd name="connsiteX3" fmla="*/ 28040 w 55988"/>
                  <a:gd name="connsiteY3" fmla="*/ 0 h 54876"/>
                  <a:gd name="connsiteX4" fmla="*/ 47984 w 55988"/>
                  <a:gd name="connsiteY4" fmla="*/ 7446 h 54876"/>
                  <a:gd name="connsiteX5" fmla="*/ 55989 w 55988"/>
                  <a:gd name="connsiteY5" fmla="*/ 27294 h 54876"/>
                  <a:gd name="connsiteX6" fmla="*/ 48029 w 55988"/>
                  <a:gd name="connsiteY6" fmla="*/ 47284 h 54876"/>
                  <a:gd name="connsiteX7" fmla="*/ 28132 w 55988"/>
                  <a:gd name="connsiteY7" fmla="*/ 54876 h 54876"/>
                  <a:gd name="connsiteX8" fmla="*/ 8142 w 55988"/>
                  <a:gd name="connsiteY8" fmla="*/ 47284 h 54876"/>
                  <a:gd name="connsiteX9" fmla="*/ 36045 w 55988"/>
                  <a:gd name="connsiteY9" fmla="*/ 37385 h 54876"/>
                  <a:gd name="connsiteX10" fmla="*/ 39293 w 55988"/>
                  <a:gd name="connsiteY10" fmla="*/ 27390 h 54876"/>
                  <a:gd name="connsiteX11" fmla="*/ 35954 w 55988"/>
                  <a:gd name="connsiteY11" fmla="*/ 17441 h 54876"/>
                  <a:gd name="connsiteX12" fmla="*/ 27949 w 55988"/>
                  <a:gd name="connsiteY12" fmla="*/ 14036 h 54876"/>
                  <a:gd name="connsiteX13" fmla="*/ 20035 w 55988"/>
                  <a:gd name="connsiteY13" fmla="*/ 17441 h 54876"/>
                  <a:gd name="connsiteX14" fmla="*/ 16742 w 55988"/>
                  <a:gd name="connsiteY14" fmla="*/ 27390 h 54876"/>
                  <a:gd name="connsiteX15" fmla="*/ 20127 w 55988"/>
                  <a:gd name="connsiteY15" fmla="*/ 37385 h 54876"/>
                  <a:gd name="connsiteX16" fmla="*/ 28132 w 55988"/>
                  <a:gd name="connsiteY16" fmla="*/ 40845 h 54876"/>
                  <a:gd name="connsiteX17" fmla="*/ 36045 w 55988"/>
                  <a:gd name="connsiteY17" fmla="*/ 37385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88" h="54876">
                    <a:moveTo>
                      <a:pt x="8142" y="47284"/>
                    </a:moveTo>
                    <a:cubicBezTo>
                      <a:pt x="2699" y="42227"/>
                      <a:pt x="0" y="35559"/>
                      <a:pt x="0" y="27294"/>
                    </a:cubicBezTo>
                    <a:cubicBezTo>
                      <a:pt x="0" y="19034"/>
                      <a:pt x="2699" y="12416"/>
                      <a:pt x="8096" y="7446"/>
                    </a:cubicBezTo>
                    <a:cubicBezTo>
                      <a:pt x="13449" y="2485"/>
                      <a:pt x="20127" y="0"/>
                      <a:pt x="28040" y="0"/>
                    </a:cubicBezTo>
                    <a:cubicBezTo>
                      <a:pt x="35999" y="0"/>
                      <a:pt x="42632" y="2485"/>
                      <a:pt x="47984" y="7446"/>
                    </a:cubicBezTo>
                    <a:cubicBezTo>
                      <a:pt x="53336" y="12416"/>
                      <a:pt x="55989" y="19034"/>
                      <a:pt x="55989" y="27294"/>
                    </a:cubicBezTo>
                    <a:cubicBezTo>
                      <a:pt x="55989" y="35559"/>
                      <a:pt x="53336" y="42227"/>
                      <a:pt x="48029" y="47284"/>
                    </a:cubicBezTo>
                    <a:cubicBezTo>
                      <a:pt x="42724" y="52346"/>
                      <a:pt x="36091" y="54876"/>
                      <a:pt x="28132" y="54876"/>
                    </a:cubicBezTo>
                    <a:cubicBezTo>
                      <a:pt x="20218" y="54876"/>
                      <a:pt x="13540" y="52346"/>
                      <a:pt x="8142" y="47284"/>
                    </a:cubicBezTo>
                    <a:close/>
                    <a:moveTo>
                      <a:pt x="36045" y="37385"/>
                    </a:moveTo>
                    <a:cubicBezTo>
                      <a:pt x="38195" y="35079"/>
                      <a:pt x="39293" y="31752"/>
                      <a:pt x="39293" y="27390"/>
                    </a:cubicBezTo>
                    <a:cubicBezTo>
                      <a:pt x="39293" y="23038"/>
                      <a:pt x="38195" y="19720"/>
                      <a:pt x="35954" y="17441"/>
                    </a:cubicBezTo>
                    <a:cubicBezTo>
                      <a:pt x="33712" y="15171"/>
                      <a:pt x="31013" y="14036"/>
                      <a:pt x="27949" y="14036"/>
                    </a:cubicBezTo>
                    <a:cubicBezTo>
                      <a:pt x="24884" y="14036"/>
                      <a:pt x="22231" y="15171"/>
                      <a:pt x="20035" y="17441"/>
                    </a:cubicBezTo>
                    <a:cubicBezTo>
                      <a:pt x="17840" y="19720"/>
                      <a:pt x="16742" y="23038"/>
                      <a:pt x="16742" y="27390"/>
                    </a:cubicBezTo>
                    <a:cubicBezTo>
                      <a:pt x="16742" y="31752"/>
                      <a:pt x="17840" y="35079"/>
                      <a:pt x="20127" y="37385"/>
                    </a:cubicBezTo>
                    <a:cubicBezTo>
                      <a:pt x="22414" y="39692"/>
                      <a:pt x="25067" y="40845"/>
                      <a:pt x="28132" y="40845"/>
                    </a:cubicBezTo>
                    <a:cubicBezTo>
                      <a:pt x="31242" y="40845"/>
                      <a:pt x="33849" y="39692"/>
                      <a:pt x="36045" y="37385"/>
                    </a:cubicBezTo>
                    <a:close/>
                  </a:path>
                </a:pathLst>
              </a:custGeom>
              <a:solidFill>
                <a:srgbClr val="33323B"/>
              </a:solidFill>
              <a:ln w="4574"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3B3087A3-B2AF-ECC5-65A0-20266BF9FA28}"/>
                  </a:ext>
                </a:extLst>
              </p:cNvPr>
              <p:cNvSpPr/>
              <p:nvPr/>
            </p:nvSpPr>
            <p:spPr>
              <a:xfrm>
                <a:off x="8255043" y="3563239"/>
                <a:ext cx="53289" cy="54203"/>
              </a:xfrm>
              <a:custGeom>
                <a:avLst/>
                <a:gdLst>
                  <a:gd name="connsiteX0" fmla="*/ 16421 w 53289"/>
                  <a:gd name="connsiteY0" fmla="*/ 577 h 54203"/>
                  <a:gd name="connsiteX1" fmla="*/ 16421 w 53289"/>
                  <a:gd name="connsiteY1" fmla="*/ 8457 h 54203"/>
                  <a:gd name="connsiteX2" fmla="*/ 32614 w 53289"/>
                  <a:gd name="connsiteY2" fmla="*/ 0 h 54203"/>
                  <a:gd name="connsiteX3" fmla="*/ 47572 w 53289"/>
                  <a:gd name="connsiteY3" fmla="*/ 6151 h 54203"/>
                  <a:gd name="connsiteX4" fmla="*/ 53290 w 53289"/>
                  <a:gd name="connsiteY4" fmla="*/ 22873 h 54203"/>
                  <a:gd name="connsiteX5" fmla="*/ 53290 w 53289"/>
                  <a:gd name="connsiteY5" fmla="*/ 54204 h 54203"/>
                  <a:gd name="connsiteX6" fmla="*/ 36960 w 53289"/>
                  <a:gd name="connsiteY6" fmla="*/ 54204 h 54203"/>
                  <a:gd name="connsiteX7" fmla="*/ 36960 w 53289"/>
                  <a:gd name="connsiteY7" fmla="*/ 25084 h 54203"/>
                  <a:gd name="connsiteX8" fmla="*/ 34215 w 53289"/>
                  <a:gd name="connsiteY8" fmla="*/ 17057 h 54203"/>
                  <a:gd name="connsiteX9" fmla="*/ 26668 w 53289"/>
                  <a:gd name="connsiteY9" fmla="*/ 14224 h 54203"/>
                  <a:gd name="connsiteX10" fmla="*/ 19120 w 53289"/>
                  <a:gd name="connsiteY10" fmla="*/ 17057 h 54203"/>
                  <a:gd name="connsiteX11" fmla="*/ 16421 w 53289"/>
                  <a:gd name="connsiteY11" fmla="*/ 25084 h 54203"/>
                  <a:gd name="connsiteX12" fmla="*/ 16421 w 53289"/>
                  <a:gd name="connsiteY12" fmla="*/ 54204 h 54203"/>
                  <a:gd name="connsiteX13" fmla="*/ 0 w 53289"/>
                  <a:gd name="connsiteY13" fmla="*/ 54204 h 54203"/>
                  <a:gd name="connsiteX14" fmla="*/ 0 w 53289"/>
                  <a:gd name="connsiteY14" fmla="*/ 577 h 54203"/>
                  <a:gd name="connsiteX15" fmla="*/ 16421 w 53289"/>
                  <a:gd name="connsiteY15" fmla="*/ 577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289" h="54203">
                    <a:moveTo>
                      <a:pt x="16421" y="577"/>
                    </a:moveTo>
                    <a:lnTo>
                      <a:pt x="16421" y="8457"/>
                    </a:lnTo>
                    <a:cubicBezTo>
                      <a:pt x="19806" y="2824"/>
                      <a:pt x="25204" y="0"/>
                      <a:pt x="32614" y="0"/>
                    </a:cubicBezTo>
                    <a:cubicBezTo>
                      <a:pt x="38789" y="0"/>
                      <a:pt x="43775" y="2050"/>
                      <a:pt x="47572" y="6151"/>
                    </a:cubicBezTo>
                    <a:cubicBezTo>
                      <a:pt x="51369" y="10256"/>
                      <a:pt x="53290" y="15825"/>
                      <a:pt x="53290" y="22873"/>
                    </a:cubicBezTo>
                    <a:lnTo>
                      <a:pt x="53290" y="54204"/>
                    </a:lnTo>
                    <a:lnTo>
                      <a:pt x="36960" y="54204"/>
                    </a:lnTo>
                    <a:lnTo>
                      <a:pt x="36960" y="25084"/>
                    </a:lnTo>
                    <a:cubicBezTo>
                      <a:pt x="36960" y="21624"/>
                      <a:pt x="36045" y="18951"/>
                      <a:pt x="34215" y="17057"/>
                    </a:cubicBezTo>
                    <a:cubicBezTo>
                      <a:pt x="32385" y="15171"/>
                      <a:pt x="29870" y="14224"/>
                      <a:pt x="26668" y="14224"/>
                    </a:cubicBezTo>
                    <a:cubicBezTo>
                      <a:pt x="23466" y="14224"/>
                      <a:pt x="20950" y="15171"/>
                      <a:pt x="19120" y="17057"/>
                    </a:cubicBezTo>
                    <a:cubicBezTo>
                      <a:pt x="17337" y="18951"/>
                      <a:pt x="16421" y="21624"/>
                      <a:pt x="16421" y="25084"/>
                    </a:cubicBezTo>
                    <a:lnTo>
                      <a:pt x="16421" y="54204"/>
                    </a:lnTo>
                    <a:lnTo>
                      <a:pt x="0" y="54204"/>
                    </a:lnTo>
                    <a:lnTo>
                      <a:pt x="0" y="577"/>
                    </a:lnTo>
                    <a:lnTo>
                      <a:pt x="16421" y="577"/>
                    </a:lnTo>
                    <a:close/>
                  </a:path>
                </a:pathLst>
              </a:custGeom>
              <a:solidFill>
                <a:srgbClr val="33323B"/>
              </a:solidFill>
              <a:ln w="4574" cap="flat">
                <a:noFill/>
                <a:prstDash val="solid"/>
                <a:miter/>
              </a:ln>
            </p:spPr>
            <p:txBody>
              <a:bodyPr rtlCol="0" anchor="ctr"/>
              <a:lstStyle/>
              <a:p>
                <a:endParaRPr lang="en-US"/>
              </a:p>
            </p:txBody>
          </p:sp>
        </p:grpSp>
      </p:grpSp>
      <p:grpSp>
        <p:nvGrpSpPr>
          <p:cNvPr id="188" name="Graphic 5">
            <a:extLst>
              <a:ext uri="{FF2B5EF4-FFF2-40B4-BE49-F238E27FC236}">
                <a16:creationId xmlns:a16="http://schemas.microsoft.com/office/drawing/2014/main" id="{274A7676-F2A6-9E8B-92E5-A43C61732E7F}"/>
              </a:ext>
            </a:extLst>
          </p:cNvPr>
          <p:cNvGrpSpPr/>
          <p:nvPr/>
        </p:nvGrpSpPr>
        <p:grpSpPr>
          <a:xfrm>
            <a:off x="1769337" y="2437716"/>
            <a:ext cx="1187470" cy="321665"/>
            <a:chOff x="3712438" y="2748326"/>
            <a:chExt cx="1187470" cy="321665"/>
          </a:xfrm>
        </p:grpSpPr>
        <p:sp>
          <p:nvSpPr>
            <p:cNvPr id="189" name="Freeform 188">
              <a:extLst>
                <a:ext uri="{FF2B5EF4-FFF2-40B4-BE49-F238E27FC236}">
                  <a16:creationId xmlns:a16="http://schemas.microsoft.com/office/drawing/2014/main" id="{38BCE318-BECF-8B7F-0398-6C1824FE4C5A}"/>
                </a:ext>
              </a:extLst>
            </p:cNvPr>
            <p:cNvSpPr/>
            <p:nvPr/>
          </p:nvSpPr>
          <p:spPr>
            <a:xfrm>
              <a:off x="3712438" y="2748326"/>
              <a:ext cx="1187470" cy="321665"/>
            </a:xfrm>
            <a:custGeom>
              <a:avLst/>
              <a:gdLst>
                <a:gd name="connsiteX0" fmla="*/ 0 w 1187470"/>
                <a:gd name="connsiteY0" fmla="*/ 289631 h 321665"/>
                <a:gd name="connsiteX1" fmla="*/ 0 w 1187470"/>
                <a:gd name="connsiteY1" fmla="*/ 32035 h 321665"/>
                <a:gd name="connsiteX2" fmla="*/ 32020 w 1187470"/>
                <a:gd name="connsiteY2" fmla="*/ 0 h 321665"/>
                <a:gd name="connsiteX3" fmla="*/ 1155451 w 1187470"/>
                <a:gd name="connsiteY3" fmla="*/ 0 h 321665"/>
                <a:gd name="connsiteX4" fmla="*/ 1187470 w 1187470"/>
                <a:gd name="connsiteY4" fmla="*/ 32035 h 321665"/>
                <a:gd name="connsiteX5" fmla="*/ 1187470 w 1187470"/>
                <a:gd name="connsiteY5" fmla="*/ 289631 h 321665"/>
                <a:gd name="connsiteX6" fmla="*/ 1155451 w 1187470"/>
                <a:gd name="connsiteY6" fmla="*/ 321666 h 321665"/>
                <a:gd name="connsiteX7" fmla="*/ 32020 w 1187470"/>
                <a:gd name="connsiteY7" fmla="*/ 321666 h 321665"/>
                <a:gd name="connsiteX8" fmla="*/ 0 w 1187470"/>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0" h="321665">
                  <a:moveTo>
                    <a:pt x="0" y="289631"/>
                  </a:moveTo>
                  <a:lnTo>
                    <a:pt x="0" y="32035"/>
                  </a:lnTo>
                  <a:cubicBezTo>
                    <a:pt x="0" y="14343"/>
                    <a:pt x="14336" y="0"/>
                    <a:pt x="32020" y="0"/>
                  </a:cubicBezTo>
                  <a:lnTo>
                    <a:pt x="1155451" y="0"/>
                  </a:lnTo>
                  <a:cubicBezTo>
                    <a:pt x="1173135" y="0"/>
                    <a:pt x="1187470" y="14343"/>
                    <a:pt x="1187470" y="32035"/>
                  </a:cubicBezTo>
                  <a:lnTo>
                    <a:pt x="1187470" y="289631"/>
                  </a:lnTo>
                  <a:cubicBezTo>
                    <a:pt x="1187470" y="307323"/>
                    <a:pt x="1173135" y="321666"/>
                    <a:pt x="1155451"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190" name="Graphic 5">
              <a:extLst>
                <a:ext uri="{FF2B5EF4-FFF2-40B4-BE49-F238E27FC236}">
                  <a16:creationId xmlns:a16="http://schemas.microsoft.com/office/drawing/2014/main" id="{686E5AE5-2DE6-3E20-BA9C-94F5DF4414F0}"/>
                </a:ext>
              </a:extLst>
            </p:cNvPr>
            <p:cNvGrpSpPr/>
            <p:nvPr/>
          </p:nvGrpSpPr>
          <p:grpSpPr>
            <a:xfrm>
              <a:off x="4120350" y="2863076"/>
              <a:ext cx="371647" cy="71790"/>
              <a:chOff x="4120350" y="2863076"/>
              <a:chExt cx="371647" cy="71790"/>
            </a:xfrm>
            <a:solidFill>
              <a:srgbClr val="33323B"/>
            </a:solidFill>
          </p:grpSpPr>
          <p:sp>
            <p:nvSpPr>
              <p:cNvPr id="191" name="Freeform 190">
                <a:extLst>
                  <a:ext uri="{FF2B5EF4-FFF2-40B4-BE49-F238E27FC236}">
                    <a16:creationId xmlns:a16="http://schemas.microsoft.com/office/drawing/2014/main" id="{66CC38F3-1C50-A7E3-B405-811299FC958D}"/>
                  </a:ext>
                </a:extLst>
              </p:cNvPr>
              <p:cNvSpPr/>
              <p:nvPr/>
            </p:nvSpPr>
            <p:spPr>
              <a:xfrm>
                <a:off x="4120350" y="2863076"/>
                <a:ext cx="55137" cy="71118"/>
              </a:xfrm>
              <a:custGeom>
                <a:avLst/>
                <a:gdLst>
                  <a:gd name="connsiteX0" fmla="*/ 16426 w 55137"/>
                  <a:gd name="connsiteY0" fmla="*/ 71118 h 71118"/>
                  <a:gd name="connsiteX1" fmla="*/ 0 w 55137"/>
                  <a:gd name="connsiteY1" fmla="*/ 71118 h 71118"/>
                  <a:gd name="connsiteX2" fmla="*/ 0 w 55137"/>
                  <a:gd name="connsiteY2" fmla="*/ 0 h 71118"/>
                  <a:gd name="connsiteX3" fmla="*/ 16426 w 55137"/>
                  <a:gd name="connsiteY3" fmla="*/ 0 h 71118"/>
                  <a:gd name="connsiteX4" fmla="*/ 16426 w 55137"/>
                  <a:gd name="connsiteY4" fmla="*/ 39884 h 71118"/>
                  <a:gd name="connsiteX5" fmla="*/ 33044 w 55137"/>
                  <a:gd name="connsiteY5" fmla="*/ 17496 h 71118"/>
                  <a:gd name="connsiteX6" fmla="*/ 55138 w 55137"/>
                  <a:gd name="connsiteY6" fmla="*/ 17496 h 71118"/>
                  <a:gd name="connsiteX7" fmla="*/ 32180 w 55137"/>
                  <a:gd name="connsiteY7" fmla="*/ 44881 h 71118"/>
                  <a:gd name="connsiteX8" fmla="*/ 55138 w 55137"/>
                  <a:gd name="connsiteY8" fmla="*/ 71118 h 71118"/>
                  <a:gd name="connsiteX9" fmla="*/ 33332 w 55137"/>
                  <a:gd name="connsiteY9" fmla="*/ 71118 h 71118"/>
                  <a:gd name="connsiteX10" fmla="*/ 16426 w 55137"/>
                  <a:gd name="connsiteY10" fmla="*/ 49687 h 71118"/>
                  <a:gd name="connsiteX11" fmla="*/ 16426 w 55137"/>
                  <a:gd name="connsiteY11" fmla="*/ 71118 h 7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37" h="71118">
                    <a:moveTo>
                      <a:pt x="16426" y="71118"/>
                    </a:moveTo>
                    <a:lnTo>
                      <a:pt x="0" y="71118"/>
                    </a:lnTo>
                    <a:lnTo>
                      <a:pt x="0" y="0"/>
                    </a:lnTo>
                    <a:lnTo>
                      <a:pt x="16426" y="0"/>
                    </a:lnTo>
                    <a:lnTo>
                      <a:pt x="16426" y="39884"/>
                    </a:lnTo>
                    <a:lnTo>
                      <a:pt x="33044" y="17496"/>
                    </a:lnTo>
                    <a:lnTo>
                      <a:pt x="55138" y="17496"/>
                    </a:lnTo>
                    <a:lnTo>
                      <a:pt x="32180" y="44881"/>
                    </a:lnTo>
                    <a:lnTo>
                      <a:pt x="55138" y="71118"/>
                    </a:lnTo>
                    <a:lnTo>
                      <a:pt x="33332" y="71118"/>
                    </a:lnTo>
                    <a:lnTo>
                      <a:pt x="16426" y="49687"/>
                    </a:lnTo>
                    <a:lnTo>
                      <a:pt x="16426" y="71118"/>
                    </a:lnTo>
                    <a:close/>
                  </a:path>
                </a:pathLst>
              </a:custGeom>
              <a:solidFill>
                <a:srgbClr val="33323B"/>
              </a:solidFill>
              <a:ln w="4574"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0F2B5999-16BB-8E37-B679-EE7B4DAD17FF}"/>
                  </a:ext>
                </a:extLst>
              </p:cNvPr>
              <p:cNvSpPr/>
              <p:nvPr/>
            </p:nvSpPr>
            <p:spPr>
              <a:xfrm>
                <a:off x="4182596" y="2880572"/>
                <a:ext cx="53312" cy="54199"/>
              </a:xfrm>
              <a:custGeom>
                <a:avLst/>
                <a:gdLst>
                  <a:gd name="connsiteX0" fmla="*/ 36887 w 53312"/>
                  <a:gd name="connsiteY0" fmla="*/ 0 h 54199"/>
                  <a:gd name="connsiteX1" fmla="*/ 53313 w 53312"/>
                  <a:gd name="connsiteY1" fmla="*/ 0 h 54199"/>
                  <a:gd name="connsiteX2" fmla="*/ 53313 w 53312"/>
                  <a:gd name="connsiteY2" fmla="*/ 53622 h 54199"/>
                  <a:gd name="connsiteX3" fmla="*/ 36887 w 53312"/>
                  <a:gd name="connsiteY3" fmla="*/ 53622 h 54199"/>
                  <a:gd name="connsiteX4" fmla="*/ 36887 w 53312"/>
                  <a:gd name="connsiteY4" fmla="*/ 45742 h 54199"/>
                  <a:gd name="connsiteX5" fmla="*/ 20653 w 53312"/>
                  <a:gd name="connsiteY5" fmla="*/ 54199 h 54199"/>
                  <a:gd name="connsiteX6" fmla="*/ 5718 w 53312"/>
                  <a:gd name="connsiteY6" fmla="*/ 48053 h 54199"/>
                  <a:gd name="connsiteX7" fmla="*/ 0 w 53312"/>
                  <a:gd name="connsiteY7" fmla="*/ 31326 h 54199"/>
                  <a:gd name="connsiteX8" fmla="*/ 0 w 53312"/>
                  <a:gd name="connsiteY8" fmla="*/ 0 h 54199"/>
                  <a:gd name="connsiteX9" fmla="*/ 16330 w 53312"/>
                  <a:gd name="connsiteY9" fmla="*/ 0 h 54199"/>
                  <a:gd name="connsiteX10" fmla="*/ 16330 w 53312"/>
                  <a:gd name="connsiteY10" fmla="*/ 29115 h 54199"/>
                  <a:gd name="connsiteX11" fmla="*/ 19070 w 53312"/>
                  <a:gd name="connsiteY11" fmla="*/ 37143 h 54199"/>
                  <a:gd name="connsiteX12" fmla="*/ 26608 w 53312"/>
                  <a:gd name="connsiteY12" fmla="*/ 39975 h 54199"/>
                  <a:gd name="connsiteX13" fmla="*/ 34151 w 53312"/>
                  <a:gd name="connsiteY13" fmla="*/ 37143 h 54199"/>
                  <a:gd name="connsiteX14" fmla="*/ 36887 w 53312"/>
                  <a:gd name="connsiteY14" fmla="*/ 29115 h 54199"/>
                  <a:gd name="connsiteX15" fmla="*/ 36887 w 53312"/>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199">
                    <a:moveTo>
                      <a:pt x="36887" y="0"/>
                    </a:moveTo>
                    <a:lnTo>
                      <a:pt x="53313" y="0"/>
                    </a:lnTo>
                    <a:lnTo>
                      <a:pt x="53313" y="53622"/>
                    </a:lnTo>
                    <a:lnTo>
                      <a:pt x="36887" y="53622"/>
                    </a:lnTo>
                    <a:lnTo>
                      <a:pt x="36887" y="45742"/>
                    </a:lnTo>
                    <a:cubicBezTo>
                      <a:pt x="33492" y="51380"/>
                      <a:pt x="28081" y="54199"/>
                      <a:pt x="20653" y="54199"/>
                    </a:cubicBezTo>
                    <a:cubicBezTo>
                      <a:pt x="14505" y="54199"/>
                      <a:pt x="9524" y="52149"/>
                      <a:pt x="5718" y="48053"/>
                    </a:cubicBezTo>
                    <a:cubicBezTo>
                      <a:pt x="1903" y="43948"/>
                      <a:pt x="0" y="38374"/>
                      <a:pt x="0" y="31326"/>
                    </a:cubicBezTo>
                    <a:lnTo>
                      <a:pt x="0" y="0"/>
                    </a:lnTo>
                    <a:lnTo>
                      <a:pt x="16330" y="0"/>
                    </a:lnTo>
                    <a:lnTo>
                      <a:pt x="16330" y="29115"/>
                    </a:lnTo>
                    <a:cubicBezTo>
                      <a:pt x="16330" y="32575"/>
                      <a:pt x="17240" y="35253"/>
                      <a:pt x="19070" y="37143"/>
                    </a:cubicBezTo>
                    <a:cubicBezTo>
                      <a:pt x="20895" y="39033"/>
                      <a:pt x="23406" y="39975"/>
                      <a:pt x="26608" y="39975"/>
                    </a:cubicBezTo>
                    <a:cubicBezTo>
                      <a:pt x="29810" y="39975"/>
                      <a:pt x="32326" y="39033"/>
                      <a:pt x="34151" y="37143"/>
                    </a:cubicBezTo>
                    <a:cubicBezTo>
                      <a:pt x="35976" y="35253"/>
                      <a:pt x="36887" y="32575"/>
                      <a:pt x="36887" y="29115"/>
                    </a:cubicBezTo>
                    <a:lnTo>
                      <a:pt x="36887" y="0"/>
                    </a:lnTo>
                    <a:close/>
                  </a:path>
                </a:pathLst>
              </a:custGeom>
              <a:solidFill>
                <a:srgbClr val="33323B"/>
              </a:solidFill>
              <a:ln w="4574"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26A07DFC-AE24-4E9B-AC7A-BB1D5F9E50A5}"/>
                  </a:ext>
                </a:extLst>
              </p:cNvPr>
              <p:cNvSpPr/>
              <p:nvPr/>
            </p:nvSpPr>
            <p:spPr>
              <a:xfrm>
                <a:off x="4250318" y="2863076"/>
                <a:ext cx="56578" cy="71790"/>
              </a:xfrm>
              <a:custGeom>
                <a:avLst/>
                <a:gdLst>
                  <a:gd name="connsiteX0" fmla="*/ 16426 w 56578"/>
                  <a:gd name="connsiteY0" fmla="*/ 24507 h 71790"/>
                  <a:gd name="connsiteX1" fmla="*/ 32129 w 56578"/>
                  <a:gd name="connsiteY1" fmla="*/ 16915 h 71790"/>
                  <a:gd name="connsiteX2" fmla="*/ 49470 w 56578"/>
                  <a:gd name="connsiteY2" fmla="*/ 24653 h 71790"/>
                  <a:gd name="connsiteX3" fmla="*/ 56579 w 56578"/>
                  <a:gd name="connsiteY3" fmla="*/ 44401 h 71790"/>
                  <a:gd name="connsiteX4" fmla="*/ 49470 w 56578"/>
                  <a:gd name="connsiteY4" fmla="*/ 64103 h 71790"/>
                  <a:gd name="connsiteX5" fmla="*/ 32276 w 56578"/>
                  <a:gd name="connsiteY5" fmla="*/ 71791 h 71790"/>
                  <a:gd name="connsiteX6" fmla="*/ 16426 w 56578"/>
                  <a:gd name="connsiteY6" fmla="*/ 63334 h 71790"/>
                  <a:gd name="connsiteX7" fmla="*/ 16426 w 56578"/>
                  <a:gd name="connsiteY7" fmla="*/ 71118 h 71790"/>
                  <a:gd name="connsiteX8" fmla="*/ 0 w 56578"/>
                  <a:gd name="connsiteY8" fmla="*/ 71118 h 71790"/>
                  <a:gd name="connsiteX9" fmla="*/ 0 w 56578"/>
                  <a:gd name="connsiteY9" fmla="*/ 0 h 71790"/>
                  <a:gd name="connsiteX10" fmla="*/ 16426 w 56578"/>
                  <a:gd name="connsiteY10" fmla="*/ 0 h 71790"/>
                  <a:gd name="connsiteX11" fmla="*/ 16426 w 56578"/>
                  <a:gd name="connsiteY11" fmla="*/ 24507 h 71790"/>
                  <a:gd name="connsiteX12" fmla="*/ 36310 w 56578"/>
                  <a:gd name="connsiteY12" fmla="*/ 54153 h 71790"/>
                  <a:gd name="connsiteX13" fmla="*/ 39864 w 56578"/>
                  <a:gd name="connsiteY13" fmla="*/ 44401 h 71790"/>
                  <a:gd name="connsiteX14" fmla="*/ 36310 w 56578"/>
                  <a:gd name="connsiteY14" fmla="*/ 34598 h 71790"/>
                  <a:gd name="connsiteX15" fmla="*/ 28145 w 56578"/>
                  <a:gd name="connsiteY15" fmla="*/ 31138 h 71790"/>
                  <a:gd name="connsiteX16" fmla="*/ 19980 w 56578"/>
                  <a:gd name="connsiteY16" fmla="*/ 34548 h 71790"/>
                  <a:gd name="connsiteX17" fmla="*/ 16426 w 56578"/>
                  <a:gd name="connsiteY17" fmla="*/ 44305 h 71790"/>
                  <a:gd name="connsiteX18" fmla="*/ 19980 w 56578"/>
                  <a:gd name="connsiteY18" fmla="*/ 54108 h 71790"/>
                  <a:gd name="connsiteX19" fmla="*/ 28145 w 56578"/>
                  <a:gd name="connsiteY19" fmla="*/ 57567 h 71790"/>
                  <a:gd name="connsiteX20" fmla="*/ 36310 w 56578"/>
                  <a:gd name="connsiteY20" fmla="*/ 54153 h 7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578" h="71790">
                    <a:moveTo>
                      <a:pt x="16426" y="24507"/>
                    </a:moveTo>
                    <a:cubicBezTo>
                      <a:pt x="20076" y="19445"/>
                      <a:pt x="25309" y="16915"/>
                      <a:pt x="32129" y="16915"/>
                    </a:cubicBezTo>
                    <a:cubicBezTo>
                      <a:pt x="38950" y="16915"/>
                      <a:pt x="44731" y="19496"/>
                      <a:pt x="49470" y="24653"/>
                    </a:cubicBezTo>
                    <a:cubicBezTo>
                      <a:pt x="54209" y="29811"/>
                      <a:pt x="56579" y="36392"/>
                      <a:pt x="56579" y="44401"/>
                    </a:cubicBezTo>
                    <a:cubicBezTo>
                      <a:pt x="56579" y="52410"/>
                      <a:pt x="54209" y="58977"/>
                      <a:pt x="49470" y="64103"/>
                    </a:cubicBezTo>
                    <a:cubicBezTo>
                      <a:pt x="44731" y="69228"/>
                      <a:pt x="39000" y="71791"/>
                      <a:pt x="32276" y="71791"/>
                    </a:cubicBezTo>
                    <a:cubicBezTo>
                      <a:pt x="25552" y="71791"/>
                      <a:pt x="20268" y="68977"/>
                      <a:pt x="16426" y="63334"/>
                    </a:cubicBezTo>
                    <a:lnTo>
                      <a:pt x="16426" y="71118"/>
                    </a:lnTo>
                    <a:lnTo>
                      <a:pt x="0" y="71118"/>
                    </a:lnTo>
                    <a:lnTo>
                      <a:pt x="0" y="0"/>
                    </a:lnTo>
                    <a:lnTo>
                      <a:pt x="16426" y="0"/>
                    </a:lnTo>
                    <a:lnTo>
                      <a:pt x="16426" y="24507"/>
                    </a:lnTo>
                    <a:close/>
                    <a:moveTo>
                      <a:pt x="36310" y="54153"/>
                    </a:moveTo>
                    <a:cubicBezTo>
                      <a:pt x="38680" y="51883"/>
                      <a:pt x="39864" y="48630"/>
                      <a:pt x="39864" y="44401"/>
                    </a:cubicBezTo>
                    <a:cubicBezTo>
                      <a:pt x="39864" y="40172"/>
                      <a:pt x="38680" y="36905"/>
                      <a:pt x="36310" y="34598"/>
                    </a:cubicBezTo>
                    <a:cubicBezTo>
                      <a:pt x="33941" y="32292"/>
                      <a:pt x="31219" y="31138"/>
                      <a:pt x="28145" y="31138"/>
                    </a:cubicBezTo>
                    <a:cubicBezTo>
                      <a:pt x="25071" y="31138"/>
                      <a:pt x="22350" y="32278"/>
                      <a:pt x="19980" y="34548"/>
                    </a:cubicBezTo>
                    <a:cubicBezTo>
                      <a:pt x="17611" y="36827"/>
                      <a:pt x="16426" y="40076"/>
                      <a:pt x="16426" y="44305"/>
                    </a:cubicBezTo>
                    <a:cubicBezTo>
                      <a:pt x="16426" y="48533"/>
                      <a:pt x="17611" y="51801"/>
                      <a:pt x="19980" y="54108"/>
                    </a:cubicBezTo>
                    <a:cubicBezTo>
                      <a:pt x="22350" y="56414"/>
                      <a:pt x="25071" y="57567"/>
                      <a:pt x="28145" y="57567"/>
                    </a:cubicBezTo>
                    <a:cubicBezTo>
                      <a:pt x="31219" y="57567"/>
                      <a:pt x="33941" y="56428"/>
                      <a:pt x="36310" y="54153"/>
                    </a:cubicBezTo>
                    <a:close/>
                  </a:path>
                </a:pathLst>
              </a:custGeom>
              <a:solidFill>
                <a:srgbClr val="33323B"/>
              </a:solidFill>
              <a:ln w="4574"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AE604977-2D7E-30CC-C021-0449DDD59D8B}"/>
                  </a:ext>
                </a:extLst>
              </p:cNvPr>
              <p:cNvSpPr/>
              <p:nvPr/>
            </p:nvSpPr>
            <p:spPr>
              <a:xfrm>
                <a:off x="4313424" y="2879991"/>
                <a:ext cx="54085" cy="54876"/>
              </a:xfrm>
              <a:custGeom>
                <a:avLst/>
                <a:gdLst>
                  <a:gd name="connsiteX0" fmla="*/ 26704 w 54085"/>
                  <a:gd name="connsiteY0" fmla="*/ 54876 h 54876"/>
                  <a:gd name="connsiteX1" fmla="*/ 7497 w 54085"/>
                  <a:gd name="connsiteY1" fmla="*/ 47330 h 54876"/>
                  <a:gd name="connsiteX2" fmla="*/ 0 w 54085"/>
                  <a:gd name="connsiteY2" fmla="*/ 27294 h 54876"/>
                  <a:gd name="connsiteX3" fmla="*/ 7447 w 54085"/>
                  <a:gd name="connsiteY3" fmla="*/ 7400 h 54876"/>
                  <a:gd name="connsiteX4" fmla="*/ 26704 w 54085"/>
                  <a:gd name="connsiteY4" fmla="*/ 0 h 54876"/>
                  <a:gd name="connsiteX5" fmla="*/ 46305 w 54085"/>
                  <a:gd name="connsiteY5" fmla="*/ 7304 h 54876"/>
                  <a:gd name="connsiteX6" fmla="*/ 54086 w 54085"/>
                  <a:gd name="connsiteY6" fmla="*/ 27582 h 54876"/>
                  <a:gd name="connsiteX7" fmla="*/ 53702 w 54085"/>
                  <a:gd name="connsiteY7" fmla="*/ 32772 h 54876"/>
                  <a:gd name="connsiteX8" fmla="*/ 16815 w 54085"/>
                  <a:gd name="connsiteY8" fmla="*/ 32772 h 54876"/>
                  <a:gd name="connsiteX9" fmla="*/ 19985 w 54085"/>
                  <a:gd name="connsiteY9" fmla="*/ 38584 h 54876"/>
                  <a:gd name="connsiteX10" fmla="*/ 25794 w 54085"/>
                  <a:gd name="connsiteY10" fmla="*/ 40845 h 54876"/>
                  <a:gd name="connsiteX11" fmla="*/ 30455 w 54085"/>
                  <a:gd name="connsiteY11" fmla="*/ 40223 h 54876"/>
                  <a:gd name="connsiteX12" fmla="*/ 32710 w 54085"/>
                  <a:gd name="connsiteY12" fmla="*/ 38969 h 54876"/>
                  <a:gd name="connsiteX13" fmla="*/ 34586 w 54085"/>
                  <a:gd name="connsiteY13" fmla="*/ 36905 h 54876"/>
                  <a:gd name="connsiteX14" fmla="*/ 52357 w 54085"/>
                  <a:gd name="connsiteY14" fmla="*/ 36905 h 54876"/>
                  <a:gd name="connsiteX15" fmla="*/ 43135 w 54085"/>
                  <a:gd name="connsiteY15" fmla="*/ 49929 h 54876"/>
                  <a:gd name="connsiteX16" fmla="*/ 26704 w 54085"/>
                  <a:gd name="connsiteY16" fmla="*/ 54876 h 54876"/>
                  <a:gd name="connsiteX17" fmla="*/ 33721 w 54085"/>
                  <a:gd name="connsiteY17" fmla="*/ 16388 h 54876"/>
                  <a:gd name="connsiteX18" fmla="*/ 26901 w 54085"/>
                  <a:gd name="connsiteY18" fmla="*/ 14031 h 54876"/>
                  <a:gd name="connsiteX19" fmla="*/ 20273 w 54085"/>
                  <a:gd name="connsiteY19" fmla="*/ 16388 h 54876"/>
                  <a:gd name="connsiteX20" fmla="*/ 16911 w 54085"/>
                  <a:gd name="connsiteY20" fmla="*/ 22489 h 54876"/>
                  <a:gd name="connsiteX21" fmla="*/ 36983 w 54085"/>
                  <a:gd name="connsiteY21" fmla="*/ 22489 h 54876"/>
                  <a:gd name="connsiteX22" fmla="*/ 33721 w 54085"/>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5" h="54876">
                    <a:moveTo>
                      <a:pt x="26704" y="54876"/>
                    </a:moveTo>
                    <a:cubicBezTo>
                      <a:pt x="18892" y="54876"/>
                      <a:pt x="12488" y="52364"/>
                      <a:pt x="7497" y="47330"/>
                    </a:cubicBezTo>
                    <a:cubicBezTo>
                      <a:pt x="2498" y="42305"/>
                      <a:pt x="0" y="35623"/>
                      <a:pt x="0" y="27294"/>
                    </a:cubicBezTo>
                    <a:cubicBezTo>
                      <a:pt x="0" y="18965"/>
                      <a:pt x="2484" y="12334"/>
                      <a:pt x="7447" y="7400"/>
                    </a:cubicBezTo>
                    <a:cubicBezTo>
                      <a:pt x="12410" y="2471"/>
                      <a:pt x="18832" y="0"/>
                      <a:pt x="26704" y="0"/>
                    </a:cubicBezTo>
                    <a:cubicBezTo>
                      <a:pt x="34586" y="0"/>
                      <a:pt x="41118" y="2435"/>
                      <a:pt x="46305" y="7304"/>
                    </a:cubicBezTo>
                    <a:cubicBezTo>
                      <a:pt x="51492" y="12173"/>
                      <a:pt x="54086" y="18933"/>
                      <a:pt x="54086" y="27582"/>
                    </a:cubicBezTo>
                    <a:cubicBezTo>
                      <a:pt x="54086" y="29440"/>
                      <a:pt x="53953" y="31170"/>
                      <a:pt x="53702" y="32772"/>
                    </a:cubicBezTo>
                    <a:lnTo>
                      <a:pt x="16815" y="32772"/>
                    </a:lnTo>
                    <a:cubicBezTo>
                      <a:pt x="17135" y="35143"/>
                      <a:pt x="18192" y="37083"/>
                      <a:pt x="19985" y="38584"/>
                    </a:cubicBezTo>
                    <a:cubicBezTo>
                      <a:pt x="21773" y="40090"/>
                      <a:pt x="23713" y="40845"/>
                      <a:pt x="25794" y="40845"/>
                    </a:cubicBezTo>
                    <a:cubicBezTo>
                      <a:pt x="27875" y="40845"/>
                      <a:pt x="29431" y="40634"/>
                      <a:pt x="30455" y="40223"/>
                    </a:cubicBezTo>
                    <a:cubicBezTo>
                      <a:pt x="31475" y="39806"/>
                      <a:pt x="32230" y="39390"/>
                      <a:pt x="32710" y="38969"/>
                    </a:cubicBezTo>
                    <a:cubicBezTo>
                      <a:pt x="33191" y="38552"/>
                      <a:pt x="33817" y="37866"/>
                      <a:pt x="34586" y="36905"/>
                    </a:cubicBezTo>
                    <a:lnTo>
                      <a:pt x="52357" y="36905"/>
                    </a:lnTo>
                    <a:cubicBezTo>
                      <a:pt x="50820" y="42287"/>
                      <a:pt x="47741" y="46630"/>
                      <a:pt x="43135" y="49929"/>
                    </a:cubicBezTo>
                    <a:cubicBezTo>
                      <a:pt x="38520" y="53224"/>
                      <a:pt x="33049" y="54876"/>
                      <a:pt x="26704" y="54876"/>
                    </a:cubicBezTo>
                    <a:close/>
                    <a:moveTo>
                      <a:pt x="33721" y="16388"/>
                    </a:moveTo>
                    <a:cubicBezTo>
                      <a:pt x="31800" y="14819"/>
                      <a:pt x="29527" y="14031"/>
                      <a:pt x="26901" y="14031"/>
                    </a:cubicBezTo>
                    <a:cubicBezTo>
                      <a:pt x="24275" y="14031"/>
                      <a:pt x="22062" y="14819"/>
                      <a:pt x="20273" y="16388"/>
                    </a:cubicBezTo>
                    <a:cubicBezTo>
                      <a:pt x="18480" y="17953"/>
                      <a:pt x="17355" y="19990"/>
                      <a:pt x="16911" y="22489"/>
                    </a:cubicBezTo>
                    <a:lnTo>
                      <a:pt x="36983" y="22489"/>
                    </a:lnTo>
                    <a:cubicBezTo>
                      <a:pt x="36727" y="19990"/>
                      <a:pt x="35638" y="17953"/>
                      <a:pt x="33721" y="16388"/>
                    </a:cubicBezTo>
                    <a:close/>
                  </a:path>
                </a:pathLst>
              </a:custGeom>
              <a:solidFill>
                <a:srgbClr val="33323B"/>
              </a:solidFill>
              <a:ln w="4574"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91E88527-77F3-7A2A-84FF-1E50FA231C9F}"/>
                  </a:ext>
                </a:extLst>
              </p:cNvPr>
              <p:cNvSpPr/>
              <p:nvPr/>
            </p:nvSpPr>
            <p:spPr>
              <a:xfrm>
                <a:off x="4374133" y="2879991"/>
                <a:ext cx="52356" cy="54876"/>
              </a:xfrm>
              <a:custGeom>
                <a:avLst/>
                <a:gdLst>
                  <a:gd name="connsiteX0" fmla="*/ 7447 w 52356"/>
                  <a:gd name="connsiteY0" fmla="*/ 47380 h 54876"/>
                  <a:gd name="connsiteX1" fmla="*/ 0 w 52356"/>
                  <a:gd name="connsiteY1" fmla="*/ 27390 h 54876"/>
                  <a:gd name="connsiteX2" fmla="*/ 7447 w 52356"/>
                  <a:gd name="connsiteY2" fmla="*/ 7446 h 54876"/>
                  <a:gd name="connsiteX3" fmla="*/ 26704 w 52356"/>
                  <a:gd name="connsiteY3" fmla="*/ 0 h 54876"/>
                  <a:gd name="connsiteX4" fmla="*/ 43327 w 52356"/>
                  <a:gd name="connsiteY4" fmla="*/ 4851 h 54876"/>
                  <a:gd name="connsiteX5" fmla="*/ 52357 w 52356"/>
                  <a:gd name="connsiteY5" fmla="*/ 18741 h 54876"/>
                  <a:gd name="connsiteX6" fmla="*/ 34581 w 52356"/>
                  <a:gd name="connsiteY6" fmla="*/ 18741 h 54876"/>
                  <a:gd name="connsiteX7" fmla="*/ 27043 w 52356"/>
                  <a:gd name="connsiteY7" fmla="*/ 13935 h 54876"/>
                  <a:gd name="connsiteX8" fmla="*/ 19262 w 52356"/>
                  <a:gd name="connsiteY8" fmla="*/ 17633 h 54876"/>
                  <a:gd name="connsiteX9" fmla="*/ 16719 w 52356"/>
                  <a:gd name="connsiteY9" fmla="*/ 27390 h 54876"/>
                  <a:gd name="connsiteX10" fmla="*/ 19262 w 52356"/>
                  <a:gd name="connsiteY10" fmla="*/ 37147 h 54876"/>
                  <a:gd name="connsiteX11" fmla="*/ 26704 w 52356"/>
                  <a:gd name="connsiteY11" fmla="*/ 40845 h 54876"/>
                  <a:gd name="connsiteX12" fmla="*/ 31512 w 52356"/>
                  <a:gd name="connsiteY12" fmla="*/ 39788 h 54876"/>
                  <a:gd name="connsiteX13" fmla="*/ 34581 w 52356"/>
                  <a:gd name="connsiteY13" fmla="*/ 36040 h 54876"/>
                  <a:gd name="connsiteX14" fmla="*/ 52357 w 52356"/>
                  <a:gd name="connsiteY14" fmla="*/ 36040 h 54876"/>
                  <a:gd name="connsiteX15" fmla="*/ 43231 w 52356"/>
                  <a:gd name="connsiteY15" fmla="*/ 49783 h 54876"/>
                  <a:gd name="connsiteX16" fmla="*/ 26704 w 52356"/>
                  <a:gd name="connsiteY16" fmla="*/ 54876 h 54876"/>
                  <a:gd name="connsiteX17" fmla="*/ 7447 w 52356"/>
                  <a:gd name="connsiteY17" fmla="*/ 47380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56" h="54876">
                    <a:moveTo>
                      <a:pt x="7447" y="47380"/>
                    </a:moveTo>
                    <a:cubicBezTo>
                      <a:pt x="2484" y="42383"/>
                      <a:pt x="0" y="35719"/>
                      <a:pt x="0" y="27390"/>
                    </a:cubicBezTo>
                    <a:cubicBezTo>
                      <a:pt x="0" y="19066"/>
                      <a:pt x="2484" y="12411"/>
                      <a:pt x="7447" y="7446"/>
                    </a:cubicBezTo>
                    <a:cubicBezTo>
                      <a:pt x="12410" y="2485"/>
                      <a:pt x="18832" y="0"/>
                      <a:pt x="26704" y="0"/>
                    </a:cubicBezTo>
                    <a:cubicBezTo>
                      <a:pt x="33241" y="0"/>
                      <a:pt x="38776" y="1620"/>
                      <a:pt x="43327" y="4851"/>
                    </a:cubicBezTo>
                    <a:cubicBezTo>
                      <a:pt x="47869" y="8091"/>
                      <a:pt x="50879" y="12718"/>
                      <a:pt x="52357" y="18741"/>
                    </a:cubicBezTo>
                    <a:lnTo>
                      <a:pt x="34581" y="18741"/>
                    </a:lnTo>
                    <a:cubicBezTo>
                      <a:pt x="33049" y="15537"/>
                      <a:pt x="30533" y="13935"/>
                      <a:pt x="27043" y="13935"/>
                    </a:cubicBezTo>
                    <a:cubicBezTo>
                      <a:pt x="23553" y="13935"/>
                      <a:pt x="20959" y="15171"/>
                      <a:pt x="19262" y="17633"/>
                    </a:cubicBezTo>
                    <a:cubicBezTo>
                      <a:pt x="17565" y="20104"/>
                      <a:pt x="16719" y="23354"/>
                      <a:pt x="16719" y="27390"/>
                    </a:cubicBezTo>
                    <a:cubicBezTo>
                      <a:pt x="16719" y="31427"/>
                      <a:pt x="17565" y="34680"/>
                      <a:pt x="19262" y="37147"/>
                    </a:cubicBezTo>
                    <a:cubicBezTo>
                      <a:pt x="20959" y="39614"/>
                      <a:pt x="23438" y="40845"/>
                      <a:pt x="26704" y="40845"/>
                    </a:cubicBezTo>
                    <a:cubicBezTo>
                      <a:pt x="28758" y="40845"/>
                      <a:pt x="30359" y="40493"/>
                      <a:pt x="31512" y="39788"/>
                    </a:cubicBezTo>
                    <a:cubicBezTo>
                      <a:pt x="32665" y="39088"/>
                      <a:pt x="33685" y="37834"/>
                      <a:pt x="34581" y="36040"/>
                    </a:cubicBezTo>
                    <a:lnTo>
                      <a:pt x="52357" y="36040"/>
                    </a:lnTo>
                    <a:cubicBezTo>
                      <a:pt x="50879" y="41806"/>
                      <a:pt x="47837" y="46387"/>
                      <a:pt x="43231" y="49783"/>
                    </a:cubicBezTo>
                    <a:cubicBezTo>
                      <a:pt x="38616" y="53183"/>
                      <a:pt x="33108" y="54876"/>
                      <a:pt x="26704" y="54876"/>
                    </a:cubicBezTo>
                    <a:cubicBezTo>
                      <a:pt x="18832" y="54876"/>
                      <a:pt x="12410" y="52378"/>
                      <a:pt x="7447" y="47380"/>
                    </a:cubicBezTo>
                    <a:close/>
                  </a:path>
                </a:pathLst>
              </a:custGeom>
              <a:solidFill>
                <a:srgbClr val="33323B"/>
              </a:solidFill>
              <a:ln w="4574"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B0DDE253-7E02-FF5D-69D4-2F98244F874E}"/>
                  </a:ext>
                </a:extLst>
              </p:cNvPr>
              <p:cNvSpPr/>
              <p:nvPr/>
            </p:nvSpPr>
            <p:spPr>
              <a:xfrm>
                <a:off x="4432056" y="2867497"/>
                <a:ext cx="32275" cy="66697"/>
              </a:xfrm>
              <a:custGeom>
                <a:avLst/>
                <a:gdLst>
                  <a:gd name="connsiteX0" fmla="*/ 26416 w 32275"/>
                  <a:gd name="connsiteY0" fmla="*/ 52762 h 66697"/>
                  <a:gd name="connsiteX1" fmla="*/ 32276 w 32275"/>
                  <a:gd name="connsiteY1" fmla="*/ 52762 h 66697"/>
                  <a:gd name="connsiteX2" fmla="*/ 32276 w 32275"/>
                  <a:gd name="connsiteY2" fmla="*/ 66697 h 66697"/>
                  <a:gd name="connsiteX3" fmla="*/ 23919 w 32275"/>
                  <a:gd name="connsiteY3" fmla="*/ 66697 h 66697"/>
                  <a:gd name="connsiteX4" fmla="*/ 9944 w 32275"/>
                  <a:gd name="connsiteY4" fmla="*/ 62707 h 66697"/>
                  <a:gd name="connsiteX5" fmla="*/ 4995 w 32275"/>
                  <a:gd name="connsiteY5" fmla="*/ 49014 h 66697"/>
                  <a:gd name="connsiteX6" fmla="*/ 4995 w 32275"/>
                  <a:gd name="connsiteY6" fmla="*/ 26717 h 66697"/>
                  <a:gd name="connsiteX7" fmla="*/ 0 w 32275"/>
                  <a:gd name="connsiteY7" fmla="*/ 26717 h 66697"/>
                  <a:gd name="connsiteX8" fmla="*/ 0 w 32275"/>
                  <a:gd name="connsiteY8" fmla="*/ 13075 h 66697"/>
                  <a:gd name="connsiteX9" fmla="*/ 4995 w 32275"/>
                  <a:gd name="connsiteY9" fmla="*/ 13075 h 66697"/>
                  <a:gd name="connsiteX10" fmla="*/ 4995 w 32275"/>
                  <a:gd name="connsiteY10" fmla="*/ 0 h 66697"/>
                  <a:gd name="connsiteX11" fmla="*/ 21421 w 32275"/>
                  <a:gd name="connsiteY11" fmla="*/ 0 h 66697"/>
                  <a:gd name="connsiteX12" fmla="*/ 21421 w 32275"/>
                  <a:gd name="connsiteY12" fmla="*/ 13075 h 66697"/>
                  <a:gd name="connsiteX13" fmla="*/ 32180 w 32275"/>
                  <a:gd name="connsiteY13" fmla="*/ 13075 h 66697"/>
                  <a:gd name="connsiteX14" fmla="*/ 32180 w 32275"/>
                  <a:gd name="connsiteY14" fmla="*/ 26717 h 66697"/>
                  <a:gd name="connsiteX15" fmla="*/ 21421 w 32275"/>
                  <a:gd name="connsiteY15" fmla="*/ 26717 h 66697"/>
                  <a:gd name="connsiteX16" fmla="*/ 21421 w 32275"/>
                  <a:gd name="connsiteY16" fmla="*/ 49014 h 66697"/>
                  <a:gd name="connsiteX17" fmla="*/ 26416 w 32275"/>
                  <a:gd name="connsiteY17" fmla="*/ 52762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697">
                    <a:moveTo>
                      <a:pt x="26416" y="52762"/>
                    </a:moveTo>
                    <a:lnTo>
                      <a:pt x="32276" y="52762"/>
                    </a:lnTo>
                    <a:lnTo>
                      <a:pt x="32276" y="66697"/>
                    </a:lnTo>
                    <a:lnTo>
                      <a:pt x="23919" y="66697"/>
                    </a:lnTo>
                    <a:cubicBezTo>
                      <a:pt x="17899" y="66697"/>
                      <a:pt x="13242" y="65366"/>
                      <a:pt x="9944" y="62707"/>
                    </a:cubicBezTo>
                    <a:cubicBezTo>
                      <a:pt x="6646" y="60052"/>
                      <a:pt x="4995" y="55485"/>
                      <a:pt x="4995" y="49014"/>
                    </a:cubicBezTo>
                    <a:lnTo>
                      <a:pt x="4995" y="26717"/>
                    </a:lnTo>
                    <a:lnTo>
                      <a:pt x="0" y="26717"/>
                    </a:lnTo>
                    <a:lnTo>
                      <a:pt x="0" y="13075"/>
                    </a:lnTo>
                    <a:lnTo>
                      <a:pt x="4995" y="13075"/>
                    </a:lnTo>
                    <a:lnTo>
                      <a:pt x="4995" y="0"/>
                    </a:lnTo>
                    <a:lnTo>
                      <a:pt x="21421" y="0"/>
                    </a:lnTo>
                    <a:lnTo>
                      <a:pt x="21421" y="13075"/>
                    </a:lnTo>
                    <a:lnTo>
                      <a:pt x="32180" y="13075"/>
                    </a:lnTo>
                    <a:lnTo>
                      <a:pt x="32180" y="26717"/>
                    </a:lnTo>
                    <a:lnTo>
                      <a:pt x="21421" y="26717"/>
                    </a:lnTo>
                    <a:lnTo>
                      <a:pt x="21421" y="49014"/>
                    </a:lnTo>
                    <a:cubicBezTo>
                      <a:pt x="21421" y="51513"/>
                      <a:pt x="23086" y="52762"/>
                      <a:pt x="26416" y="52762"/>
                    </a:cubicBezTo>
                    <a:close/>
                  </a:path>
                </a:pathLst>
              </a:custGeom>
              <a:solidFill>
                <a:srgbClr val="33323B"/>
              </a:solidFill>
              <a:ln w="4574"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EAF83DBD-0AA0-14E8-6931-0D971C3A7326}"/>
                  </a:ext>
                </a:extLst>
              </p:cNvPr>
              <p:cNvSpPr/>
              <p:nvPr/>
            </p:nvSpPr>
            <p:spPr>
              <a:xfrm>
                <a:off x="4475571" y="2863076"/>
                <a:ext cx="16426" cy="71118"/>
              </a:xfrm>
              <a:custGeom>
                <a:avLst/>
                <a:gdLst>
                  <a:gd name="connsiteX0" fmla="*/ 0 w 16426"/>
                  <a:gd name="connsiteY0" fmla="*/ 71118 h 71118"/>
                  <a:gd name="connsiteX1" fmla="*/ 0 w 16426"/>
                  <a:gd name="connsiteY1" fmla="*/ 0 h 71118"/>
                  <a:gd name="connsiteX2" fmla="*/ 16426 w 16426"/>
                  <a:gd name="connsiteY2" fmla="*/ 0 h 71118"/>
                  <a:gd name="connsiteX3" fmla="*/ 16426 w 16426"/>
                  <a:gd name="connsiteY3" fmla="*/ 71118 h 71118"/>
                  <a:gd name="connsiteX4" fmla="*/ 0 w 16426"/>
                  <a:gd name="connsiteY4" fmla="*/ 71118 h 7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6" h="71118">
                    <a:moveTo>
                      <a:pt x="0" y="71118"/>
                    </a:moveTo>
                    <a:lnTo>
                      <a:pt x="0" y="0"/>
                    </a:lnTo>
                    <a:lnTo>
                      <a:pt x="16426" y="0"/>
                    </a:lnTo>
                    <a:lnTo>
                      <a:pt x="16426" y="71118"/>
                    </a:lnTo>
                    <a:lnTo>
                      <a:pt x="0" y="71118"/>
                    </a:lnTo>
                    <a:close/>
                  </a:path>
                </a:pathLst>
              </a:custGeom>
              <a:solidFill>
                <a:srgbClr val="33323B"/>
              </a:solidFill>
              <a:ln w="4574" cap="flat">
                <a:noFill/>
                <a:prstDash val="solid"/>
                <a:miter/>
              </a:ln>
            </p:spPr>
            <p:txBody>
              <a:bodyPr rtlCol="0" anchor="ctr"/>
              <a:lstStyle/>
              <a:p>
                <a:endParaRPr lang="en-US"/>
              </a:p>
            </p:txBody>
          </p:sp>
        </p:grpSp>
      </p:grpSp>
      <p:grpSp>
        <p:nvGrpSpPr>
          <p:cNvPr id="198" name="Graphic 5">
            <a:extLst>
              <a:ext uri="{FF2B5EF4-FFF2-40B4-BE49-F238E27FC236}">
                <a16:creationId xmlns:a16="http://schemas.microsoft.com/office/drawing/2014/main" id="{45B9FD3C-C8EE-F407-415A-71E6F4B6C682}"/>
              </a:ext>
            </a:extLst>
          </p:cNvPr>
          <p:cNvGrpSpPr/>
          <p:nvPr/>
        </p:nvGrpSpPr>
        <p:grpSpPr>
          <a:xfrm>
            <a:off x="1769337" y="3120964"/>
            <a:ext cx="1187470" cy="321665"/>
            <a:chOff x="3712438" y="3431574"/>
            <a:chExt cx="1187470" cy="321665"/>
          </a:xfrm>
        </p:grpSpPr>
        <p:sp>
          <p:nvSpPr>
            <p:cNvPr id="199" name="Freeform 198">
              <a:extLst>
                <a:ext uri="{FF2B5EF4-FFF2-40B4-BE49-F238E27FC236}">
                  <a16:creationId xmlns:a16="http://schemas.microsoft.com/office/drawing/2014/main" id="{C2010165-99F6-6CF1-0D3C-4EE193B60DB4}"/>
                </a:ext>
              </a:extLst>
            </p:cNvPr>
            <p:cNvSpPr/>
            <p:nvPr/>
          </p:nvSpPr>
          <p:spPr>
            <a:xfrm>
              <a:off x="3712438" y="3431574"/>
              <a:ext cx="1187470" cy="321665"/>
            </a:xfrm>
            <a:custGeom>
              <a:avLst/>
              <a:gdLst>
                <a:gd name="connsiteX0" fmla="*/ 0 w 1187470"/>
                <a:gd name="connsiteY0" fmla="*/ 289631 h 321665"/>
                <a:gd name="connsiteX1" fmla="*/ 0 w 1187470"/>
                <a:gd name="connsiteY1" fmla="*/ 32035 h 321665"/>
                <a:gd name="connsiteX2" fmla="*/ 32020 w 1187470"/>
                <a:gd name="connsiteY2" fmla="*/ 0 h 321665"/>
                <a:gd name="connsiteX3" fmla="*/ 1155451 w 1187470"/>
                <a:gd name="connsiteY3" fmla="*/ 0 h 321665"/>
                <a:gd name="connsiteX4" fmla="*/ 1187470 w 1187470"/>
                <a:gd name="connsiteY4" fmla="*/ 32035 h 321665"/>
                <a:gd name="connsiteX5" fmla="*/ 1187470 w 1187470"/>
                <a:gd name="connsiteY5" fmla="*/ 289631 h 321665"/>
                <a:gd name="connsiteX6" fmla="*/ 1155451 w 1187470"/>
                <a:gd name="connsiteY6" fmla="*/ 321666 h 321665"/>
                <a:gd name="connsiteX7" fmla="*/ 32020 w 1187470"/>
                <a:gd name="connsiteY7" fmla="*/ 321666 h 321665"/>
                <a:gd name="connsiteX8" fmla="*/ 0 w 1187470"/>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0" h="321665">
                  <a:moveTo>
                    <a:pt x="0" y="289631"/>
                  </a:moveTo>
                  <a:lnTo>
                    <a:pt x="0" y="32035"/>
                  </a:lnTo>
                  <a:cubicBezTo>
                    <a:pt x="0" y="14343"/>
                    <a:pt x="14336" y="0"/>
                    <a:pt x="32020" y="0"/>
                  </a:cubicBezTo>
                  <a:lnTo>
                    <a:pt x="1155451" y="0"/>
                  </a:lnTo>
                  <a:cubicBezTo>
                    <a:pt x="1173135" y="0"/>
                    <a:pt x="1187470" y="14343"/>
                    <a:pt x="1187470" y="32035"/>
                  </a:cubicBezTo>
                  <a:lnTo>
                    <a:pt x="1187470" y="289631"/>
                  </a:lnTo>
                  <a:cubicBezTo>
                    <a:pt x="1187470" y="307323"/>
                    <a:pt x="1173135" y="321666"/>
                    <a:pt x="1155451"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200" name="Graphic 5">
              <a:extLst>
                <a:ext uri="{FF2B5EF4-FFF2-40B4-BE49-F238E27FC236}">
                  <a16:creationId xmlns:a16="http://schemas.microsoft.com/office/drawing/2014/main" id="{D6DC387A-F73F-6DD4-03F3-5B6D8BB0D827}"/>
                </a:ext>
              </a:extLst>
            </p:cNvPr>
            <p:cNvGrpSpPr/>
            <p:nvPr/>
          </p:nvGrpSpPr>
          <p:grpSpPr>
            <a:xfrm>
              <a:off x="4020019" y="3546324"/>
              <a:ext cx="575767" cy="71790"/>
              <a:chOff x="4020019" y="3546324"/>
              <a:chExt cx="575767" cy="71790"/>
            </a:xfrm>
            <a:solidFill>
              <a:srgbClr val="33323B"/>
            </a:solidFill>
          </p:grpSpPr>
          <p:sp>
            <p:nvSpPr>
              <p:cNvPr id="201" name="Freeform 200">
                <a:extLst>
                  <a:ext uri="{FF2B5EF4-FFF2-40B4-BE49-F238E27FC236}">
                    <a16:creationId xmlns:a16="http://schemas.microsoft.com/office/drawing/2014/main" id="{226AAD4F-F63A-5751-010B-8354FDFFC9EE}"/>
                  </a:ext>
                </a:extLst>
              </p:cNvPr>
              <p:cNvSpPr/>
              <p:nvPr/>
            </p:nvSpPr>
            <p:spPr>
              <a:xfrm>
                <a:off x="4020019" y="3549976"/>
                <a:ext cx="60228" cy="67466"/>
              </a:xfrm>
              <a:custGeom>
                <a:avLst/>
                <a:gdLst>
                  <a:gd name="connsiteX0" fmla="*/ 16426 w 60228"/>
                  <a:gd name="connsiteY0" fmla="*/ 67466 h 67466"/>
                  <a:gd name="connsiteX1" fmla="*/ 0 w 60228"/>
                  <a:gd name="connsiteY1" fmla="*/ 67466 h 67466"/>
                  <a:gd name="connsiteX2" fmla="*/ 0 w 60228"/>
                  <a:gd name="connsiteY2" fmla="*/ 0 h 67466"/>
                  <a:gd name="connsiteX3" fmla="*/ 16426 w 60228"/>
                  <a:gd name="connsiteY3" fmla="*/ 0 h 67466"/>
                  <a:gd name="connsiteX4" fmla="*/ 16426 w 60228"/>
                  <a:gd name="connsiteY4" fmla="*/ 29601 h 67466"/>
                  <a:gd name="connsiteX5" fmla="*/ 38712 w 60228"/>
                  <a:gd name="connsiteY5" fmla="*/ 0 h 67466"/>
                  <a:gd name="connsiteX6" fmla="*/ 60229 w 60228"/>
                  <a:gd name="connsiteY6" fmla="*/ 0 h 67466"/>
                  <a:gd name="connsiteX7" fmla="*/ 32468 w 60228"/>
                  <a:gd name="connsiteY7" fmla="*/ 33733 h 67466"/>
                  <a:gd name="connsiteX8" fmla="*/ 60229 w 60228"/>
                  <a:gd name="connsiteY8" fmla="*/ 67466 h 67466"/>
                  <a:gd name="connsiteX9" fmla="*/ 39096 w 60228"/>
                  <a:gd name="connsiteY9" fmla="*/ 67466 h 67466"/>
                  <a:gd name="connsiteX10" fmla="*/ 16426 w 60228"/>
                  <a:gd name="connsiteY10" fmla="*/ 37673 h 67466"/>
                  <a:gd name="connsiteX11" fmla="*/ 16426 w 60228"/>
                  <a:gd name="connsiteY11" fmla="*/ 67466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28" h="67466">
                    <a:moveTo>
                      <a:pt x="16426" y="67466"/>
                    </a:moveTo>
                    <a:lnTo>
                      <a:pt x="0" y="67466"/>
                    </a:lnTo>
                    <a:lnTo>
                      <a:pt x="0" y="0"/>
                    </a:lnTo>
                    <a:lnTo>
                      <a:pt x="16426" y="0"/>
                    </a:lnTo>
                    <a:lnTo>
                      <a:pt x="16426" y="29601"/>
                    </a:lnTo>
                    <a:lnTo>
                      <a:pt x="38712" y="0"/>
                    </a:lnTo>
                    <a:lnTo>
                      <a:pt x="60229" y="0"/>
                    </a:lnTo>
                    <a:lnTo>
                      <a:pt x="32468" y="33733"/>
                    </a:lnTo>
                    <a:lnTo>
                      <a:pt x="60229" y="67466"/>
                    </a:lnTo>
                    <a:lnTo>
                      <a:pt x="39096" y="67466"/>
                    </a:lnTo>
                    <a:lnTo>
                      <a:pt x="16426" y="37673"/>
                    </a:lnTo>
                    <a:lnTo>
                      <a:pt x="16426" y="67466"/>
                    </a:lnTo>
                    <a:close/>
                  </a:path>
                </a:pathLst>
              </a:custGeom>
              <a:solidFill>
                <a:srgbClr val="33323B"/>
              </a:solidFill>
              <a:ln w="4574"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26D5BFD0-E9C7-E7B9-B0AE-DF9691E3CE21}"/>
                  </a:ext>
                </a:extLst>
              </p:cNvPr>
              <p:cNvSpPr/>
              <p:nvPr/>
            </p:nvSpPr>
            <p:spPr>
              <a:xfrm>
                <a:off x="4088701" y="3563815"/>
                <a:ext cx="53312" cy="54203"/>
              </a:xfrm>
              <a:custGeom>
                <a:avLst/>
                <a:gdLst>
                  <a:gd name="connsiteX0" fmla="*/ 36887 w 53312"/>
                  <a:gd name="connsiteY0" fmla="*/ 0 h 54203"/>
                  <a:gd name="connsiteX1" fmla="*/ 53313 w 53312"/>
                  <a:gd name="connsiteY1" fmla="*/ 0 h 54203"/>
                  <a:gd name="connsiteX2" fmla="*/ 53313 w 53312"/>
                  <a:gd name="connsiteY2" fmla="*/ 53627 h 54203"/>
                  <a:gd name="connsiteX3" fmla="*/ 36887 w 53312"/>
                  <a:gd name="connsiteY3" fmla="*/ 53627 h 54203"/>
                  <a:gd name="connsiteX4" fmla="*/ 36887 w 53312"/>
                  <a:gd name="connsiteY4" fmla="*/ 45746 h 54203"/>
                  <a:gd name="connsiteX5" fmla="*/ 20653 w 53312"/>
                  <a:gd name="connsiteY5" fmla="*/ 54204 h 54203"/>
                  <a:gd name="connsiteX6" fmla="*/ 5718 w 53312"/>
                  <a:gd name="connsiteY6" fmla="*/ 48053 h 54203"/>
                  <a:gd name="connsiteX7" fmla="*/ 0 w 53312"/>
                  <a:gd name="connsiteY7" fmla="*/ 31331 h 54203"/>
                  <a:gd name="connsiteX8" fmla="*/ 0 w 53312"/>
                  <a:gd name="connsiteY8" fmla="*/ 0 h 54203"/>
                  <a:gd name="connsiteX9" fmla="*/ 16330 w 53312"/>
                  <a:gd name="connsiteY9" fmla="*/ 0 h 54203"/>
                  <a:gd name="connsiteX10" fmla="*/ 16330 w 53312"/>
                  <a:gd name="connsiteY10" fmla="*/ 29120 h 54203"/>
                  <a:gd name="connsiteX11" fmla="*/ 19065 w 53312"/>
                  <a:gd name="connsiteY11" fmla="*/ 37147 h 54203"/>
                  <a:gd name="connsiteX12" fmla="*/ 26608 w 53312"/>
                  <a:gd name="connsiteY12" fmla="*/ 39980 h 54203"/>
                  <a:gd name="connsiteX13" fmla="*/ 34147 w 53312"/>
                  <a:gd name="connsiteY13" fmla="*/ 37147 h 54203"/>
                  <a:gd name="connsiteX14" fmla="*/ 36887 w 53312"/>
                  <a:gd name="connsiteY14" fmla="*/ 29120 h 54203"/>
                  <a:gd name="connsiteX15" fmla="*/ 36887 w 53312"/>
                  <a:gd name="connsiteY15" fmla="*/ 0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203">
                    <a:moveTo>
                      <a:pt x="36887" y="0"/>
                    </a:moveTo>
                    <a:lnTo>
                      <a:pt x="53313" y="0"/>
                    </a:lnTo>
                    <a:lnTo>
                      <a:pt x="53313" y="53627"/>
                    </a:lnTo>
                    <a:lnTo>
                      <a:pt x="36887" y="53627"/>
                    </a:lnTo>
                    <a:lnTo>
                      <a:pt x="36887" y="45746"/>
                    </a:lnTo>
                    <a:cubicBezTo>
                      <a:pt x="33492" y="51385"/>
                      <a:pt x="28081" y="54204"/>
                      <a:pt x="20653" y="54204"/>
                    </a:cubicBezTo>
                    <a:cubicBezTo>
                      <a:pt x="14505" y="54204"/>
                      <a:pt x="9524" y="52153"/>
                      <a:pt x="5718" y="48053"/>
                    </a:cubicBezTo>
                    <a:cubicBezTo>
                      <a:pt x="1903" y="43952"/>
                      <a:pt x="0" y="38378"/>
                      <a:pt x="0" y="31331"/>
                    </a:cubicBezTo>
                    <a:lnTo>
                      <a:pt x="0" y="0"/>
                    </a:lnTo>
                    <a:lnTo>
                      <a:pt x="16330" y="0"/>
                    </a:lnTo>
                    <a:lnTo>
                      <a:pt x="16330" y="29120"/>
                    </a:lnTo>
                    <a:cubicBezTo>
                      <a:pt x="16330" y="32580"/>
                      <a:pt x="17240" y="35257"/>
                      <a:pt x="19065" y="37147"/>
                    </a:cubicBezTo>
                    <a:cubicBezTo>
                      <a:pt x="20890" y="39037"/>
                      <a:pt x="23406" y="39980"/>
                      <a:pt x="26608" y="39980"/>
                    </a:cubicBezTo>
                    <a:cubicBezTo>
                      <a:pt x="29810" y="39980"/>
                      <a:pt x="32322" y="39037"/>
                      <a:pt x="34147" y="37147"/>
                    </a:cubicBezTo>
                    <a:cubicBezTo>
                      <a:pt x="35972" y="35257"/>
                      <a:pt x="36887" y="32580"/>
                      <a:pt x="36887" y="29120"/>
                    </a:cubicBezTo>
                    <a:lnTo>
                      <a:pt x="36887" y="0"/>
                    </a:lnTo>
                    <a:close/>
                  </a:path>
                </a:pathLst>
              </a:custGeom>
              <a:solidFill>
                <a:srgbClr val="33323B"/>
              </a:solidFill>
              <a:ln w="4574"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BECFD41B-F598-A717-6526-A3F9CCE5C576}"/>
                  </a:ext>
                </a:extLst>
              </p:cNvPr>
              <p:cNvSpPr/>
              <p:nvPr/>
            </p:nvSpPr>
            <p:spPr>
              <a:xfrm>
                <a:off x="4156422" y="3546324"/>
                <a:ext cx="56574" cy="71790"/>
              </a:xfrm>
              <a:custGeom>
                <a:avLst/>
                <a:gdLst>
                  <a:gd name="connsiteX0" fmla="*/ 16426 w 56574"/>
                  <a:gd name="connsiteY0" fmla="*/ 24507 h 71790"/>
                  <a:gd name="connsiteX1" fmla="*/ 32129 w 56574"/>
                  <a:gd name="connsiteY1" fmla="*/ 16910 h 71790"/>
                  <a:gd name="connsiteX2" fmla="*/ 49470 w 56574"/>
                  <a:gd name="connsiteY2" fmla="*/ 24653 h 71790"/>
                  <a:gd name="connsiteX3" fmla="*/ 56574 w 56574"/>
                  <a:gd name="connsiteY3" fmla="*/ 44401 h 71790"/>
                  <a:gd name="connsiteX4" fmla="*/ 49470 w 56574"/>
                  <a:gd name="connsiteY4" fmla="*/ 64102 h 71790"/>
                  <a:gd name="connsiteX5" fmla="*/ 32271 w 56574"/>
                  <a:gd name="connsiteY5" fmla="*/ 71791 h 71790"/>
                  <a:gd name="connsiteX6" fmla="*/ 16426 w 56574"/>
                  <a:gd name="connsiteY6" fmla="*/ 63334 h 71790"/>
                  <a:gd name="connsiteX7" fmla="*/ 16426 w 56574"/>
                  <a:gd name="connsiteY7" fmla="*/ 71118 h 71790"/>
                  <a:gd name="connsiteX8" fmla="*/ 0 w 56574"/>
                  <a:gd name="connsiteY8" fmla="*/ 71118 h 71790"/>
                  <a:gd name="connsiteX9" fmla="*/ 0 w 56574"/>
                  <a:gd name="connsiteY9" fmla="*/ 0 h 71790"/>
                  <a:gd name="connsiteX10" fmla="*/ 16426 w 56574"/>
                  <a:gd name="connsiteY10" fmla="*/ 0 h 71790"/>
                  <a:gd name="connsiteX11" fmla="*/ 16426 w 56574"/>
                  <a:gd name="connsiteY11" fmla="*/ 24507 h 71790"/>
                  <a:gd name="connsiteX12" fmla="*/ 36310 w 56574"/>
                  <a:gd name="connsiteY12" fmla="*/ 54153 h 71790"/>
                  <a:gd name="connsiteX13" fmla="*/ 39864 w 56574"/>
                  <a:gd name="connsiteY13" fmla="*/ 44401 h 71790"/>
                  <a:gd name="connsiteX14" fmla="*/ 36310 w 56574"/>
                  <a:gd name="connsiteY14" fmla="*/ 34598 h 71790"/>
                  <a:gd name="connsiteX15" fmla="*/ 28145 w 56574"/>
                  <a:gd name="connsiteY15" fmla="*/ 31138 h 71790"/>
                  <a:gd name="connsiteX16" fmla="*/ 19976 w 56574"/>
                  <a:gd name="connsiteY16" fmla="*/ 34548 h 71790"/>
                  <a:gd name="connsiteX17" fmla="*/ 16426 w 56574"/>
                  <a:gd name="connsiteY17" fmla="*/ 44305 h 71790"/>
                  <a:gd name="connsiteX18" fmla="*/ 19976 w 56574"/>
                  <a:gd name="connsiteY18" fmla="*/ 54108 h 71790"/>
                  <a:gd name="connsiteX19" fmla="*/ 28145 w 56574"/>
                  <a:gd name="connsiteY19" fmla="*/ 57567 h 71790"/>
                  <a:gd name="connsiteX20" fmla="*/ 36310 w 56574"/>
                  <a:gd name="connsiteY20" fmla="*/ 54153 h 7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574" h="71790">
                    <a:moveTo>
                      <a:pt x="16426" y="24507"/>
                    </a:moveTo>
                    <a:cubicBezTo>
                      <a:pt x="20072" y="19445"/>
                      <a:pt x="25309" y="16910"/>
                      <a:pt x="32129" y="16910"/>
                    </a:cubicBezTo>
                    <a:cubicBezTo>
                      <a:pt x="38950" y="16910"/>
                      <a:pt x="44732" y="19496"/>
                      <a:pt x="49470" y="24653"/>
                    </a:cubicBezTo>
                    <a:cubicBezTo>
                      <a:pt x="54205" y="29811"/>
                      <a:pt x="56574" y="36392"/>
                      <a:pt x="56574" y="44401"/>
                    </a:cubicBezTo>
                    <a:cubicBezTo>
                      <a:pt x="56574" y="52410"/>
                      <a:pt x="54205" y="58977"/>
                      <a:pt x="49470" y="64102"/>
                    </a:cubicBezTo>
                    <a:cubicBezTo>
                      <a:pt x="44732" y="69228"/>
                      <a:pt x="39000" y="71791"/>
                      <a:pt x="32271" y="71791"/>
                    </a:cubicBezTo>
                    <a:cubicBezTo>
                      <a:pt x="25552" y="71791"/>
                      <a:pt x="20264" y="68972"/>
                      <a:pt x="16426" y="63334"/>
                    </a:cubicBezTo>
                    <a:lnTo>
                      <a:pt x="16426" y="71118"/>
                    </a:lnTo>
                    <a:lnTo>
                      <a:pt x="0" y="71118"/>
                    </a:lnTo>
                    <a:lnTo>
                      <a:pt x="0" y="0"/>
                    </a:lnTo>
                    <a:lnTo>
                      <a:pt x="16426" y="0"/>
                    </a:lnTo>
                    <a:lnTo>
                      <a:pt x="16426" y="24507"/>
                    </a:lnTo>
                    <a:close/>
                    <a:moveTo>
                      <a:pt x="36310" y="54153"/>
                    </a:moveTo>
                    <a:cubicBezTo>
                      <a:pt x="38675" y="51883"/>
                      <a:pt x="39864" y="48630"/>
                      <a:pt x="39864" y="44401"/>
                    </a:cubicBezTo>
                    <a:cubicBezTo>
                      <a:pt x="39864" y="40172"/>
                      <a:pt x="38675" y="36905"/>
                      <a:pt x="36310" y="34598"/>
                    </a:cubicBezTo>
                    <a:cubicBezTo>
                      <a:pt x="33941" y="32292"/>
                      <a:pt x="31215" y="31138"/>
                      <a:pt x="28145" y="31138"/>
                    </a:cubicBezTo>
                    <a:cubicBezTo>
                      <a:pt x="25071" y="31138"/>
                      <a:pt x="22345" y="32278"/>
                      <a:pt x="19976" y="34548"/>
                    </a:cubicBezTo>
                    <a:cubicBezTo>
                      <a:pt x="17606" y="36827"/>
                      <a:pt x="16426" y="40076"/>
                      <a:pt x="16426" y="44305"/>
                    </a:cubicBezTo>
                    <a:cubicBezTo>
                      <a:pt x="16426" y="48533"/>
                      <a:pt x="17606" y="51801"/>
                      <a:pt x="19976" y="54108"/>
                    </a:cubicBezTo>
                    <a:cubicBezTo>
                      <a:pt x="22345" y="56414"/>
                      <a:pt x="25071" y="57567"/>
                      <a:pt x="28145" y="57567"/>
                    </a:cubicBezTo>
                    <a:cubicBezTo>
                      <a:pt x="31215" y="57567"/>
                      <a:pt x="33941" y="56428"/>
                      <a:pt x="36310" y="54153"/>
                    </a:cubicBezTo>
                    <a:close/>
                  </a:path>
                </a:pathLst>
              </a:custGeom>
              <a:solidFill>
                <a:srgbClr val="33323B"/>
              </a:solidFill>
              <a:ln w="4574"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65B9A0AB-6084-B732-E028-07D8D4274D56}"/>
                  </a:ext>
                </a:extLst>
              </p:cNvPr>
              <p:cNvSpPr/>
              <p:nvPr/>
            </p:nvSpPr>
            <p:spPr>
              <a:xfrm>
                <a:off x="4219529" y="3563234"/>
                <a:ext cx="54081" cy="54880"/>
              </a:xfrm>
              <a:custGeom>
                <a:avLst/>
                <a:gdLst>
                  <a:gd name="connsiteX0" fmla="*/ 26704 w 54081"/>
                  <a:gd name="connsiteY0" fmla="*/ 54881 h 54880"/>
                  <a:gd name="connsiteX1" fmla="*/ 7493 w 54081"/>
                  <a:gd name="connsiteY1" fmla="*/ 47334 h 54880"/>
                  <a:gd name="connsiteX2" fmla="*/ 0 w 54081"/>
                  <a:gd name="connsiteY2" fmla="*/ 27299 h 54880"/>
                  <a:gd name="connsiteX3" fmla="*/ 7447 w 54081"/>
                  <a:gd name="connsiteY3" fmla="*/ 7405 h 54880"/>
                  <a:gd name="connsiteX4" fmla="*/ 26704 w 54081"/>
                  <a:gd name="connsiteY4" fmla="*/ 0 h 54880"/>
                  <a:gd name="connsiteX5" fmla="*/ 46300 w 54081"/>
                  <a:gd name="connsiteY5" fmla="*/ 7309 h 54880"/>
                  <a:gd name="connsiteX6" fmla="*/ 54081 w 54081"/>
                  <a:gd name="connsiteY6" fmla="*/ 27587 h 54880"/>
                  <a:gd name="connsiteX7" fmla="*/ 53697 w 54081"/>
                  <a:gd name="connsiteY7" fmla="*/ 32777 h 54880"/>
                  <a:gd name="connsiteX8" fmla="*/ 16810 w 54081"/>
                  <a:gd name="connsiteY8" fmla="*/ 32777 h 54880"/>
                  <a:gd name="connsiteX9" fmla="*/ 19980 w 54081"/>
                  <a:gd name="connsiteY9" fmla="*/ 38589 h 54880"/>
                  <a:gd name="connsiteX10" fmla="*/ 25794 w 54081"/>
                  <a:gd name="connsiteY10" fmla="*/ 40850 h 54880"/>
                  <a:gd name="connsiteX11" fmla="*/ 30451 w 54081"/>
                  <a:gd name="connsiteY11" fmla="*/ 40227 h 54880"/>
                  <a:gd name="connsiteX12" fmla="*/ 32706 w 54081"/>
                  <a:gd name="connsiteY12" fmla="*/ 38973 h 54880"/>
                  <a:gd name="connsiteX13" fmla="*/ 34581 w 54081"/>
                  <a:gd name="connsiteY13" fmla="*/ 36909 h 54880"/>
                  <a:gd name="connsiteX14" fmla="*/ 52352 w 54081"/>
                  <a:gd name="connsiteY14" fmla="*/ 36909 h 54880"/>
                  <a:gd name="connsiteX15" fmla="*/ 43130 w 54081"/>
                  <a:gd name="connsiteY15" fmla="*/ 49934 h 54880"/>
                  <a:gd name="connsiteX16" fmla="*/ 26704 w 54081"/>
                  <a:gd name="connsiteY16" fmla="*/ 54881 h 54880"/>
                  <a:gd name="connsiteX17" fmla="*/ 33717 w 54081"/>
                  <a:gd name="connsiteY17" fmla="*/ 16393 h 54880"/>
                  <a:gd name="connsiteX18" fmla="*/ 26896 w 54081"/>
                  <a:gd name="connsiteY18" fmla="*/ 14036 h 54880"/>
                  <a:gd name="connsiteX19" fmla="*/ 20268 w 54081"/>
                  <a:gd name="connsiteY19" fmla="*/ 16393 h 54880"/>
                  <a:gd name="connsiteX20" fmla="*/ 16906 w 54081"/>
                  <a:gd name="connsiteY20" fmla="*/ 22493 h 54880"/>
                  <a:gd name="connsiteX21" fmla="*/ 36983 w 54081"/>
                  <a:gd name="connsiteY21" fmla="*/ 22493 h 54880"/>
                  <a:gd name="connsiteX22" fmla="*/ 33717 w 54081"/>
                  <a:gd name="connsiteY22" fmla="*/ 16393 h 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80">
                    <a:moveTo>
                      <a:pt x="26704" y="54881"/>
                    </a:moveTo>
                    <a:cubicBezTo>
                      <a:pt x="18891" y="54881"/>
                      <a:pt x="12488" y="52368"/>
                      <a:pt x="7493" y="47334"/>
                    </a:cubicBezTo>
                    <a:cubicBezTo>
                      <a:pt x="2497" y="42309"/>
                      <a:pt x="0" y="35628"/>
                      <a:pt x="0" y="27299"/>
                    </a:cubicBezTo>
                    <a:cubicBezTo>
                      <a:pt x="0" y="18969"/>
                      <a:pt x="2484" y="12338"/>
                      <a:pt x="7447" y="7405"/>
                    </a:cubicBezTo>
                    <a:cubicBezTo>
                      <a:pt x="12410" y="2476"/>
                      <a:pt x="18828" y="0"/>
                      <a:pt x="26704" y="0"/>
                    </a:cubicBezTo>
                    <a:cubicBezTo>
                      <a:pt x="34581" y="0"/>
                      <a:pt x="41113" y="2439"/>
                      <a:pt x="46300" y="7309"/>
                    </a:cubicBezTo>
                    <a:cubicBezTo>
                      <a:pt x="51487" y="12178"/>
                      <a:pt x="54081" y="18937"/>
                      <a:pt x="54081" y="27587"/>
                    </a:cubicBezTo>
                    <a:cubicBezTo>
                      <a:pt x="54081" y="29445"/>
                      <a:pt x="53953" y="31175"/>
                      <a:pt x="53697" y="32777"/>
                    </a:cubicBezTo>
                    <a:lnTo>
                      <a:pt x="16810" y="32777"/>
                    </a:lnTo>
                    <a:cubicBezTo>
                      <a:pt x="17130" y="35147"/>
                      <a:pt x="18187" y="37088"/>
                      <a:pt x="19980" y="38589"/>
                    </a:cubicBezTo>
                    <a:cubicBezTo>
                      <a:pt x="21773" y="40094"/>
                      <a:pt x="23713" y="40850"/>
                      <a:pt x="25794" y="40850"/>
                    </a:cubicBezTo>
                    <a:cubicBezTo>
                      <a:pt x="27871" y="40850"/>
                      <a:pt x="29426" y="40639"/>
                      <a:pt x="30451" y="40227"/>
                    </a:cubicBezTo>
                    <a:cubicBezTo>
                      <a:pt x="31475" y="39811"/>
                      <a:pt x="32230" y="39394"/>
                      <a:pt x="32706" y="38973"/>
                    </a:cubicBezTo>
                    <a:cubicBezTo>
                      <a:pt x="33191" y="38557"/>
                      <a:pt x="33813" y="37870"/>
                      <a:pt x="34581" y="36909"/>
                    </a:cubicBezTo>
                    <a:lnTo>
                      <a:pt x="52352" y="36909"/>
                    </a:lnTo>
                    <a:cubicBezTo>
                      <a:pt x="50815" y="42291"/>
                      <a:pt x="47741" y="46634"/>
                      <a:pt x="43130" y="49934"/>
                    </a:cubicBezTo>
                    <a:cubicBezTo>
                      <a:pt x="38520" y="53229"/>
                      <a:pt x="33044" y="54881"/>
                      <a:pt x="26704" y="54881"/>
                    </a:cubicBezTo>
                    <a:close/>
                    <a:moveTo>
                      <a:pt x="33717" y="16393"/>
                    </a:moveTo>
                    <a:cubicBezTo>
                      <a:pt x="31795" y="14823"/>
                      <a:pt x="29522" y="14036"/>
                      <a:pt x="26896" y="14036"/>
                    </a:cubicBezTo>
                    <a:cubicBezTo>
                      <a:pt x="24271" y="14036"/>
                      <a:pt x="22062" y="14823"/>
                      <a:pt x="20268" y="16393"/>
                    </a:cubicBezTo>
                    <a:cubicBezTo>
                      <a:pt x="18475" y="17958"/>
                      <a:pt x="17355" y="19995"/>
                      <a:pt x="16906" y="22493"/>
                    </a:cubicBezTo>
                    <a:lnTo>
                      <a:pt x="36983" y="22493"/>
                    </a:lnTo>
                    <a:cubicBezTo>
                      <a:pt x="36726" y="19995"/>
                      <a:pt x="35638" y="17958"/>
                      <a:pt x="33717" y="16393"/>
                    </a:cubicBezTo>
                    <a:close/>
                  </a:path>
                </a:pathLst>
              </a:custGeom>
              <a:solidFill>
                <a:srgbClr val="33323B"/>
              </a:solidFill>
              <a:ln w="4574"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93197C5D-8EE1-AE04-C54D-29DF178674A0}"/>
                  </a:ext>
                </a:extLst>
              </p:cNvPr>
              <p:cNvSpPr/>
              <p:nvPr/>
            </p:nvSpPr>
            <p:spPr>
              <a:xfrm>
                <a:off x="4284176" y="3563234"/>
                <a:ext cx="31795" cy="54208"/>
              </a:xfrm>
              <a:custGeom>
                <a:avLst/>
                <a:gdLst>
                  <a:gd name="connsiteX0" fmla="*/ 16426 w 31795"/>
                  <a:gd name="connsiteY0" fmla="*/ 581 h 54208"/>
                  <a:gd name="connsiteX1" fmla="*/ 16426 w 31795"/>
                  <a:gd name="connsiteY1" fmla="*/ 10576 h 54208"/>
                  <a:gd name="connsiteX2" fmla="*/ 31795 w 31795"/>
                  <a:gd name="connsiteY2" fmla="*/ 0 h 54208"/>
                  <a:gd name="connsiteX3" fmla="*/ 31795 w 31795"/>
                  <a:gd name="connsiteY3" fmla="*/ 16727 h 54208"/>
                  <a:gd name="connsiteX4" fmla="*/ 27761 w 31795"/>
                  <a:gd name="connsiteY4" fmla="*/ 16727 h 54208"/>
                  <a:gd name="connsiteX5" fmla="*/ 19262 w 31795"/>
                  <a:gd name="connsiteY5" fmla="*/ 19418 h 54208"/>
                  <a:gd name="connsiteX6" fmla="*/ 16426 w 31795"/>
                  <a:gd name="connsiteY6" fmla="*/ 28836 h 54208"/>
                  <a:gd name="connsiteX7" fmla="*/ 16426 w 31795"/>
                  <a:gd name="connsiteY7" fmla="*/ 54208 h 54208"/>
                  <a:gd name="connsiteX8" fmla="*/ 0 w 31795"/>
                  <a:gd name="connsiteY8" fmla="*/ 54208 h 54208"/>
                  <a:gd name="connsiteX9" fmla="*/ 0 w 31795"/>
                  <a:gd name="connsiteY9" fmla="*/ 581 h 54208"/>
                  <a:gd name="connsiteX10" fmla="*/ 16426 w 31795"/>
                  <a:gd name="connsiteY10" fmla="*/ 581 h 5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5" h="54208">
                    <a:moveTo>
                      <a:pt x="16426" y="581"/>
                    </a:moveTo>
                    <a:lnTo>
                      <a:pt x="16426" y="10576"/>
                    </a:lnTo>
                    <a:cubicBezTo>
                      <a:pt x="20268" y="3528"/>
                      <a:pt x="25392" y="0"/>
                      <a:pt x="31795" y="0"/>
                    </a:cubicBezTo>
                    <a:lnTo>
                      <a:pt x="31795" y="16727"/>
                    </a:lnTo>
                    <a:lnTo>
                      <a:pt x="27761" y="16727"/>
                    </a:lnTo>
                    <a:cubicBezTo>
                      <a:pt x="23983" y="16727"/>
                      <a:pt x="21147" y="17624"/>
                      <a:pt x="19262" y="19418"/>
                    </a:cubicBezTo>
                    <a:cubicBezTo>
                      <a:pt x="17373" y="21212"/>
                      <a:pt x="16426" y="24351"/>
                      <a:pt x="16426" y="28836"/>
                    </a:cubicBezTo>
                    <a:lnTo>
                      <a:pt x="16426" y="54208"/>
                    </a:lnTo>
                    <a:lnTo>
                      <a:pt x="0" y="54208"/>
                    </a:lnTo>
                    <a:lnTo>
                      <a:pt x="0" y="581"/>
                    </a:lnTo>
                    <a:lnTo>
                      <a:pt x="16426" y="581"/>
                    </a:lnTo>
                    <a:close/>
                  </a:path>
                </a:pathLst>
              </a:custGeom>
              <a:solidFill>
                <a:srgbClr val="33323B"/>
              </a:solidFill>
              <a:ln w="4574"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4D11FE83-137B-D7BD-643F-A771787AA414}"/>
                  </a:ext>
                </a:extLst>
              </p:cNvPr>
              <p:cNvSpPr/>
              <p:nvPr/>
            </p:nvSpPr>
            <p:spPr>
              <a:xfrm>
                <a:off x="4324905" y="3563234"/>
                <a:ext cx="53312" cy="54208"/>
              </a:xfrm>
              <a:custGeom>
                <a:avLst/>
                <a:gdLst>
                  <a:gd name="connsiteX0" fmla="*/ 16426 w 53312"/>
                  <a:gd name="connsiteY0" fmla="*/ 581 h 54208"/>
                  <a:gd name="connsiteX1" fmla="*/ 16426 w 53312"/>
                  <a:gd name="connsiteY1" fmla="*/ 8462 h 54208"/>
                  <a:gd name="connsiteX2" fmla="*/ 32660 w 53312"/>
                  <a:gd name="connsiteY2" fmla="*/ 0 h 54208"/>
                  <a:gd name="connsiteX3" fmla="*/ 47595 w 53312"/>
                  <a:gd name="connsiteY3" fmla="*/ 6155 h 54208"/>
                  <a:gd name="connsiteX4" fmla="*/ 53313 w 53312"/>
                  <a:gd name="connsiteY4" fmla="*/ 22878 h 54208"/>
                  <a:gd name="connsiteX5" fmla="*/ 53313 w 53312"/>
                  <a:gd name="connsiteY5" fmla="*/ 54208 h 54208"/>
                  <a:gd name="connsiteX6" fmla="*/ 36983 w 53312"/>
                  <a:gd name="connsiteY6" fmla="*/ 54208 h 54208"/>
                  <a:gd name="connsiteX7" fmla="*/ 36983 w 53312"/>
                  <a:gd name="connsiteY7" fmla="*/ 25088 h 54208"/>
                  <a:gd name="connsiteX8" fmla="*/ 34247 w 53312"/>
                  <a:gd name="connsiteY8" fmla="*/ 17061 h 54208"/>
                  <a:gd name="connsiteX9" fmla="*/ 26704 w 53312"/>
                  <a:gd name="connsiteY9" fmla="*/ 14228 h 54208"/>
                  <a:gd name="connsiteX10" fmla="*/ 19166 w 53312"/>
                  <a:gd name="connsiteY10" fmla="*/ 17061 h 54208"/>
                  <a:gd name="connsiteX11" fmla="*/ 16426 w 53312"/>
                  <a:gd name="connsiteY11" fmla="*/ 25088 h 54208"/>
                  <a:gd name="connsiteX12" fmla="*/ 16426 w 53312"/>
                  <a:gd name="connsiteY12" fmla="*/ 54208 h 54208"/>
                  <a:gd name="connsiteX13" fmla="*/ 0 w 53312"/>
                  <a:gd name="connsiteY13" fmla="*/ 54208 h 54208"/>
                  <a:gd name="connsiteX14" fmla="*/ 0 w 53312"/>
                  <a:gd name="connsiteY14" fmla="*/ 581 h 54208"/>
                  <a:gd name="connsiteX15" fmla="*/ 16426 w 53312"/>
                  <a:gd name="connsiteY15" fmla="*/ 581 h 5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208">
                    <a:moveTo>
                      <a:pt x="16426" y="581"/>
                    </a:moveTo>
                    <a:lnTo>
                      <a:pt x="16426" y="8462"/>
                    </a:lnTo>
                    <a:cubicBezTo>
                      <a:pt x="19820" y="2828"/>
                      <a:pt x="25231" y="0"/>
                      <a:pt x="32660" y="0"/>
                    </a:cubicBezTo>
                    <a:cubicBezTo>
                      <a:pt x="38808" y="0"/>
                      <a:pt x="43785" y="2055"/>
                      <a:pt x="47595" y="6155"/>
                    </a:cubicBezTo>
                    <a:cubicBezTo>
                      <a:pt x="51405" y="10256"/>
                      <a:pt x="53313" y="15830"/>
                      <a:pt x="53313" y="22878"/>
                    </a:cubicBezTo>
                    <a:lnTo>
                      <a:pt x="53313" y="54208"/>
                    </a:lnTo>
                    <a:lnTo>
                      <a:pt x="36983" y="54208"/>
                    </a:lnTo>
                    <a:lnTo>
                      <a:pt x="36983" y="25088"/>
                    </a:lnTo>
                    <a:cubicBezTo>
                      <a:pt x="36983" y="21628"/>
                      <a:pt x="36068" y="18951"/>
                      <a:pt x="34247" y="17061"/>
                    </a:cubicBezTo>
                    <a:cubicBezTo>
                      <a:pt x="32422" y="15175"/>
                      <a:pt x="29906" y="14228"/>
                      <a:pt x="26704" y="14228"/>
                    </a:cubicBezTo>
                    <a:cubicBezTo>
                      <a:pt x="23502" y="14228"/>
                      <a:pt x="20991" y="15175"/>
                      <a:pt x="19166" y="17061"/>
                    </a:cubicBezTo>
                    <a:cubicBezTo>
                      <a:pt x="17341" y="18951"/>
                      <a:pt x="16426" y="21628"/>
                      <a:pt x="16426" y="25088"/>
                    </a:cubicBezTo>
                    <a:lnTo>
                      <a:pt x="16426" y="54208"/>
                    </a:lnTo>
                    <a:lnTo>
                      <a:pt x="0" y="54208"/>
                    </a:lnTo>
                    <a:lnTo>
                      <a:pt x="0" y="581"/>
                    </a:lnTo>
                    <a:lnTo>
                      <a:pt x="16426" y="581"/>
                    </a:lnTo>
                    <a:close/>
                  </a:path>
                </a:pathLst>
              </a:custGeom>
              <a:solidFill>
                <a:srgbClr val="33323B"/>
              </a:solidFill>
              <a:ln w="4574"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3498D495-735A-9892-35CA-CAA61EE151C5}"/>
                  </a:ext>
                </a:extLst>
              </p:cNvPr>
              <p:cNvSpPr/>
              <p:nvPr/>
            </p:nvSpPr>
            <p:spPr>
              <a:xfrm>
                <a:off x="4388208" y="3563234"/>
                <a:ext cx="54081" cy="54880"/>
              </a:xfrm>
              <a:custGeom>
                <a:avLst/>
                <a:gdLst>
                  <a:gd name="connsiteX0" fmla="*/ 26700 w 54081"/>
                  <a:gd name="connsiteY0" fmla="*/ 54881 h 54880"/>
                  <a:gd name="connsiteX1" fmla="*/ 7493 w 54081"/>
                  <a:gd name="connsiteY1" fmla="*/ 47334 h 54880"/>
                  <a:gd name="connsiteX2" fmla="*/ 0 w 54081"/>
                  <a:gd name="connsiteY2" fmla="*/ 27299 h 54880"/>
                  <a:gd name="connsiteX3" fmla="*/ 7442 w 54081"/>
                  <a:gd name="connsiteY3" fmla="*/ 7405 h 54880"/>
                  <a:gd name="connsiteX4" fmla="*/ 26700 w 54081"/>
                  <a:gd name="connsiteY4" fmla="*/ 0 h 54880"/>
                  <a:gd name="connsiteX5" fmla="*/ 46300 w 54081"/>
                  <a:gd name="connsiteY5" fmla="*/ 7309 h 54880"/>
                  <a:gd name="connsiteX6" fmla="*/ 54081 w 54081"/>
                  <a:gd name="connsiteY6" fmla="*/ 27587 h 54880"/>
                  <a:gd name="connsiteX7" fmla="*/ 53697 w 54081"/>
                  <a:gd name="connsiteY7" fmla="*/ 32777 h 54880"/>
                  <a:gd name="connsiteX8" fmla="*/ 16810 w 54081"/>
                  <a:gd name="connsiteY8" fmla="*/ 32777 h 54880"/>
                  <a:gd name="connsiteX9" fmla="*/ 19980 w 54081"/>
                  <a:gd name="connsiteY9" fmla="*/ 38589 h 54880"/>
                  <a:gd name="connsiteX10" fmla="*/ 25790 w 54081"/>
                  <a:gd name="connsiteY10" fmla="*/ 40850 h 54880"/>
                  <a:gd name="connsiteX11" fmla="*/ 30451 w 54081"/>
                  <a:gd name="connsiteY11" fmla="*/ 40227 h 54880"/>
                  <a:gd name="connsiteX12" fmla="*/ 32706 w 54081"/>
                  <a:gd name="connsiteY12" fmla="*/ 38973 h 54880"/>
                  <a:gd name="connsiteX13" fmla="*/ 34581 w 54081"/>
                  <a:gd name="connsiteY13" fmla="*/ 36909 h 54880"/>
                  <a:gd name="connsiteX14" fmla="*/ 52352 w 54081"/>
                  <a:gd name="connsiteY14" fmla="*/ 36909 h 54880"/>
                  <a:gd name="connsiteX15" fmla="*/ 43131 w 54081"/>
                  <a:gd name="connsiteY15" fmla="*/ 49934 h 54880"/>
                  <a:gd name="connsiteX16" fmla="*/ 26700 w 54081"/>
                  <a:gd name="connsiteY16" fmla="*/ 54881 h 54880"/>
                  <a:gd name="connsiteX17" fmla="*/ 33717 w 54081"/>
                  <a:gd name="connsiteY17" fmla="*/ 16393 h 54880"/>
                  <a:gd name="connsiteX18" fmla="*/ 26897 w 54081"/>
                  <a:gd name="connsiteY18" fmla="*/ 14036 h 54880"/>
                  <a:gd name="connsiteX19" fmla="*/ 20268 w 54081"/>
                  <a:gd name="connsiteY19" fmla="*/ 16393 h 54880"/>
                  <a:gd name="connsiteX20" fmla="*/ 16906 w 54081"/>
                  <a:gd name="connsiteY20" fmla="*/ 22493 h 54880"/>
                  <a:gd name="connsiteX21" fmla="*/ 36983 w 54081"/>
                  <a:gd name="connsiteY21" fmla="*/ 22493 h 54880"/>
                  <a:gd name="connsiteX22" fmla="*/ 33717 w 54081"/>
                  <a:gd name="connsiteY22" fmla="*/ 16393 h 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80">
                    <a:moveTo>
                      <a:pt x="26700" y="54881"/>
                    </a:moveTo>
                    <a:cubicBezTo>
                      <a:pt x="18887" y="54881"/>
                      <a:pt x="12488" y="52368"/>
                      <a:pt x="7493" y="47334"/>
                    </a:cubicBezTo>
                    <a:cubicBezTo>
                      <a:pt x="2493" y="42309"/>
                      <a:pt x="0" y="35628"/>
                      <a:pt x="0" y="27299"/>
                    </a:cubicBezTo>
                    <a:cubicBezTo>
                      <a:pt x="0" y="18969"/>
                      <a:pt x="2479" y="12338"/>
                      <a:pt x="7442" y="7405"/>
                    </a:cubicBezTo>
                    <a:cubicBezTo>
                      <a:pt x="12405" y="2476"/>
                      <a:pt x="18828" y="0"/>
                      <a:pt x="26700" y="0"/>
                    </a:cubicBezTo>
                    <a:cubicBezTo>
                      <a:pt x="34581" y="0"/>
                      <a:pt x="41113" y="2439"/>
                      <a:pt x="46300" y="7309"/>
                    </a:cubicBezTo>
                    <a:cubicBezTo>
                      <a:pt x="51488" y="12178"/>
                      <a:pt x="54081" y="18937"/>
                      <a:pt x="54081" y="27587"/>
                    </a:cubicBezTo>
                    <a:cubicBezTo>
                      <a:pt x="54081" y="29445"/>
                      <a:pt x="53953" y="31175"/>
                      <a:pt x="53697" y="32777"/>
                    </a:cubicBezTo>
                    <a:lnTo>
                      <a:pt x="16810" y="32777"/>
                    </a:lnTo>
                    <a:cubicBezTo>
                      <a:pt x="17131" y="35147"/>
                      <a:pt x="18187" y="37088"/>
                      <a:pt x="19980" y="38589"/>
                    </a:cubicBezTo>
                    <a:cubicBezTo>
                      <a:pt x="21769" y="40094"/>
                      <a:pt x="23708" y="40850"/>
                      <a:pt x="25790" y="40850"/>
                    </a:cubicBezTo>
                    <a:cubicBezTo>
                      <a:pt x="27871" y="40850"/>
                      <a:pt x="29426" y="40639"/>
                      <a:pt x="30451" y="40227"/>
                    </a:cubicBezTo>
                    <a:cubicBezTo>
                      <a:pt x="31471" y="39811"/>
                      <a:pt x="32226" y="39394"/>
                      <a:pt x="32706" y="38973"/>
                    </a:cubicBezTo>
                    <a:cubicBezTo>
                      <a:pt x="33186" y="38557"/>
                      <a:pt x="33813" y="37870"/>
                      <a:pt x="34581" y="36909"/>
                    </a:cubicBezTo>
                    <a:lnTo>
                      <a:pt x="52352" y="36909"/>
                    </a:lnTo>
                    <a:cubicBezTo>
                      <a:pt x="50815" y="42291"/>
                      <a:pt x="47741" y="46634"/>
                      <a:pt x="43131" y="49934"/>
                    </a:cubicBezTo>
                    <a:cubicBezTo>
                      <a:pt x="38515" y="53229"/>
                      <a:pt x="33044" y="54881"/>
                      <a:pt x="26700" y="54881"/>
                    </a:cubicBezTo>
                    <a:close/>
                    <a:moveTo>
                      <a:pt x="33717" y="16393"/>
                    </a:moveTo>
                    <a:cubicBezTo>
                      <a:pt x="31796" y="14823"/>
                      <a:pt x="29522" y="14036"/>
                      <a:pt x="26897" y="14036"/>
                    </a:cubicBezTo>
                    <a:cubicBezTo>
                      <a:pt x="24271" y="14036"/>
                      <a:pt x="22057" y="14823"/>
                      <a:pt x="20268" y="16393"/>
                    </a:cubicBezTo>
                    <a:cubicBezTo>
                      <a:pt x="18475" y="17958"/>
                      <a:pt x="17355" y="19995"/>
                      <a:pt x="16906" y="22493"/>
                    </a:cubicBezTo>
                    <a:lnTo>
                      <a:pt x="36983" y="22493"/>
                    </a:lnTo>
                    <a:cubicBezTo>
                      <a:pt x="36722" y="19995"/>
                      <a:pt x="35638" y="17958"/>
                      <a:pt x="33717" y="16393"/>
                    </a:cubicBezTo>
                    <a:close/>
                  </a:path>
                </a:pathLst>
              </a:custGeom>
              <a:solidFill>
                <a:srgbClr val="33323B"/>
              </a:solidFill>
              <a:ln w="4574"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A0AC73FB-E4BA-DAAC-A288-031B56F62004}"/>
                  </a:ext>
                </a:extLst>
              </p:cNvPr>
              <p:cNvSpPr/>
              <p:nvPr/>
            </p:nvSpPr>
            <p:spPr>
              <a:xfrm>
                <a:off x="4449205" y="3550745"/>
                <a:ext cx="32275" cy="66697"/>
              </a:xfrm>
              <a:custGeom>
                <a:avLst/>
                <a:gdLst>
                  <a:gd name="connsiteX0" fmla="*/ 26412 w 32275"/>
                  <a:gd name="connsiteY0" fmla="*/ 52762 h 66697"/>
                  <a:gd name="connsiteX1" fmla="*/ 32276 w 32275"/>
                  <a:gd name="connsiteY1" fmla="*/ 52762 h 66697"/>
                  <a:gd name="connsiteX2" fmla="*/ 32276 w 32275"/>
                  <a:gd name="connsiteY2" fmla="*/ 66697 h 66697"/>
                  <a:gd name="connsiteX3" fmla="*/ 23919 w 32275"/>
                  <a:gd name="connsiteY3" fmla="*/ 66697 h 66697"/>
                  <a:gd name="connsiteX4" fmla="*/ 9940 w 32275"/>
                  <a:gd name="connsiteY4" fmla="*/ 62707 h 66697"/>
                  <a:gd name="connsiteX5" fmla="*/ 4995 w 32275"/>
                  <a:gd name="connsiteY5" fmla="*/ 49014 h 66697"/>
                  <a:gd name="connsiteX6" fmla="*/ 4995 w 32275"/>
                  <a:gd name="connsiteY6" fmla="*/ 26717 h 66697"/>
                  <a:gd name="connsiteX7" fmla="*/ 0 w 32275"/>
                  <a:gd name="connsiteY7" fmla="*/ 26717 h 66697"/>
                  <a:gd name="connsiteX8" fmla="*/ 0 w 32275"/>
                  <a:gd name="connsiteY8" fmla="*/ 13070 h 66697"/>
                  <a:gd name="connsiteX9" fmla="*/ 4995 w 32275"/>
                  <a:gd name="connsiteY9" fmla="*/ 13070 h 66697"/>
                  <a:gd name="connsiteX10" fmla="*/ 4995 w 32275"/>
                  <a:gd name="connsiteY10" fmla="*/ 0 h 66697"/>
                  <a:gd name="connsiteX11" fmla="*/ 21421 w 32275"/>
                  <a:gd name="connsiteY11" fmla="*/ 0 h 66697"/>
                  <a:gd name="connsiteX12" fmla="*/ 21421 w 32275"/>
                  <a:gd name="connsiteY12" fmla="*/ 13070 h 66697"/>
                  <a:gd name="connsiteX13" fmla="*/ 32180 w 32275"/>
                  <a:gd name="connsiteY13" fmla="*/ 13070 h 66697"/>
                  <a:gd name="connsiteX14" fmla="*/ 32180 w 32275"/>
                  <a:gd name="connsiteY14" fmla="*/ 26717 h 66697"/>
                  <a:gd name="connsiteX15" fmla="*/ 21421 w 32275"/>
                  <a:gd name="connsiteY15" fmla="*/ 26717 h 66697"/>
                  <a:gd name="connsiteX16" fmla="*/ 21421 w 32275"/>
                  <a:gd name="connsiteY16" fmla="*/ 49014 h 66697"/>
                  <a:gd name="connsiteX17" fmla="*/ 26412 w 32275"/>
                  <a:gd name="connsiteY17" fmla="*/ 52762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697">
                    <a:moveTo>
                      <a:pt x="26412" y="52762"/>
                    </a:moveTo>
                    <a:lnTo>
                      <a:pt x="32276" y="52762"/>
                    </a:lnTo>
                    <a:lnTo>
                      <a:pt x="32276" y="66697"/>
                    </a:lnTo>
                    <a:lnTo>
                      <a:pt x="23919" y="66697"/>
                    </a:lnTo>
                    <a:cubicBezTo>
                      <a:pt x="17899" y="66697"/>
                      <a:pt x="13238" y="65366"/>
                      <a:pt x="9940" y="62707"/>
                    </a:cubicBezTo>
                    <a:cubicBezTo>
                      <a:pt x="6642" y="60052"/>
                      <a:pt x="4995" y="55485"/>
                      <a:pt x="4995" y="49014"/>
                    </a:cubicBezTo>
                    <a:lnTo>
                      <a:pt x="4995" y="26717"/>
                    </a:lnTo>
                    <a:lnTo>
                      <a:pt x="0" y="26717"/>
                    </a:lnTo>
                    <a:lnTo>
                      <a:pt x="0" y="13070"/>
                    </a:lnTo>
                    <a:lnTo>
                      <a:pt x="4995" y="13070"/>
                    </a:lnTo>
                    <a:lnTo>
                      <a:pt x="4995" y="0"/>
                    </a:lnTo>
                    <a:lnTo>
                      <a:pt x="21421" y="0"/>
                    </a:lnTo>
                    <a:lnTo>
                      <a:pt x="21421" y="13070"/>
                    </a:lnTo>
                    <a:lnTo>
                      <a:pt x="32180" y="13070"/>
                    </a:lnTo>
                    <a:lnTo>
                      <a:pt x="32180" y="26717"/>
                    </a:lnTo>
                    <a:lnTo>
                      <a:pt x="21421" y="26717"/>
                    </a:lnTo>
                    <a:lnTo>
                      <a:pt x="21421" y="49014"/>
                    </a:lnTo>
                    <a:cubicBezTo>
                      <a:pt x="21421" y="51513"/>
                      <a:pt x="23082" y="52762"/>
                      <a:pt x="26412" y="52762"/>
                    </a:cubicBezTo>
                    <a:close/>
                  </a:path>
                </a:pathLst>
              </a:custGeom>
              <a:solidFill>
                <a:srgbClr val="33323B"/>
              </a:solidFill>
              <a:ln w="4574"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694DF00E-0355-A6DD-2020-58FE43C5A501}"/>
                  </a:ext>
                </a:extLst>
              </p:cNvPr>
              <p:cNvSpPr/>
              <p:nvPr/>
            </p:nvSpPr>
            <p:spPr>
              <a:xfrm>
                <a:off x="4488777" y="3563234"/>
                <a:ext cx="54085" cy="54880"/>
              </a:xfrm>
              <a:custGeom>
                <a:avLst/>
                <a:gdLst>
                  <a:gd name="connsiteX0" fmla="*/ 26704 w 54085"/>
                  <a:gd name="connsiteY0" fmla="*/ 54881 h 54880"/>
                  <a:gd name="connsiteX1" fmla="*/ 7497 w 54085"/>
                  <a:gd name="connsiteY1" fmla="*/ 47334 h 54880"/>
                  <a:gd name="connsiteX2" fmla="*/ 0 w 54085"/>
                  <a:gd name="connsiteY2" fmla="*/ 27299 h 54880"/>
                  <a:gd name="connsiteX3" fmla="*/ 7447 w 54085"/>
                  <a:gd name="connsiteY3" fmla="*/ 7405 h 54880"/>
                  <a:gd name="connsiteX4" fmla="*/ 26704 w 54085"/>
                  <a:gd name="connsiteY4" fmla="*/ 0 h 54880"/>
                  <a:gd name="connsiteX5" fmla="*/ 46300 w 54085"/>
                  <a:gd name="connsiteY5" fmla="*/ 7309 h 54880"/>
                  <a:gd name="connsiteX6" fmla="*/ 54086 w 54085"/>
                  <a:gd name="connsiteY6" fmla="*/ 27587 h 54880"/>
                  <a:gd name="connsiteX7" fmla="*/ 53701 w 54085"/>
                  <a:gd name="connsiteY7" fmla="*/ 32777 h 54880"/>
                  <a:gd name="connsiteX8" fmla="*/ 16815 w 54085"/>
                  <a:gd name="connsiteY8" fmla="*/ 32777 h 54880"/>
                  <a:gd name="connsiteX9" fmla="*/ 19985 w 54085"/>
                  <a:gd name="connsiteY9" fmla="*/ 38589 h 54880"/>
                  <a:gd name="connsiteX10" fmla="*/ 25794 w 54085"/>
                  <a:gd name="connsiteY10" fmla="*/ 40850 h 54880"/>
                  <a:gd name="connsiteX11" fmla="*/ 30455 w 54085"/>
                  <a:gd name="connsiteY11" fmla="*/ 40227 h 54880"/>
                  <a:gd name="connsiteX12" fmla="*/ 32710 w 54085"/>
                  <a:gd name="connsiteY12" fmla="*/ 38973 h 54880"/>
                  <a:gd name="connsiteX13" fmla="*/ 34581 w 54085"/>
                  <a:gd name="connsiteY13" fmla="*/ 36909 h 54880"/>
                  <a:gd name="connsiteX14" fmla="*/ 52357 w 54085"/>
                  <a:gd name="connsiteY14" fmla="*/ 36909 h 54880"/>
                  <a:gd name="connsiteX15" fmla="*/ 43135 w 54085"/>
                  <a:gd name="connsiteY15" fmla="*/ 49934 h 54880"/>
                  <a:gd name="connsiteX16" fmla="*/ 26704 w 54085"/>
                  <a:gd name="connsiteY16" fmla="*/ 54881 h 54880"/>
                  <a:gd name="connsiteX17" fmla="*/ 33721 w 54085"/>
                  <a:gd name="connsiteY17" fmla="*/ 16393 h 54880"/>
                  <a:gd name="connsiteX18" fmla="*/ 26901 w 54085"/>
                  <a:gd name="connsiteY18" fmla="*/ 14036 h 54880"/>
                  <a:gd name="connsiteX19" fmla="*/ 20273 w 54085"/>
                  <a:gd name="connsiteY19" fmla="*/ 16393 h 54880"/>
                  <a:gd name="connsiteX20" fmla="*/ 16911 w 54085"/>
                  <a:gd name="connsiteY20" fmla="*/ 22493 h 54880"/>
                  <a:gd name="connsiteX21" fmla="*/ 36983 w 54085"/>
                  <a:gd name="connsiteY21" fmla="*/ 22493 h 54880"/>
                  <a:gd name="connsiteX22" fmla="*/ 33721 w 54085"/>
                  <a:gd name="connsiteY22" fmla="*/ 16393 h 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5" h="54880">
                    <a:moveTo>
                      <a:pt x="26704" y="54881"/>
                    </a:moveTo>
                    <a:cubicBezTo>
                      <a:pt x="18891" y="54881"/>
                      <a:pt x="12488" y="52368"/>
                      <a:pt x="7497" y="47334"/>
                    </a:cubicBezTo>
                    <a:cubicBezTo>
                      <a:pt x="2497" y="42309"/>
                      <a:pt x="0" y="35628"/>
                      <a:pt x="0" y="27299"/>
                    </a:cubicBezTo>
                    <a:cubicBezTo>
                      <a:pt x="0" y="18969"/>
                      <a:pt x="2484" y="12338"/>
                      <a:pt x="7447" y="7405"/>
                    </a:cubicBezTo>
                    <a:cubicBezTo>
                      <a:pt x="12410" y="2476"/>
                      <a:pt x="18832" y="0"/>
                      <a:pt x="26704" y="0"/>
                    </a:cubicBezTo>
                    <a:cubicBezTo>
                      <a:pt x="34581" y="0"/>
                      <a:pt x="41118" y="2439"/>
                      <a:pt x="46300" y="7309"/>
                    </a:cubicBezTo>
                    <a:cubicBezTo>
                      <a:pt x="51492" y="12178"/>
                      <a:pt x="54086" y="18937"/>
                      <a:pt x="54086" y="27587"/>
                    </a:cubicBezTo>
                    <a:cubicBezTo>
                      <a:pt x="54086" y="29445"/>
                      <a:pt x="53953" y="31175"/>
                      <a:pt x="53701" y="32777"/>
                    </a:cubicBezTo>
                    <a:lnTo>
                      <a:pt x="16815" y="32777"/>
                    </a:lnTo>
                    <a:cubicBezTo>
                      <a:pt x="17135" y="35147"/>
                      <a:pt x="18187" y="37088"/>
                      <a:pt x="19985" y="38589"/>
                    </a:cubicBezTo>
                    <a:cubicBezTo>
                      <a:pt x="21773" y="40094"/>
                      <a:pt x="23713" y="40850"/>
                      <a:pt x="25794" y="40850"/>
                    </a:cubicBezTo>
                    <a:cubicBezTo>
                      <a:pt x="27875" y="40850"/>
                      <a:pt x="29431" y="40639"/>
                      <a:pt x="30455" y="40227"/>
                    </a:cubicBezTo>
                    <a:cubicBezTo>
                      <a:pt x="31475" y="39811"/>
                      <a:pt x="32230" y="39394"/>
                      <a:pt x="32710" y="38973"/>
                    </a:cubicBezTo>
                    <a:cubicBezTo>
                      <a:pt x="33191" y="38557"/>
                      <a:pt x="33813" y="37870"/>
                      <a:pt x="34581" y="36909"/>
                    </a:cubicBezTo>
                    <a:lnTo>
                      <a:pt x="52357" y="36909"/>
                    </a:lnTo>
                    <a:cubicBezTo>
                      <a:pt x="50820" y="42291"/>
                      <a:pt x="47741" y="46634"/>
                      <a:pt x="43135" y="49934"/>
                    </a:cubicBezTo>
                    <a:cubicBezTo>
                      <a:pt x="38520" y="53229"/>
                      <a:pt x="33049" y="54881"/>
                      <a:pt x="26704" y="54881"/>
                    </a:cubicBezTo>
                    <a:close/>
                    <a:moveTo>
                      <a:pt x="33721" y="16393"/>
                    </a:moveTo>
                    <a:cubicBezTo>
                      <a:pt x="31800" y="14823"/>
                      <a:pt x="29527" y="14036"/>
                      <a:pt x="26901" y="14036"/>
                    </a:cubicBezTo>
                    <a:cubicBezTo>
                      <a:pt x="24275" y="14036"/>
                      <a:pt x="22062" y="14823"/>
                      <a:pt x="20273" y="16393"/>
                    </a:cubicBezTo>
                    <a:cubicBezTo>
                      <a:pt x="18475" y="17958"/>
                      <a:pt x="17355" y="19995"/>
                      <a:pt x="16911" y="22493"/>
                    </a:cubicBezTo>
                    <a:lnTo>
                      <a:pt x="36983" y="22493"/>
                    </a:lnTo>
                    <a:cubicBezTo>
                      <a:pt x="36726" y="19995"/>
                      <a:pt x="35638" y="17958"/>
                      <a:pt x="33721" y="16393"/>
                    </a:cubicBezTo>
                    <a:close/>
                  </a:path>
                </a:pathLst>
              </a:custGeom>
              <a:solidFill>
                <a:srgbClr val="33323B"/>
              </a:solidFill>
              <a:ln w="4574"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56EAB9FE-AF25-51A0-DD10-CE73C41C3997}"/>
                  </a:ext>
                </a:extLst>
              </p:cNvPr>
              <p:cNvSpPr/>
              <p:nvPr/>
            </p:nvSpPr>
            <p:spPr>
              <a:xfrm>
                <a:off x="4549678" y="3563234"/>
                <a:ext cx="46108" cy="54880"/>
              </a:xfrm>
              <a:custGeom>
                <a:avLst/>
                <a:gdLst>
                  <a:gd name="connsiteX0" fmla="*/ 96 w 46108"/>
                  <a:gd name="connsiteY0" fmla="*/ 16727 h 54880"/>
                  <a:gd name="connsiteX1" fmla="*/ 6152 w 46108"/>
                  <a:gd name="connsiteY1" fmla="*/ 4810 h 54880"/>
                  <a:gd name="connsiteX2" fmla="*/ 22528 w 46108"/>
                  <a:gd name="connsiteY2" fmla="*/ 0 h 54880"/>
                  <a:gd name="connsiteX3" fmla="*/ 39197 w 46108"/>
                  <a:gd name="connsiteY3" fmla="*/ 4714 h 54880"/>
                  <a:gd name="connsiteX4" fmla="*/ 45916 w 46108"/>
                  <a:gd name="connsiteY4" fmla="*/ 17592 h 54880"/>
                  <a:gd name="connsiteX5" fmla="*/ 29110 w 46108"/>
                  <a:gd name="connsiteY5" fmla="*/ 17592 h 54880"/>
                  <a:gd name="connsiteX6" fmla="*/ 27189 w 46108"/>
                  <a:gd name="connsiteY6" fmla="*/ 13793 h 54880"/>
                  <a:gd name="connsiteX7" fmla="*/ 22286 w 46108"/>
                  <a:gd name="connsiteY7" fmla="*/ 12787 h 54880"/>
                  <a:gd name="connsiteX8" fmla="*/ 15854 w 46108"/>
                  <a:gd name="connsiteY8" fmla="*/ 16727 h 54880"/>
                  <a:gd name="connsiteX9" fmla="*/ 23726 w 46108"/>
                  <a:gd name="connsiteY9" fmla="*/ 21628 h 54880"/>
                  <a:gd name="connsiteX10" fmla="*/ 38231 w 46108"/>
                  <a:gd name="connsiteY10" fmla="*/ 25761 h 54880"/>
                  <a:gd name="connsiteX11" fmla="*/ 43853 w 46108"/>
                  <a:gd name="connsiteY11" fmla="*/ 30232 h 54880"/>
                  <a:gd name="connsiteX12" fmla="*/ 46108 w 46108"/>
                  <a:gd name="connsiteY12" fmla="*/ 37870 h 54880"/>
                  <a:gd name="connsiteX13" fmla="*/ 39677 w 46108"/>
                  <a:gd name="connsiteY13" fmla="*/ 50126 h 54880"/>
                  <a:gd name="connsiteX14" fmla="*/ 23438 w 46108"/>
                  <a:gd name="connsiteY14" fmla="*/ 54881 h 54880"/>
                  <a:gd name="connsiteX15" fmla="*/ 7113 w 46108"/>
                  <a:gd name="connsiteY15" fmla="*/ 50410 h 54880"/>
                  <a:gd name="connsiteX16" fmla="*/ 0 w 46108"/>
                  <a:gd name="connsiteY16" fmla="*/ 37197 h 54880"/>
                  <a:gd name="connsiteX17" fmla="*/ 16815 w 46108"/>
                  <a:gd name="connsiteY17" fmla="*/ 37197 h 54880"/>
                  <a:gd name="connsiteX18" fmla="*/ 23726 w 46108"/>
                  <a:gd name="connsiteY18" fmla="*/ 42099 h 54880"/>
                  <a:gd name="connsiteX19" fmla="*/ 28484 w 46108"/>
                  <a:gd name="connsiteY19" fmla="*/ 40753 h 54880"/>
                  <a:gd name="connsiteX20" fmla="*/ 30359 w 46108"/>
                  <a:gd name="connsiteY20" fmla="*/ 37294 h 54880"/>
                  <a:gd name="connsiteX21" fmla="*/ 27235 w 46108"/>
                  <a:gd name="connsiteY21" fmla="*/ 33930 h 54880"/>
                  <a:gd name="connsiteX22" fmla="*/ 19697 w 46108"/>
                  <a:gd name="connsiteY22" fmla="*/ 31816 h 54880"/>
                  <a:gd name="connsiteX23" fmla="*/ 10809 w 46108"/>
                  <a:gd name="connsiteY23" fmla="*/ 29651 h 54880"/>
                  <a:gd name="connsiteX24" fmla="*/ 3220 w 46108"/>
                  <a:gd name="connsiteY24" fmla="*/ 25138 h 54880"/>
                  <a:gd name="connsiteX25" fmla="*/ 96 w 46108"/>
                  <a:gd name="connsiteY25" fmla="*/ 16727 h 5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80">
                    <a:moveTo>
                      <a:pt x="96" y="16727"/>
                    </a:moveTo>
                    <a:cubicBezTo>
                      <a:pt x="96" y="11986"/>
                      <a:pt x="2113" y="8013"/>
                      <a:pt x="6152" y="4810"/>
                    </a:cubicBezTo>
                    <a:cubicBezTo>
                      <a:pt x="10182" y="1606"/>
                      <a:pt x="15644" y="0"/>
                      <a:pt x="22528" y="0"/>
                    </a:cubicBezTo>
                    <a:cubicBezTo>
                      <a:pt x="29412" y="0"/>
                      <a:pt x="34965" y="1574"/>
                      <a:pt x="39197" y="4714"/>
                    </a:cubicBezTo>
                    <a:cubicBezTo>
                      <a:pt x="43423" y="7853"/>
                      <a:pt x="45660" y="12146"/>
                      <a:pt x="45916" y="17592"/>
                    </a:cubicBezTo>
                    <a:lnTo>
                      <a:pt x="29110" y="17592"/>
                    </a:lnTo>
                    <a:cubicBezTo>
                      <a:pt x="28918" y="15734"/>
                      <a:pt x="28278" y="14471"/>
                      <a:pt x="27189" y="13793"/>
                    </a:cubicBezTo>
                    <a:cubicBezTo>
                      <a:pt x="26096" y="13125"/>
                      <a:pt x="24468" y="12787"/>
                      <a:pt x="22286" y="12787"/>
                    </a:cubicBezTo>
                    <a:cubicBezTo>
                      <a:pt x="17995" y="12787"/>
                      <a:pt x="15854" y="14105"/>
                      <a:pt x="15854" y="16727"/>
                    </a:cubicBezTo>
                    <a:cubicBezTo>
                      <a:pt x="15854" y="19097"/>
                      <a:pt x="18475" y="20731"/>
                      <a:pt x="23726" y="21628"/>
                    </a:cubicBezTo>
                    <a:cubicBezTo>
                      <a:pt x="29042" y="22525"/>
                      <a:pt x="33877" y="23903"/>
                      <a:pt x="38231" y="25761"/>
                    </a:cubicBezTo>
                    <a:cubicBezTo>
                      <a:pt x="40477" y="26658"/>
                      <a:pt x="42348" y="28150"/>
                      <a:pt x="43853" y="30232"/>
                    </a:cubicBezTo>
                    <a:cubicBezTo>
                      <a:pt x="45358" y="32314"/>
                      <a:pt x="46108" y="34859"/>
                      <a:pt x="46108" y="37870"/>
                    </a:cubicBezTo>
                    <a:cubicBezTo>
                      <a:pt x="46108" y="42868"/>
                      <a:pt x="43963" y="46950"/>
                      <a:pt x="39677" y="50126"/>
                    </a:cubicBezTo>
                    <a:cubicBezTo>
                      <a:pt x="35382" y="53293"/>
                      <a:pt x="29975" y="54881"/>
                      <a:pt x="23438" y="54881"/>
                    </a:cubicBezTo>
                    <a:cubicBezTo>
                      <a:pt x="16911" y="54881"/>
                      <a:pt x="11463" y="53389"/>
                      <a:pt x="7113" y="50410"/>
                    </a:cubicBezTo>
                    <a:cubicBezTo>
                      <a:pt x="2754" y="47435"/>
                      <a:pt x="384" y="43028"/>
                      <a:pt x="0" y="37197"/>
                    </a:cubicBezTo>
                    <a:lnTo>
                      <a:pt x="16815" y="37197"/>
                    </a:lnTo>
                    <a:cubicBezTo>
                      <a:pt x="17258" y="40465"/>
                      <a:pt x="19564" y="42099"/>
                      <a:pt x="23726" y="42099"/>
                    </a:cubicBezTo>
                    <a:cubicBezTo>
                      <a:pt x="25648" y="42099"/>
                      <a:pt x="27235" y="41650"/>
                      <a:pt x="28484" y="40753"/>
                    </a:cubicBezTo>
                    <a:cubicBezTo>
                      <a:pt x="29733" y="39856"/>
                      <a:pt x="30359" y="38708"/>
                      <a:pt x="30359" y="37294"/>
                    </a:cubicBezTo>
                    <a:cubicBezTo>
                      <a:pt x="30359" y="35884"/>
                      <a:pt x="29316" y="34763"/>
                      <a:pt x="27235" y="33930"/>
                    </a:cubicBezTo>
                    <a:cubicBezTo>
                      <a:pt x="25154" y="33097"/>
                      <a:pt x="22638" y="32392"/>
                      <a:pt x="19697" y="31816"/>
                    </a:cubicBezTo>
                    <a:cubicBezTo>
                      <a:pt x="16751" y="31239"/>
                      <a:pt x="13787" y="30516"/>
                      <a:pt x="10809" y="29651"/>
                    </a:cubicBezTo>
                    <a:cubicBezTo>
                      <a:pt x="7831" y="28790"/>
                      <a:pt x="5302" y="27280"/>
                      <a:pt x="3220" y="25138"/>
                    </a:cubicBezTo>
                    <a:cubicBezTo>
                      <a:pt x="1139" y="22992"/>
                      <a:pt x="96" y="20187"/>
                      <a:pt x="96" y="16727"/>
                    </a:cubicBezTo>
                    <a:close/>
                  </a:path>
                </a:pathLst>
              </a:custGeom>
              <a:solidFill>
                <a:srgbClr val="33323B"/>
              </a:solidFill>
              <a:ln w="4574" cap="flat">
                <a:noFill/>
                <a:prstDash val="solid"/>
                <a:miter/>
              </a:ln>
            </p:spPr>
            <p:txBody>
              <a:bodyPr rtlCol="0" anchor="ctr"/>
              <a:lstStyle/>
              <a:p>
                <a:endParaRPr lang="en-US"/>
              </a:p>
            </p:txBody>
          </p:sp>
        </p:grpSp>
      </p:grpSp>
      <p:grpSp>
        <p:nvGrpSpPr>
          <p:cNvPr id="211" name="Graphic 5">
            <a:extLst>
              <a:ext uri="{FF2B5EF4-FFF2-40B4-BE49-F238E27FC236}">
                <a16:creationId xmlns:a16="http://schemas.microsoft.com/office/drawing/2014/main" id="{31DB8E11-B143-D4A7-B2D0-CC5B4BC76310}"/>
              </a:ext>
            </a:extLst>
          </p:cNvPr>
          <p:cNvGrpSpPr/>
          <p:nvPr/>
        </p:nvGrpSpPr>
        <p:grpSpPr>
          <a:xfrm>
            <a:off x="3505702" y="2437716"/>
            <a:ext cx="1187470" cy="321665"/>
            <a:chOff x="5448803" y="2748326"/>
            <a:chExt cx="1187470" cy="321665"/>
          </a:xfrm>
        </p:grpSpPr>
        <p:sp>
          <p:nvSpPr>
            <p:cNvPr id="212" name="Freeform 211">
              <a:extLst>
                <a:ext uri="{FF2B5EF4-FFF2-40B4-BE49-F238E27FC236}">
                  <a16:creationId xmlns:a16="http://schemas.microsoft.com/office/drawing/2014/main" id="{C74A68F7-E26F-94DA-B11D-E8D5FEFE4D65}"/>
                </a:ext>
              </a:extLst>
            </p:cNvPr>
            <p:cNvSpPr/>
            <p:nvPr/>
          </p:nvSpPr>
          <p:spPr>
            <a:xfrm>
              <a:off x="5448803" y="2748326"/>
              <a:ext cx="1187470" cy="321665"/>
            </a:xfrm>
            <a:custGeom>
              <a:avLst/>
              <a:gdLst>
                <a:gd name="connsiteX0" fmla="*/ 0 w 1187470"/>
                <a:gd name="connsiteY0" fmla="*/ 289631 h 321665"/>
                <a:gd name="connsiteX1" fmla="*/ 0 w 1187470"/>
                <a:gd name="connsiteY1" fmla="*/ 32035 h 321665"/>
                <a:gd name="connsiteX2" fmla="*/ 32020 w 1187470"/>
                <a:gd name="connsiteY2" fmla="*/ 0 h 321665"/>
                <a:gd name="connsiteX3" fmla="*/ 1155451 w 1187470"/>
                <a:gd name="connsiteY3" fmla="*/ 0 h 321665"/>
                <a:gd name="connsiteX4" fmla="*/ 1187470 w 1187470"/>
                <a:gd name="connsiteY4" fmla="*/ 32035 h 321665"/>
                <a:gd name="connsiteX5" fmla="*/ 1187470 w 1187470"/>
                <a:gd name="connsiteY5" fmla="*/ 289631 h 321665"/>
                <a:gd name="connsiteX6" fmla="*/ 1155451 w 1187470"/>
                <a:gd name="connsiteY6" fmla="*/ 321666 h 321665"/>
                <a:gd name="connsiteX7" fmla="*/ 32020 w 1187470"/>
                <a:gd name="connsiteY7" fmla="*/ 321666 h 321665"/>
                <a:gd name="connsiteX8" fmla="*/ 0 w 1187470"/>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0" h="321665">
                  <a:moveTo>
                    <a:pt x="0" y="289631"/>
                  </a:moveTo>
                  <a:lnTo>
                    <a:pt x="0" y="32035"/>
                  </a:lnTo>
                  <a:cubicBezTo>
                    <a:pt x="0" y="14343"/>
                    <a:pt x="14336" y="0"/>
                    <a:pt x="32020" y="0"/>
                  </a:cubicBezTo>
                  <a:lnTo>
                    <a:pt x="1155451" y="0"/>
                  </a:lnTo>
                  <a:cubicBezTo>
                    <a:pt x="1173135" y="0"/>
                    <a:pt x="1187470" y="14343"/>
                    <a:pt x="1187470" y="32035"/>
                  </a:cubicBezTo>
                  <a:lnTo>
                    <a:pt x="1187470" y="289631"/>
                  </a:lnTo>
                  <a:cubicBezTo>
                    <a:pt x="1187470" y="307323"/>
                    <a:pt x="1173135" y="321666"/>
                    <a:pt x="1155451"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213" name="Graphic 5">
              <a:extLst>
                <a:ext uri="{FF2B5EF4-FFF2-40B4-BE49-F238E27FC236}">
                  <a16:creationId xmlns:a16="http://schemas.microsoft.com/office/drawing/2014/main" id="{D8588F05-6A14-B7AB-DB6D-A26933A464AB}"/>
                </a:ext>
              </a:extLst>
            </p:cNvPr>
            <p:cNvGrpSpPr/>
            <p:nvPr/>
          </p:nvGrpSpPr>
          <p:grpSpPr>
            <a:xfrm>
              <a:off x="5570797" y="2808159"/>
              <a:ext cx="943000" cy="187117"/>
              <a:chOff x="5570797" y="2808159"/>
              <a:chExt cx="943000" cy="187117"/>
            </a:xfrm>
            <a:solidFill>
              <a:srgbClr val="33323B"/>
            </a:solidFill>
          </p:grpSpPr>
          <p:sp>
            <p:nvSpPr>
              <p:cNvPr id="214" name="Freeform 213">
                <a:extLst>
                  <a:ext uri="{FF2B5EF4-FFF2-40B4-BE49-F238E27FC236}">
                    <a16:creationId xmlns:a16="http://schemas.microsoft.com/office/drawing/2014/main" id="{1706F4F1-AAA6-8FB8-4F0F-FACFCF5141AE}"/>
                  </a:ext>
                </a:extLst>
              </p:cNvPr>
              <p:cNvSpPr/>
              <p:nvPr/>
            </p:nvSpPr>
            <p:spPr>
              <a:xfrm>
                <a:off x="5661669" y="2811811"/>
                <a:ext cx="60228" cy="67466"/>
              </a:xfrm>
              <a:custGeom>
                <a:avLst/>
                <a:gdLst>
                  <a:gd name="connsiteX0" fmla="*/ 16426 w 60228"/>
                  <a:gd name="connsiteY0" fmla="*/ 67466 h 67466"/>
                  <a:gd name="connsiteX1" fmla="*/ 0 w 60228"/>
                  <a:gd name="connsiteY1" fmla="*/ 67466 h 67466"/>
                  <a:gd name="connsiteX2" fmla="*/ 0 w 60228"/>
                  <a:gd name="connsiteY2" fmla="*/ 0 h 67466"/>
                  <a:gd name="connsiteX3" fmla="*/ 16426 w 60228"/>
                  <a:gd name="connsiteY3" fmla="*/ 0 h 67466"/>
                  <a:gd name="connsiteX4" fmla="*/ 16426 w 60228"/>
                  <a:gd name="connsiteY4" fmla="*/ 29601 h 67466"/>
                  <a:gd name="connsiteX5" fmla="*/ 38712 w 60228"/>
                  <a:gd name="connsiteY5" fmla="*/ 0 h 67466"/>
                  <a:gd name="connsiteX6" fmla="*/ 60229 w 60228"/>
                  <a:gd name="connsiteY6" fmla="*/ 0 h 67466"/>
                  <a:gd name="connsiteX7" fmla="*/ 32468 w 60228"/>
                  <a:gd name="connsiteY7" fmla="*/ 33733 h 67466"/>
                  <a:gd name="connsiteX8" fmla="*/ 60229 w 60228"/>
                  <a:gd name="connsiteY8" fmla="*/ 67466 h 67466"/>
                  <a:gd name="connsiteX9" fmla="*/ 39096 w 60228"/>
                  <a:gd name="connsiteY9" fmla="*/ 67466 h 67466"/>
                  <a:gd name="connsiteX10" fmla="*/ 16426 w 60228"/>
                  <a:gd name="connsiteY10" fmla="*/ 37678 h 67466"/>
                  <a:gd name="connsiteX11" fmla="*/ 16426 w 60228"/>
                  <a:gd name="connsiteY11" fmla="*/ 67466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28" h="67466">
                    <a:moveTo>
                      <a:pt x="16426" y="67466"/>
                    </a:moveTo>
                    <a:lnTo>
                      <a:pt x="0" y="67466"/>
                    </a:lnTo>
                    <a:lnTo>
                      <a:pt x="0" y="0"/>
                    </a:lnTo>
                    <a:lnTo>
                      <a:pt x="16426" y="0"/>
                    </a:lnTo>
                    <a:lnTo>
                      <a:pt x="16426" y="29601"/>
                    </a:lnTo>
                    <a:lnTo>
                      <a:pt x="38712" y="0"/>
                    </a:lnTo>
                    <a:lnTo>
                      <a:pt x="60229" y="0"/>
                    </a:lnTo>
                    <a:lnTo>
                      <a:pt x="32468" y="33733"/>
                    </a:lnTo>
                    <a:lnTo>
                      <a:pt x="60229" y="67466"/>
                    </a:lnTo>
                    <a:lnTo>
                      <a:pt x="39096" y="67466"/>
                    </a:lnTo>
                    <a:lnTo>
                      <a:pt x="16426" y="37678"/>
                    </a:lnTo>
                    <a:lnTo>
                      <a:pt x="16426" y="67466"/>
                    </a:lnTo>
                    <a:close/>
                  </a:path>
                </a:pathLst>
              </a:custGeom>
              <a:solidFill>
                <a:srgbClr val="33323B"/>
              </a:solidFill>
              <a:ln w="4574"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0A83C3DE-E581-29A7-A773-474AB99A7F05}"/>
                  </a:ext>
                </a:extLst>
              </p:cNvPr>
              <p:cNvSpPr/>
              <p:nvPr/>
            </p:nvSpPr>
            <p:spPr>
              <a:xfrm>
                <a:off x="5730351" y="2825654"/>
                <a:ext cx="53312" cy="54199"/>
              </a:xfrm>
              <a:custGeom>
                <a:avLst/>
                <a:gdLst>
                  <a:gd name="connsiteX0" fmla="*/ 36886 w 53312"/>
                  <a:gd name="connsiteY0" fmla="*/ 0 h 54199"/>
                  <a:gd name="connsiteX1" fmla="*/ 53313 w 53312"/>
                  <a:gd name="connsiteY1" fmla="*/ 0 h 54199"/>
                  <a:gd name="connsiteX2" fmla="*/ 53313 w 53312"/>
                  <a:gd name="connsiteY2" fmla="*/ 53622 h 54199"/>
                  <a:gd name="connsiteX3" fmla="*/ 36886 w 53312"/>
                  <a:gd name="connsiteY3" fmla="*/ 53622 h 54199"/>
                  <a:gd name="connsiteX4" fmla="*/ 36886 w 53312"/>
                  <a:gd name="connsiteY4" fmla="*/ 45742 h 54199"/>
                  <a:gd name="connsiteX5" fmla="*/ 20652 w 53312"/>
                  <a:gd name="connsiteY5" fmla="*/ 54199 h 54199"/>
                  <a:gd name="connsiteX6" fmla="*/ 5718 w 53312"/>
                  <a:gd name="connsiteY6" fmla="*/ 48053 h 54199"/>
                  <a:gd name="connsiteX7" fmla="*/ 0 w 53312"/>
                  <a:gd name="connsiteY7" fmla="*/ 31326 h 54199"/>
                  <a:gd name="connsiteX8" fmla="*/ 0 w 53312"/>
                  <a:gd name="connsiteY8" fmla="*/ 0 h 54199"/>
                  <a:gd name="connsiteX9" fmla="*/ 16330 w 53312"/>
                  <a:gd name="connsiteY9" fmla="*/ 0 h 54199"/>
                  <a:gd name="connsiteX10" fmla="*/ 16330 w 53312"/>
                  <a:gd name="connsiteY10" fmla="*/ 29115 h 54199"/>
                  <a:gd name="connsiteX11" fmla="*/ 19070 w 53312"/>
                  <a:gd name="connsiteY11" fmla="*/ 37143 h 54199"/>
                  <a:gd name="connsiteX12" fmla="*/ 26608 w 53312"/>
                  <a:gd name="connsiteY12" fmla="*/ 39975 h 54199"/>
                  <a:gd name="connsiteX13" fmla="*/ 34146 w 53312"/>
                  <a:gd name="connsiteY13" fmla="*/ 37143 h 54199"/>
                  <a:gd name="connsiteX14" fmla="*/ 36886 w 53312"/>
                  <a:gd name="connsiteY14" fmla="*/ 29115 h 54199"/>
                  <a:gd name="connsiteX15" fmla="*/ 36886 w 53312"/>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199">
                    <a:moveTo>
                      <a:pt x="36886" y="0"/>
                    </a:moveTo>
                    <a:lnTo>
                      <a:pt x="53313" y="0"/>
                    </a:lnTo>
                    <a:lnTo>
                      <a:pt x="53313" y="53622"/>
                    </a:lnTo>
                    <a:lnTo>
                      <a:pt x="36886" y="53622"/>
                    </a:lnTo>
                    <a:lnTo>
                      <a:pt x="36886" y="45742"/>
                    </a:lnTo>
                    <a:cubicBezTo>
                      <a:pt x="33492" y="51380"/>
                      <a:pt x="28081" y="54199"/>
                      <a:pt x="20652" y="54199"/>
                    </a:cubicBezTo>
                    <a:cubicBezTo>
                      <a:pt x="14505" y="54199"/>
                      <a:pt x="9523" y="52149"/>
                      <a:pt x="5718" y="48053"/>
                    </a:cubicBezTo>
                    <a:cubicBezTo>
                      <a:pt x="1903" y="43948"/>
                      <a:pt x="0" y="38374"/>
                      <a:pt x="0" y="31326"/>
                    </a:cubicBezTo>
                    <a:lnTo>
                      <a:pt x="0" y="0"/>
                    </a:lnTo>
                    <a:lnTo>
                      <a:pt x="16330" y="0"/>
                    </a:lnTo>
                    <a:lnTo>
                      <a:pt x="16330" y="29115"/>
                    </a:lnTo>
                    <a:cubicBezTo>
                      <a:pt x="16330" y="32575"/>
                      <a:pt x="17240" y="35253"/>
                      <a:pt x="19070" y="37143"/>
                    </a:cubicBezTo>
                    <a:cubicBezTo>
                      <a:pt x="20895" y="39033"/>
                      <a:pt x="23406" y="39975"/>
                      <a:pt x="26608" y="39975"/>
                    </a:cubicBezTo>
                    <a:cubicBezTo>
                      <a:pt x="29810" y="39975"/>
                      <a:pt x="32326" y="39033"/>
                      <a:pt x="34146" y="37143"/>
                    </a:cubicBezTo>
                    <a:cubicBezTo>
                      <a:pt x="35972" y="35253"/>
                      <a:pt x="36886" y="32575"/>
                      <a:pt x="36886" y="29115"/>
                    </a:cubicBezTo>
                    <a:lnTo>
                      <a:pt x="36886" y="0"/>
                    </a:lnTo>
                    <a:close/>
                  </a:path>
                </a:pathLst>
              </a:custGeom>
              <a:solidFill>
                <a:srgbClr val="33323B"/>
              </a:solidFill>
              <a:ln w="4574"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E0B93604-8524-1314-86F4-51D9E6AC0A6C}"/>
                  </a:ext>
                </a:extLst>
              </p:cNvPr>
              <p:cNvSpPr/>
              <p:nvPr/>
            </p:nvSpPr>
            <p:spPr>
              <a:xfrm>
                <a:off x="5798073" y="2808159"/>
                <a:ext cx="56574" cy="71790"/>
              </a:xfrm>
              <a:custGeom>
                <a:avLst/>
                <a:gdLst>
                  <a:gd name="connsiteX0" fmla="*/ 16426 w 56574"/>
                  <a:gd name="connsiteY0" fmla="*/ 24507 h 71790"/>
                  <a:gd name="connsiteX1" fmla="*/ 32129 w 56574"/>
                  <a:gd name="connsiteY1" fmla="*/ 16915 h 71790"/>
                  <a:gd name="connsiteX2" fmla="*/ 49470 w 56574"/>
                  <a:gd name="connsiteY2" fmla="*/ 24653 h 71790"/>
                  <a:gd name="connsiteX3" fmla="*/ 56574 w 56574"/>
                  <a:gd name="connsiteY3" fmla="*/ 44401 h 71790"/>
                  <a:gd name="connsiteX4" fmla="*/ 49470 w 56574"/>
                  <a:gd name="connsiteY4" fmla="*/ 64103 h 71790"/>
                  <a:gd name="connsiteX5" fmla="*/ 32271 w 56574"/>
                  <a:gd name="connsiteY5" fmla="*/ 71791 h 71790"/>
                  <a:gd name="connsiteX6" fmla="*/ 16426 w 56574"/>
                  <a:gd name="connsiteY6" fmla="*/ 63334 h 71790"/>
                  <a:gd name="connsiteX7" fmla="*/ 16426 w 56574"/>
                  <a:gd name="connsiteY7" fmla="*/ 71118 h 71790"/>
                  <a:gd name="connsiteX8" fmla="*/ 0 w 56574"/>
                  <a:gd name="connsiteY8" fmla="*/ 71118 h 71790"/>
                  <a:gd name="connsiteX9" fmla="*/ 0 w 56574"/>
                  <a:gd name="connsiteY9" fmla="*/ 0 h 71790"/>
                  <a:gd name="connsiteX10" fmla="*/ 16426 w 56574"/>
                  <a:gd name="connsiteY10" fmla="*/ 0 h 71790"/>
                  <a:gd name="connsiteX11" fmla="*/ 16426 w 56574"/>
                  <a:gd name="connsiteY11" fmla="*/ 24507 h 71790"/>
                  <a:gd name="connsiteX12" fmla="*/ 36310 w 56574"/>
                  <a:gd name="connsiteY12" fmla="*/ 54153 h 71790"/>
                  <a:gd name="connsiteX13" fmla="*/ 39864 w 56574"/>
                  <a:gd name="connsiteY13" fmla="*/ 44401 h 71790"/>
                  <a:gd name="connsiteX14" fmla="*/ 36310 w 56574"/>
                  <a:gd name="connsiteY14" fmla="*/ 34598 h 71790"/>
                  <a:gd name="connsiteX15" fmla="*/ 28145 w 56574"/>
                  <a:gd name="connsiteY15" fmla="*/ 31138 h 71790"/>
                  <a:gd name="connsiteX16" fmla="*/ 19980 w 56574"/>
                  <a:gd name="connsiteY16" fmla="*/ 34548 h 71790"/>
                  <a:gd name="connsiteX17" fmla="*/ 16426 w 56574"/>
                  <a:gd name="connsiteY17" fmla="*/ 44305 h 71790"/>
                  <a:gd name="connsiteX18" fmla="*/ 19980 w 56574"/>
                  <a:gd name="connsiteY18" fmla="*/ 54108 h 71790"/>
                  <a:gd name="connsiteX19" fmla="*/ 28145 w 56574"/>
                  <a:gd name="connsiteY19" fmla="*/ 57567 h 71790"/>
                  <a:gd name="connsiteX20" fmla="*/ 36310 w 56574"/>
                  <a:gd name="connsiteY20" fmla="*/ 54153 h 7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574" h="71790">
                    <a:moveTo>
                      <a:pt x="16426" y="24507"/>
                    </a:moveTo>
                    <a:cubicBezTo>
                      <a:pt x="20076" y="19445"/>
                      <a:pt x="25309" y="16915"/>
                      <a:pt x="32129" y="16915"/>
                    </a:cubicBezTo>
                    <a:cubicBezTo>
                      <a:pt x="38950" y="16915"/>
                      <a:pt x="44731" y="19496"/>
                      <a:pt x="49470" y="24653"/>
                    </a:cubicBezTo>
                    <a:cubicBezTo>
                      <a:pt x="54205" y="29811"/>
                      <a:pt x="56574" y="36392"/>
                      <a:pt x="56574" y="44401"/>
                    </a:cubicBezTo>
                    <a:cubicBezTo>
                      <a:pt x="56574" y="52410"/>
                      <a:pt x="54205" y="58977"/>
                      <a:pt x="49470" y="64103"/>
                    </a:cubicBezTo>
                    <a:cubicBezTo>
                      <a:pt x="44731" y="69228"/>
                      <a:pt x="39000" y="71791"/>
                      <a:pt x="32271" y="71791"/>
                    </a:cubicBezTo>
                    <a:cubicBezTo>
                      <a:pt x="25552" y="71791"/>
                      <a:pt x="20264" y="68977"/>
                      <a:pt x="16426" y="63334"/>
                    </a:cubicBezTo>
                    <a:lnTo>
                      <a:pt x="16426" y="71118"/>
                    </a:lnTo>
                    <a:lnTo>
                      <a:pt x="0" y="71118"/>
                    </a:lnTo>
                    <a:lnTo>
                      <a:pt x="0" y="0"/>
                    </a:lnTo>
                    <a:lnTo>
                      <a:pt x="16426" y="0"/>
                    </a:lnTo>
                    <a:lnTo>
                      <a:pt x="16426" y="24507"/>
                    </a:lnTo>
                    <a:close/>
                    <a:moveTo>
                      <a:pt x="36310" y="54153"/>
                    </a:moveTo>
                    <a:cubicBezTo>
                      <a:pt x="38675" y="51883"/>
                      <a:pt x="39864" y="48630"/>
                      <a:pt x="39864" y="44401"/>
                    </a:cubicBezTo>
                    <a:cubicBezTo>
                      <a:pt x="39864" y="40172"/>
                      <a:pt x="38675" y="36905"/>
                      <a:pt x="36310" y="34598"/>
                    </a:cubicBezTo>
                    <a:cubicBezTo>
                      <a:pt x="33941" y="32292"/>
                      <a:pt x="31219" y="31138"/>
                      <a:pt x="28145" y="31138"/>
                    </a:cubicBezTo>
                    <a:cubicBezTo>
                      <a:pt x="25071" y="31138"/>
                      <a:pt x="22350" y="32278"/>
                      <a:pt x="19980" y="34548"/>
                    </a:cubicBezTo>
                    <a:cubicBezTo>
                      <a:pt x="17606" y="36827"/>
                      <a:pt x="16426" y="40076"/>
                      <a:pt x="16426" y="44305"/>
                    </a:cubicBezTo>
                    <a:cubicBezTo>
                      <a:pt x="16426" y="48533"/>
                      <a:pt x="17606" y="51801"/>
                      <a:pt x="19980" y="54108"/>
                    </a:cubicBezTo>
                    <a:cubicBezTo>
                      <a:pt x="22350" y="56414"/>
                      <a:pt x="25071" y="57567"/>
                      <a:pt x="28145" y="57567"/>
                    </a:cubicBezTo>
                    <a:cubicBezTo>
                      <a:pt x="31219" y="57567"/>
                      <a:pt x="33941" y="56428"/>
                      <a:pt x="36310" y="54153"/>
                    </a:cubicBezTo>
                    <a:close/>
                  </a:path>
                </a:pathLst>
              </a:custGeom>
              <a:solidFill>
                <a:srgbClr val="33323B"/>
              </a:solidFill>
              <a:ln w="4574"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537ECEC-4651-9141-931F-25061FD2654C}"/>
                  </a:ext>
                </a:extLst>
              </p:cNvPr>
              <p:cNvSpPr/>
              <p:nvPr/>
            </p:nvSpPr>
            <p:spPr>
              <a:xfrm>
                <a:off x="5861179" y="2825073"/>
                <a:ext cx="54081" cy="54876"/>
              </a:xfrm>
              <a:custGeom>
                <a:avLst/>
                <a:gdLst>
                  <a:gd name="connsiteX0" fmla="*/ 26704 w 54081"/>
                  <a:gd name="connsiteY0" fmla="*/ 54876 h 54876"/>
                  <a:gd name="connsiteX1" fmla="*/ 7493 w 54081"/>
                  <a:gd name="connsiteY1" fmla="*/ 47330 h 54876"/>
                  <a:gd name="connsiteX2" fmla="*/ 0 w 54081"/>
                  <a:gd name="connsiteY2" fmla="*/ 27294 h 54876"/>
                  <a:gd name="connsiteX3" fmla="*/ 7447 w 54081"/>
                  <a:gd name="connsiteY3" fmla="*/ 7400 h 54876"/>
                  <a:gd name="connsiteX4" fmla="*/ 26704 w 54081"/>
                  <a:gd name="connsiteY4" fmla="*/ 0 h 54876"/>
                  <a:gd name="connsiteX5" fmla="*/ 46300 w 54081"/>
                  <a:gd name="connsiteY5" fmla="*/ 7304 h 54876"/>
                  <a:gd name="connsiteX6" fmla="*/ 54081 w 54081"/>
                  <a:gd name="connsiteY6" fmla="*/ 27582 h 54876"/>
                  <a:gd name="connsiteX7" fmla="*/ 53697 w 54081"/>
                  <a:gd name="connsiteY7" fmla="*/ 32772 h 54876"/>
                  <a:gd name="connsiteX8" fmla="*/ 16815 w 54081"/>
                  <a:gd name="connsiteY8" fmla="*/ 32772 h 54876"/>
                  <a:gd name="connsiteX9" fmla="*/ 19980 w 54081"/>
                  <a:gd name="connsiteY9" fmla="*/ 38584 h 54876"/>
                  <a:gd name="connsiteX10" fmla="*/ 25794 w 54081"/>
                  <a:gd name="connsiteY10" fmla="*/ 40845 h 54876"/>
                  <a:gd name="connsiteX11" fmla="*/ 30451 w 54081"/>
                  <a:gd name="connsiteY11" fmla="*/ 40223 h 54876"/>
                  <a:gd name="connsiteX12" fmla="*/ 32710 w 54081"/>
                  <a:gd name="connsiteY12" fmla="*/ 38969 h 54876"/>
                  <a:gd name="connsiteX13" fmla="*/ 34581 w 54081"/>
                  <a:gd name="connsiteY13" fmla="*/ 36905 h 54876"/>
                  <a:gd name="connsiteX14" fmla="*/ 52357 w 54081"/>
                  <a:gd name="connsiteY14" fmla="*/ 36905 h 54876"/>
                  <a:gd name="connsiteX15" fmla="*/ 43131 w 54081"/>
                  <a:gd name="connsiteY15" fmla="*/ 49929 h 54876"/>
                  <a:gd name="connsiteX16" fmla="*/ 26704 w 54081"/>
                  <a:gd name="connsiteY16" fmla="*/ 54876 h 54876"/>
                  <a:gd name="connsiteX17" fmla="*/ 33717 w 54081"/>
                  <a:gd name="connsiteY17" fmla="*/ 16388 h 54876"/>
                  <a:gd name="connsiteX18" fmla="*/ 26901 w 54081"/>
                  <a:gd name="connsiteY18" fmla="*/ 14031 h 54876"/>
                  <a:gd name="connsiteX19" fmla="*/ 20269 w 54081"/>
                  <a:gd name="connsiteY19" fmla="*/ 16388 h 54876"/>
                  <a:gd name="connsiteX20" fmla="*/ 16911 w 54081"/>
                  <a:gd name="connsiteY20" fmla="*/ 22489 h 54876"/>
                  <a:gd name="connsiteX21" fmla="*/ 36983 w 54081"/>
                  <a:gd name="connsiteY21" fmla="*/ 22489 h 54876"/>
                  <a:gd name="connsiteX22" fmla="*/ 33717 w 54081"/>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4" y="54876"/>
                    </a:moveTo>
                    <a:cubicBezTo>
                      <a:pt x="18892" y="54876"/>
                      <a:pt x="12488" y="52364"/>
                      <a:pt x="7493" y="47330"/>
                    </a:cubicBezTo>
                    <a:cubicBezTo>
                      <a:pt x="2498" y="42305"/>
                      <a:pt x="0" y="35623"/>
                      <a:pt x="0" y="27294"/>
                    </a:cubicBezTo>
                    <a:cubicBezTo>
                      <a:pt x="0" y="18965"/>
                      <a:pt x="2484" y="12334"/>
                      <a:pt x="7447" y="7400"/>
                    </a:cubicBezTo>
                    <a:cubicBezTo>
                      <a:pt x="12410" y="2471"/>
                      <a:pt x="18828" y="0"/>
                      <a:pt x="26704" y="0"/>
                    </a:cubicBezTo>
                    <a:cubicBezTo>
                      <a:pt x="34581" y="0"/>
                      <a:pt x="41113" y="2435"/>
                      <a:pt x="46300" y="7304"/>
                    </a:cubicBezTo>
                    <a:cubicBezTo>
                      <a:pt x="51492" y="12173"/>
                      <a:pt x="54081" y="18933"/>
                      <a:pt x="54081" y="27582"/>
                    </a:cubicBezTo>
                    <a:cubicBezTo>
                      <a:pt x="54081" y="29440"/>
                      <a:pt x="53953" y="31170"/>
                      <a:pt x="53697" y="32772"/>
                    </a:cubicBezTo>
                    <a:lnTo>
                      <a:pt x="16815" y="32772"/>
                    </a:lnTo>
                    <a:cubicBezTo>
                      <a:pt x="17131" y="35143"/>
                      <a:pt x="18187" y="37083"/>
                      <a:pt x="19980" y="38584"/>
                    </a:cubicBezTo>
                    <a:cubicBezTo>
                      <a:pt x="21773" y="40090"/>
                      <a:pt x="23713" y="40845"/>
                      <a:pt x="25794" y="40845"/>
                    </a:cubicBezTo>
                    <a:cubicBezTo>
                      <a:pt x="27871" y="40845"/>
                      <a:pt x="29426" y="40634"/>
                      <a:pt x="30451" y="40223"/>
                    </a:cubicBezTo>
                    <a:cubicBezTo>
                      <a:pt x="31475" y="39806"/>
                      <a:pt x="32230" y="39390"/>
                      <a:pt x="32710" y="38969"/>
                    </a:cubicBezTo>
                    <a:cubicBezTo>
                      <a:pt x="33191" y="38552"/>
                      <a:pt x="33813" y="37866"/>
                      <a:pt x="34581" y="36905"/>
                    </a:cubicBezTo>
                    <a:lnTo>
                      <a:pt x="52357" y="36905"/>
                    </a:lnTo>
                    <a:cubicBezTo>
                      <a:pt x="50820" y="42287"/>
                      <a:pt x="47741" y="46630"/>
                      <a:pt x="43131" y="49929"/>
                    </a:cubicBezTo>
                    <a:cubicBezTo>
                      <a:pt x="38520" y="53224"/>
                      <a:pt x="33044" y="54876"/>
                      <a:pt x="26704" y="54876"/>
                    </a:cubicBezTo>
                    <a:close/>
                    <a:moveTo>
                      <a:pt x="33717" y="16388"/>
                    </a:moveTo>
                    <a:cubicBezTo>
                      <a:pt x="31796" y="14819"/>
                      <a:pt x="29522" y="14031"/>
                      <a:pt x="26901" y="14031"/>
                    </a:cubicBezTo>
                    <a:cubicBezTo>
                      <a:pt x="24271" y="14031"/>
                      <a:pt x="22062" y="14819"/>
                      <a:pt x="20269" y="16388"/>
                    </a:cubicBezTo>
                    <a:cubicBezTo>
                      <a:pt x="18475" y="17953"/>
                      <a:pt x="17355" y="19990"/>
                      <a:pt x="16911" y="22489"/>
                    </a:cubicBezTo>
                    <a:lnTo>
                      <a:pt x="36983" y="22489"/>
                    </a:lnTo>
                    <a:cubicBezTo>
                      <a:pt x="36727" y="19990"/>
                      <a:pt x="35638" y="17953"/>
                      <a:pt x="33717" y="16388"/>
                    </a:cubicBezTo>
                    <a:close/>
                  </a:path>
                </a:pathLst>
              </a:custGeom>
              <a:solidFill>
                <a:srgbClr val="33323B"/>
              </a:solidFill>
              <a:ln w="4574"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2EAB18A9-CBCB-4E2C-1764-99752EE452A9}"/>
                  </a:ext>
                </a:extLst>
              </p:cNvPr>
              <p:cNvSpPr/>
              <p:nvPr/>
            </p:nvSpPr>
            <p:spPr>
              <a:xfrm>
                <a:off x="5925831" y="2825073"/>
                <a:ext cx="31790" cy="54203"/>
              </a:xfrm>
              <a:custGeom>
                <a:avLst/>
                <a:gdLst>
                  <a:gd name="connsiteX0" fmla="*/ 16421 w 31790"/>
                  <a:gd name="connsiteY0" fmla="*/ 581 h 54203"/>
                  <a:gd name="connsiteX1" fmla="*/ 16421 w 31790"/>
                  <a:gd name="connsiteY1" fmla="*/ 10572 h 54203"/>
                  <a:gd name="connsiteX2" fmla="*/ 31791 w 31790"/>
                  <a:gd name="connsiteY2" fmla="*/ 0 h 54203"/>
                  <a:gd name="connsiteX3" fmla="*/ 31791 w 31790"/>
                  <a:gd name="connsiteY3" fmla="*/ 16722 h 54203"/>
                  <a:gd name="connsiteX4" fmla="*/ 27756 w 31790"/>
                  <a:gd name="connsiteY4" fmla="*/ 16722 h 54203"/>
                  <a:gd name="connsiteX5" fmla="*/ 19258 w 31790"/>
                  <a:gd name="connsiteY5" fmla="*/ 19413 h 54203"/>
                  <a:gd name="connsiteX6" fmla="*/ 16421 w 31790"/>
                  <a:gd name="connsiteY6" fmla="*/ 28832 h 54203"/>
                  <a:gd name="connsiteX7" fmla="*/ 16421 w 31790"/>
                  <a:gd name="connsiteY7" fmla="*/ 54204 h 54203"/>
                  <a:gd name="connsiteX8" fmla="*/ 0 w 31790"/>
                  <a:gd name="connsiteY8" fmla="*/ 54204 h 54203"/>
                  <a:gd name="connsiteX9" fmla="*/ 0 w 31790"/>
                  <a:gd name="connsiteY9" fmla="*/ 581 h 54203"/>
                  <a:gd name="connsiteX10" fmla="*/ 16421 w 31790"/>
                  <a:gd name="connsiteY10"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0" h="54203">
                    <a:moveTo>
                      <a:pt x="16421" y="581"/>
                    </a:moveTo>
                    <a:lnTo>
                      <a:pt x="16421" y="10572"/>
                    </a:lnTo>
                    <a:cubicBezTo>
                      <a:pt x="20264" y="3524"/>
                      <a:pt x="25387" y="0"/>
                      <a:pt x="31791" y="0"/>
                    </a:cubicBezTo>
                    <a:lnTo>
                      <a:pt x="31791" y="16722"/>
                    </a:lnTo>
                    <a:lnTo>
                      <a:pt x="27756" y="16722"/>
                    </a:lnTo>
                    <a:cubicBezTo>
                      <a:pt x="23978" y="16722"/>
                      <a:pt x="21147" y="17619"/>
                      <a:pt x="19258" y="19413"/>
                    </a:cubicBezTo>
                    <a:cubicBezTo>
                      <a:pt x="17368" y="21207"/>
                      <a:pt x="16421" y="24347"/>
                      <a:pt x="16421" y="28832"/>
                    </a:cubicBezTo>
                    <a:lnTo>
                      <a:pt x="16421" y="54204"/>
                    </a:lnTo>
                    <a:lnTo>
                      <a:pt x="0" y="54204"/>
                    </a:lnTo>
                    <a:lnTo>
                      <a:pt x="0" y="581"/>
                    </a:lnTo>
                    <a:lnTo>
                      <a:pt x="16421" y="581"/>
                    </a:lnTo>
                    <a:close/>
                  </a:path>
                </a:pathLst>
              </a:custGeom>
              <a:solidFill>
                <a:srgbClr val="33323B"/>
              </a:solidFill>
              <a:ln w="4574"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CCD55C54-9634-028A-2C35-B358F147550F}"/>
                  </a:ext>
                </a:extLst>
              </p:cNvPr>
              <p:cNvSpPr/>
              <p:nvPr/>
            </p:nvSpPr>
            <p:spPr>
              <a:xfrm>
                <a:off x="5966556" y="2825073"/>
                <a:ext cx="53312" cy="54203"/>
              </a:xfrm>
              <a:custGeom>
                <a:avLst/>
                <a:gdLst>
                  <a:gd name="connsiteX0" fmla="*/ 16426 w 53312"/>
                  <a:gd name="connsiteY0" fmla="*/ 581 h 54203"/>
                  <a:gd name="connsiteX1" fmla="*/ 16426 w 53312"/>
                  <a:gd name="connsiteY1" fmla="*/ 8457 h 54203"/>
                  <a:gd name="connsiteX2" fmla="*/ 32660 w 53312"/>
                  <a:gd name="connsiteY2" fmla="*/ 0 h 54203"/>
                  <a:gd name="connsiteX3" fmla="*/ 47599 w 53312"/>
                  <a:gd name="connsiteY3" fmla="*/ 6151 h 54203"/>
                  <a:gd name="connsiteX4" fmla="*/ 53313 w 53312"/>
                  <a:gd name="connsiteY4" fmla="*/ 22873 h 54203"/>
                  <a:gd name="connsiteX5" fmla="*/ 53313 w 53312"/>
                  <a:gd name="connsiteY5" fmla="*/ 54204 h 54203"/>
                  <a:gd name="connsiteX6" fmla="*/ 36982 w 53312"/>
                  <a:gd name="connsiteY6" fmla="*/ 54204 h 54203"/>
                  <a:gd name="connsiteX7" fmla="*/ 36982 w 53312"/>
                  <a:gd name="connsiteY7" fmla="*/ 25084 h 54203"/>
                  <a:gd name="connsiteX8" fmla="*/ 34247 w 53312"/>
                  <a:gd name="connsiteY8" fmla="*/ 17057 h 54203"/>
                  <a:gd name="connsiteX9" fmla="*/ 26704 w 53312"/>
                  <a:gd name="connsiteY9" fmla="*/ 14224 h 54203"/>
                  <a:gd name="connsiteX10" fmla="*/ 19166 w 53312"/>
                  <a:gd name="connsiteY10" fmla="*/ 17057 h 54203"/>
                  <a:gd name="connsiteX11" fmla="*/ 16426 w 53312"/>
                  <a:gd name="connsiteY11" fmla="*/ 25084 h 54203"/>
                  <a:gd name="connsiteX12" fmla="*/ 16426 w 53312"/>
                  <a:gd name="connsiteY12" fmla="*/ 54204 h 54203"/>
                  <a:gd name="connsiteX13" fmla="*/ 0 w 53312"/>
                  <a:gd name="connsiteY13" fmla="*/ 54204 h 54203"/>
                  <a:gd name="connsiteX14" fmla="*/ 0 w 53312"/>
                  <a:gd name="connsiteY14" fmla="*/ 581 h 54203"/>
                  <a:gd name="connsiteX15" fmla="*/ 16426 w 53312"/>
                  <a:gd name="connsiteY15"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203">
                    <a:moveTo>
                      <a:pt x="16426" y="581"/>
                    </a:moveTo>
                    <a:lnTo>
                      <a:pt x="16426" y="8457"/>
                    </a:lnTo>
                    <a:cubicBezTo>
                      <a:pt x="19820" y="2824"/>
                      <a:pt x="25231" y="0"/>
                      <a:pt x="32660" y="0"/>
                    </a:cubicBezTo>
                    <a:cubicBezTo>
                      <a:pt x="38808" y="0"/>
                      <a:pt x="43789" y="2050"/>
                      <a:pt x="47599" y="6151"/>
                    </a:cubicBezTo>
                    <a:cubicBezTo>
                      <a:pt x="51410" y="10251"/>
                      <a:pt x="53313" y="15830"/>
                      <a:pt x="53313" y="22873"/>
                    </a:cubicBezTo>
                    <a:lnTo>
                      <a:pt x="53313" y="54204"/>
                    </a:lnTo>
                    <a:lnTo>
                      <a:pt x="36982" y="54204"/>
                    </a:lnTo>
                    <a:lnTo>
                      <a:pt x="36982" y="25084"/>
                    </a:lnTo>
                    <a:cubicBezTo>
                      <a:pt x="36982" y="21624"/>
                      <a:pt x="36072" y="18947"/>
                      <a:pt x="34247" y="17057"/>
                    </a:cubicBezTo>
                    <a:cubicBezTo>
                      <a:pt x="32422" y="15171"/>
                      <a:pt x="29906" y="14224"/>
                      <a:pt x="26704" y="14224"/>
                    </a:cubicBezTo>
                    <a:cubicBezTo>
                      <a:pt x="23502" y="14224"/>
                      <a:pt x="20991" y="15171"/>
                      <a:pt x="19166" y="17057"/>
                    </a:cubicBezTo>
                    <a:cubicBezTo>
                      <a:pt x="17341" y="18947"/>
                      <a:pt x="16426" y="21624"/>
                      <a:pt x="16426" y="25084"/>
                    </a:cubicBezTo>
                    <a:lnTo>
                      <a:pt x="16426" y="54204"/>
                    </a:lnTo>
                    <a:lnTo>
                      <a:pt x="0" y="54204"/>
                    </a:lnTo>
                    <a:lnTo>
                      <a:pt x="0" y="581"/>
                    </a:lnTo>
                    <a:lnTo>
                      <a:pt x="16426" y="581"/>
                    </a:lnTo>
                    <a:close/>
                  </a:path>
                </a:pathLst>
              </a:custGeom>
              <a:solidFill>
                <a:srgbClr val="33323B"/>
              </a:solidFill>
              <a:ln w="4574"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CCD53109-DAFB-EA33-5F15-AFB9947D574A}"/>
                  </a:ext>
                </a:extLst>
              </p:cNvPr>
              <p:cNvSpPr/>
              <p:nvPr/>
            </p:nvSpPr>
            <p:spPr>
              <a:xfrm>
                <a:off x="6029858" y="2825073"/>
                <a:ext cx="54081" cy="54876"/>
              </a:xfrm>
              <a:custGeom>
                <a:avLst/>
                <a:gdLst>
                  <a:gd name="connsiteX0" fmla="*/ 26704 w 54081"/>
                  <a:gd name="connsiteY0" fmla="*/ 54876 h 54876"/>
                  <a:gd name="connsiteX1" fmla="*/ 7493 w 54081"/>
                  <a:gd name="connsiteY1" fmla="*/ 47330 h 54876"/>
                  <a:gd name="connsiteX2" fmla="*/ 0 w 54081"/>
                  <a:gd name="connsiteY2" fmla="*/ 27294 h 54876"/>
                  <a:gd name="connsiteX3" fmla="*/ 7442 w 54081"/>
                  <a:gd name="connsiteY3" fmla="*/ 7400 h 54876"/>
                  <a:gd name="connsiteX4" fmla="*/ 26704 w 54081"/>
                  <a:gd name="connsiteY4" fmla="*/ 0 h 54876"/>
                  <a:gd name="connsiteX5" fmla="*/ 46300 w 54081"/>
                  <a:gd name="connsiteY5" fmla="*/ 7304 h 54876"/>
                  <a:gd name="connsiteX6" fmla="*/ 54081 w 54081"/>
                  <a:gd name="connsiteY6" fmla="*/ 27582 h 54876"/>
                  <a:gd name="connsiteX7" fmla="*/ 53697 w 54081"/>
                  <a:gd name="connsiteY7" fmla="*/ 32772 h 54876"/>
                  <a:gd name="connsiteX8" fmla="*/ 16810 w 54081"/>
                  <a:gd name="connsiteY8" fmla="*/ 32772 h 54876"/>
                  <a:gd name="connsiteX9" fmla="*/ 19980 w 54081"/>
                  <a:gd name="connsiteY9" fmla="*/ 38584 h 54876"/>
                  <a:gd name="connsiteX10" fmla="*/ 25790 w 54081"/>
                  <a:gd name="connsiteY10" fmla="*/ 40845 h 54876"/>
                  <a:gd name="connsiteX11" fmla="*/ 30451 w 54081"/>
                  <a:gd name="connsiteY11" fmla="*/ 40223 h 54876"/>
                  <a:gd name="connsiteX12" fmla="*/ 32706 w 54081"/>
                  <a:gd name="connsiteY12" fmla="*/ 38969 h 54876"/>
                  <a:gd name="connsiteX13" fmla="*/ 34581 w 54081"/>
                  <a:gd name="connsiteY13" fmla="*/ 36905 h 54876"/>
                  <a:gd name="connsiteX14" fmla="*/ 52352 w 54081"/>
                  <a:gd name="connsiteY14" fmla="*/ 36905 h 54876"/>
                  <a:gd name="connsiteX15" fmla="*/ 43131 w 54081"/>
                  <a:gd name="connsiteY15" fmla="*/ 49929 h 54876"/>
                  <a:gd name="connsiteX16" fmla="*/ 26704 w 54081"/>
                  <a:gd name="connsiteY16" fmla="*/ 54876 h 54876"/>
                  <a:gd name="connsiteX17" fmla="*/ 33717 w 54081"/>
                  <a:gd name="connsiteY17" fmla="*/ 16388 h 54876"/>
                  <a:gd name="connsiteX18" fmla="*/ 26897 w 54081"/>
                  <a:gd name="connsiteY18" fmla="*/ 14031 h 54876"/>
                  <a:gd name="connsiteX19" fmla="*/ 20268 w 54081"/>
                  <a:gd name="connsiteY19" fmla="*/ 16388 h 54876"/>
                  <a:gd name="connsiteX20" fmla="*/ 16906 w 54081"/>
                  <a:gd name="connsiteY20" fmla="*/ 22489 h 54876"/>
                  <a:gd name="connsiteX21" fmla="*/ 36982 w 54081"/>
                  <a:gd name="connsiteY21" fmla="*/ 22489 h 54876"/>
                  <a:gd name="connsiteX22" fmla="*/ 33717 w 54081"/>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4" y="54876"/>
                    </a:moveTo>
                    <a:cubicBezTo>
                      <a:pt x="18892" y="54876"/>
                      <a:pt x="12488" y="52364"/>
                      <a:pt x="7493" y="47330"/>
                    </a:cubicBezTo>
                    <a:cubicBezTo>
                      <a:pt x="2497" y="42305"/>
                      <a:pt x="0" y="35623"/>
                      <a:pt x="0" y="27294"/>
                    </a:cubicBezTo>
                    <a:cubicBezTo>
                      <a:pt x="0" y="18965"/>
                      <a:pt x="2479" y="12334"/>
                      <a:pt x="7442" y="7400"/>
                    </a:cubicBezTo>
                    <a:cubicBezTo>
                      <a:pt x="12405" y="2471"/>
                      <a:pt x="18827" y="0"/>
                      <a:pt x="26704" y="0"/>
                    </a:cubicBezTo>
                    <a:cubicBezTo>
                      <a:pt x="34581" y="0"/>
                      <a:pt x="41113" y="2435"/>
                      <a:pt x="46300" y="7304"/>
                    </a:cubicBezTo>
                    <a:cubicBezTo>
                      <a:pt x="51487" y="12173"/>
                      <a:pt x="54081" y="18933"/>
                      <a:pt x="54081" y="27582"/>
                    </a:cubicBezTo>
                    <a:cubicBezTo>
                      <a:pt x="54081" y="29440"/>
                      <a:pt x="53953" y="31170"/>
                      <a:pt x="53697" y="32772"/>
                    </a:cubicBezTo>
                    <a:lnTo>
                      <a:pt x="16810" y="32772"/>
                    </a:lnTo>
                    <a:cubicBezTo>
                      <a:pt x="17130" y="35143"/>
                      <a:pt x="18187" y="37083"/>
                      <a:pt x="19980" y="38584"/>
                    </a:cubicBezTo>
                    <a:cubicBezTo>
                      <a:pt x="21769" y="40090"/>
                      <a:pt x="23708" y="40845"/>
                      <a:pt x="25790" y="40845"/>
                    </a:cubicBezTo>
                    <a:cubicBezTo>
                      <a:pt x="27871" y="40845"/>
                      <a:pt x="29426" y="40634"/>
                      <a:pt x="30451" y="40223"/>
                    </a:cubicBezTo>
                    <a:cubicBezTo>
                      <a:pt x="31475" y="39806"/>
                      <a:pt x="32225" y="39390"/>
                      <a:pt x="32706" y="38969"/>
                    </a:cubicBezTo>
                    <a:cubicBezTo>
                      <a:pt x="33191" y="38552"/>
                      <a:pt x="33813" y="37866"/>
                      <a:pt x="34581" y="36905"/>
                    </a:cubicBezTo>
                    <a:lnTo>
                      <a:pt x="52352" y="36905"/>
                    </a:lnTo>
                    <a:cubicBezTo>
                      <a:pt x="50815" y="42287"/>
                      <a:pt x="47741" y="46630"/>
                      <a:pt x="43131" y="49929"/>
                    </a:cubicBezTo>
                    <a:cubicBezTo>
                      <a:pt x="38519" y="53224"/>
                      <a:pt x="33044" y="54876"/>
                      <a:pt x="26704" y="54876"/>
                    </a:cubicBezTo>
                    <a:close/>
                    <a:moveTo>
                      <a:pt x="33717" y="16388"/>
                    </a:moveTo>
                    <a:cubicBezTo>
                      <a:pt x="31795" y="14819"/>
                      <a:pt x="29522" y="14031"/>
                      <a:pt x="26897" y="14031"/>
                    </a:cubicBezTo>
                    <a:cubicBezTo>
                      <a:pt x="24271" y="14031"/>
                      <a:pt x="22057" y="14819"/>
                      <a:pt x="20268" y="16388"/>
                    </a:cubicBezTo>
                    <a:cubicBezTo>
                      <a:pt x="18475" y="17953"/>
                      <a:pt x="17355" y="19990"/>
                      <a:pt x="16906" y="22489"/>
                    </a:cubicBezTo>
                    <a:lnTo>
                      <a:pt x="36982" y="22489"/>
                    </a:lnTo>
                    <a:cubicBezTo>
                      <a:pt x="36726" y="19990"/>
                      <a:pt x="35638" y="17953"/>
                      <a:pt x="33717" y="16388"/>
                    </a:cubicBezTo>
                    <a:close/>
                  </a:path>
                </a:pathLst>
              </a:custGeom>
              <a:solidFill>
                <a:srgbClr val="33323B"/>
              </a:solidFill>
              <a:ln w="4574"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F38E50C-C52D-9021-F53F-5AE1A0A3A3B0}"/>
                  </a:ext>
                </a:extLst>
              </p:cNvPr>
              <p:cNvSpPr/>
              <p:nvPr/>
            </p:nvSpPr>
            <p:spPr>
              <a:xfrm>
                <a:off x="6090856" y="2812579"/>
                <a:ext cx="32275" cy="66697"/>
              </a:xfrm>
              <a:custGeom>
                <a:avLst/>
                <a:gdLst>
                  <a:gd name="connsiteX0" fmla="*/ 26416 w 32275"/>
                  <a:gd name="connsiteY0" fmla="*/ 52762 h 66697"/>
                  <a:gd name="connsiteX1" fmla="*/ 32276 w 32275"/>
                  <a:gd name="connsiteY1" fmla="*/ 52762 h 66697"/>
                  <a:gd name="connsiteX2" fmla="*/ 32276 w 32275"/>
                  <a:gd name="connsiteY2" fmla="*/ 66697 h 66697"/>
                  <a:gd name="connsiteX3" fmla="*/ 23919 w 32275"/>
                  <a:gd name="connsiteY3" fmla="*/ 66697 h 66697"/>
                  <a:gd name="connsiteX4" fmla="*/ 9940 w 32275"/>
                  <a:gd name="connsiteY4" fmla="*/ 62707 h 66697"/>
                  <a:gd name="connsiteX5" fmla="*/ 4995 w 32275"/>
                  <a:gd name="connsiteY5" fmla="*/ 49014 h 66697"/>
                  <a:gd name="connsiteX6" fmla="*/ 4995 w 32275"/>
                  <a:gd name="connsiteY6" fmla="*/ 26717 h 66697"/>
                  <a:gd name="connsiteX7" fmla="*/ 0 w 32275"/>
                  <a:gd name="connsiteY7" fmla="*/ 26717 h 66697"/>
                  <a:gd name="connsiteX8" fmla="*/ 0 w 32275"/>
                  <a:gd name="connsiteY8" fmla="*/ 13075 h 66697"/>
                  <a:gd name="connsiteX9" fmla="*/ 4995 w 32275"/>
                  <a:gd name="connsiteY9" fmla="*/ 13075 h 66697"/>
                  <a:gd name="connsiteX10" fmla="*/ 4995 w 32275"/>
                  <a:gd name="connsiteY10" fmla="*/ 0 h 66697"/>
                  <a:gd name="connsiteX11" fmla="*/ 21421 w 32275"/>
                  <a:gd name="connsiteY11" fmla="*/ 0 h 66697"/>
                  <a:gd name="connsiteX12" fmla="*/ 21421 w 32275"/>
                  <a:gd name="connsiteY12" fmla="*/ 13075 h 66697"/>
                  <a:gd name="connsiteX13" fmla="*/ 32180 w 32275"/>
                  <a:gd name="connsiteY13" fmla="*/ 13075 h 66697"/>
                  <a:gd name="connsiteX14" fmla="*/ 32180 w 32275"/>
                  <a:gd name="connsiteY14" fmla="*/ 26717 h 66697"/>
                  <a:gd name="connsiteX15" fmla="*/ 21421 w 32275"/>
                  <a:gd name="connsiteY15" fmla="*/ 26717 h 66697"/>
                  <a:gd name="connsiteX16" fmla="*/ 21421 w 32275"/>
                  <a:gd name="connsiteY16" fmla="*/ 49014 h 66697"/>
                  <a:gd name="connsiteX17" fmla="*/ 26416 w 32275"/>
                  <a:gd name="connsiteY17" fmla="*/ 52762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697">
                    <a:moveTo>
                      <a:pt x="26416" y="52762"/>
                    </a:moveTo>
                    <a:lnTo>
                      <a:pt x="32276" y="52762"/>
                    </a:lnTo>
                    <a:lnTo>
                      <a:pt x="32276" y="66697"/>
                    </a:lnTo>
                    <a:lnTo>
                      <a:pt x="23919" y="66697"/>
                    </a:lnTo>
                    <a:cubicBezTo>
                      <a:pt x="17899" y="66697"/>
                      <a:pt x="13238" y="65366"/>
                      <a:pt x="9940" y="62707"/>
                    </a:cubicBezTo>
                    <a:cubicBezTo>
                      <a:pt x="6642" y="60052"/>
                      <a:pt x="4995" y="55485"/>
                      <a:pt x="4995" y="49014"/>
                    </a:cubicBezTo>
                    <a:lnTo>
                      <a:pt x="4995" y="26717"/>
                    </a:lnTo>
                    <a:lnTo>
                      <a:pt x="0" y="26717"/>
                    </a:lnTo>
                    <a:lnTo>
                      <a:pt x="0" y="13075"/>
                    </a:lnTo>
                    <a:lnTo>
                      <a:pt x="4995" y="13075"/>
                    </a:lnTo>
                    <a:lnTo>
                      <a:pt x="4995" y="0"/>
                    </a:lnTo>
                    <a:lnTo>
                      <a:pt x="21421" y="0"/>
                    </a:lnTo>
                    <a:lnTo>
                      <a:pt x="21421" y="13075"/>
                    </a:lnTo>
                    <a:lnTo>
                      <a:pt x="32180" y="13075"/>
                    </a:lnTo>
                    <a:lnTo>
                      <a:pt x="32180" y="26717"/>
                    </a:lnTo>
                    <a:lnTo>
                      <a:pt x="21421" y="26717"/>
                    </a:lnTo>
                    <a:lnTo>
                      <a:pt x="21421" y="49014"/>
                    </a:lnTo>
                    <a:cubicBezTo>
                      <a:pt x="21421" y="51513"/>
                      <a:pt x="23086" y="52762"/>
                      <a:pt x="26416" y="52762"/>
                    </a:cubicBezTo>
                    <a:close/>
                  </a:path>
                </a:pathLst>
              </a:custGeom>
              <a:solidFill>
                <a:srgbClr val="33323B"/>
              </a:solidFill>
              <a:ln w="4574"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5DCE8F97-D505-AE68-B8F8-982D6B2034BC}"/>
                  </a:ext>
                </a:extLst>
              </p:cNvPr>
              <p:cNvSpPr/>
              <p:nvPr/>
            </p:nvSpPr>
            <p:spPr>
              <a:xfrm>
                <a:off x="6130432" y="2825073"/>
                <a:ext cx="54081" cy="54876"/>
              </a:xfrm>
              <a:custGeom>
                <a:avLst/>
                <a:gdLst>
                  <a:gd name="connsiteX0" fmla="*/ 26700 w 54081"/>
                  <a:gd name="connsiteY0" fmla="*/ 54876 h 54876"/>
                  <a:gd name="connsiteX1" fmla="*/ 7493 w 54081"/>
                  <a:gd name="connsiteY1" fmla="*/ 47330 h 54876"/>
                  <a:gd name="connsiteX2" fmla="*/ 0 w 54081"/>
                  <a:gd name="connsiteY2" fmla="*/ 27294 h 54876"/>
                  <a:gd name="connsiteX3" fmla="*/ 7442 w 54081"/>
                  <a:gd name="connsiteY3" fmla="*/ 7400 h 54876"/>
                  <a:gd name="connsiteX4" fmla="*/ 26700 w 54081"/>
                  <a:gd name="connsiteY4" fmla="*/ 0 h 54876"/>
                  <a:gd name="connsiteX5" fmla="*/ 46300 w 54081"/>
                  <a:gd name="connsiteY5" fmla="*/ 7304 h 54876"/>
                  <a:gd name="connsiteX6" fmla="*/ 54081 w 54081"/>
                  <a:gd name="connsiteY6" fmla="*/ 27582 h 54876"/>
                  <a:gd name="connsiteX7" fmla="*/ 53697 w 54081"/>
                  <a:gd name="connsiteY7" fmla="*/ 32772 h 54876"/>
                  <a:gd name="connsiteX8" fmla="*/ 16810 w 54081"/>
                  <a:gd name="connsiteY8" fmla="*/ 32772 h 54876"/>
                  <a:gd name="connsiteX9" fmla="*/ 19980 w 54081"/>
                  <a:gd name="connsiteY9" fmla="*/ 38584 h 54876"/>
                  <a:gd name="connsiteX10" fmla="*/ 25790 w 54081"/>
                  <a:gd name="connsiteY10" fmla="*/ 40845 h 54876"/>
                  <a:gd name="connsiteX11" fmla="*/ 30451 w 54081"/>
                  <a:gd name="connsiteY11" fmla="*/ 40223 h 54876"/>
                  <a:gd name="connsiteX12" fmla="*/ 32706 w 54081"/>
                  <a:gd name="connsiteY12" fmla="*/ 38969 h 54876"/>
                  <a:gd name="connsiteX13" fmla="*/ 34581 w 54081"/>
                  <a:gd name="connsiteY13" fmla="*/ 36905 h 54876"/>
                  <a:gd name="connsiteX14" fmla="*/ 52352 w 54081"/>
                  <a:gd name="connsiteY14" fmla="*/ 36905 h 54876"/>
                  <a:gd name="connsiteX15" fmla="*/ 43131 w 54081"/>
                  <a:gd name="connsiteY15" fmla="*/ 49929 h 54876"/>
                  <a:gd name="connsiteX16" fmla="*/ 26700 w 54081"/>
                  <a:gd name="connsiteY16" fmla="*/ 54876 h 54876"/>
                  <a:gd name="connsiteX17" fmla="*/ 33717 w 54081"/>
                  <a:gd name="connsiteY17" fmla="*/ 16388 h 54876"/>
                  <a:gd name="connsiteX18" fmla="*/ 26897 w 54081"/>
                  <a:gd name="connsiteY18" fmla="*/ 14031 h 54876"/>
                  <a:gd name="connsiteX19" fmla="*/ 20268 w 54081"/>
                  <a:gd name="connsiteY19" fmla="*/ 16388 h 54876"/>
                  <a:gd name="connsiteX20" fmla="*/ 16906 w 54081"/>
                  <a:gd name="connsiteY20" fmla="*/ 22489 h 54876"/>
                  <a:gd name="connsiteX21" fmla="*/ 36978 w 54081"/>
                  <a:gd name="connsiteY21" fmla="*/ 22489 h 54876"/>
                  <a:gd name="connsiteX22" fmla="*/ 33717 w 54081"/>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0" y="54876"/>
                    </a:moveTo>
                    <a:cubicBezTo>
                      <a:pt x="18887" y="54876"/>
                      <a:pt x="12488" y="52364"/>
                      <a:pt x="7493" y="47330"/>
                    </a:cubicBezTo>
                    <a:cubicBezTo>
                      <a:pt x="2493" y="42305"/>
                      <a:pt x="0" y="35623"/>
                      <a:pt x="0" y="27294"/>
                    </a:cubicBezTo>
                    <a:cubicBezTo>
                      <a:pt x="0" y="18965"/>
                      <a:pt x="2479" y="12334"/>
                      <a:pt x="7442" y="7400"/>
                    </a:cubicBezTo>
                    <a:cubicBezTo>
                      <a:pt x="12405" y="2471"/>
                      <a:pt x="18827" y="0"/>
                      <a:pt x="26700" y="0"/>
                    </a:cubicBezTo>
                    <a:cubicBezTo>
                      <a:pt x="34581" y="0"/>
                      <a:pt x="41113" y="2435"/>
                      <a:pt x="46300" y="7304"/>
                    </a:cubicBezTo>
                    <a:cubicBezTo>
                      <a:pt x="51487" y="12173"/>
                      <a:pt x="54081" y="18933"/>
                      <a:pt x="54081" y="27582"/>
                    </a:cubicBezTo>
                    <a:cubicBezTo>
                      <a:pt x="54081" y="29440"/>
                      <a:pt x="53949" y="31170"/>
                      <a:pt x="53697" y="32772"/>
                    </a:cubicBezTo>
                    <a:lnTo>
                      <a:pt x="16810" y="32772"/>
                    </a:lnTo>
                    <a:cubicBezTo>
                      <a:pt x="17130" y="35143"/>
                      <a:pt x="18187" y="37083"/>
                      <a:pt x="19980" y="38584"/>
                    </a:cubicBezTo>
                    <a:cubicBezTo>
                      <a:pt x="21769" y="40090"/>
                      <a:pt x="23708" y="40845"/>
                      <a:pt x="25790" y="40845"/>
                    </a:cubicBezTo>
                    <a:cubicBezTo>
                      <a:pt x="27871" y="40845"/>
                      <a:pt x="29426" y="40634"/>
                      <a:pt x="30451" y="40223"/>
                    </a:cubicBezTo>
                    <a:cubicBezTo>
                      <a:pt x="31471" y="39806"/>
                      <a:pt x="32225" y="39390"/>
                      <a:pt x="32706" y="38969"/>
                    </a:cubicBezTo>
                    <a:cubicBezTo>
                      <a:pt x="33186" y="38552"/>
                      <a:pt x="33813" y="37866"/>
                      <a:pt x="34581" y="36905"/>
                    </a:cubicBezTo>
                    <a:lnTo>
                      <a:pt x="52352" y="36905"/>
                    </a:lnTo>
                    <a:cubicBezTo>
                      <a:pt x="50815" y="42287"/>
                      <a:pt x="47741" y="46630"/>
                      <a:pt x="43131" y="49929"/>
                    </a:cubicBezTo>
                    <a:cubicBezTo>
                      <a:pt x="38515" y="53224"/>
                      <a:pt x="33044" y="54876"/>
                      <a:pt x="26700" y="54876"/>
                    </a:cubicBezTo>
                    <a:close/>
                    <a:moveTo>
                      <a:pt x="33717" y="16388"/>
                    </a:moveTo>
                    <a:cubicBezTo>
                      <a:pt x="31795" y="14819"/>
                      <a:pt x="29522" y="14031"/>
                      <a:pt x="26897" y="14031"/>
                    </a:cubicBezTo>
                    <a:cubicBezTo>
                      <a:pt x="24271" y="14031"/>
                      <a:pt x="22057" y="14819"/>
                      <a:pt x="20268" y="16388"/>
                    </a:cubicBezTo>
                    <a:cubicBezTo>
                      <a:pt x="18475" y="17953"/>
                      <a:pt x="17350" y="19990"/>
                      <a:pt x="16906" y="22489"/>
                    </a:cubicBezTo>
                    <a:lnTo>
                      <a:pt x="36978" y="22489"/>
                    </a:lnTo>
                    <a:cubicBezTo>
                      <a:pt x="36722" y="19990"/>
                      <a:pt x="35638" y="17953"/>
                      <a:pt x="33717" y="16388"/>
                    </a:cubicBezTo>
                    <a:close/>
                  </a:path>
                </a:pathLst>
              </a:custGeom>
              <a:solidFill>
                <a:srgbClr val="33323B"/>
              </a:solidFill>
              <a:ln w="4574"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2EDF34BA-A1CD-64B9-29AF-AA61F1A7C231}"/>
                  </a:ext>
                </a:extLst>
              </p:cNvPr>
              <p:cNvSpPr/>
              <p:nvPr/>
            </p:nvSpPr>
            <p:spPr>
              <a:xfrm>
                <a:off x="6191329" y="2825073"/>
                <a:ext cx="46112" cy="54876"/>
              </a:xfrm>
              <a:custGeom>
                <a:avLst/>
                <a:gdLst>
                  <a:gd name="connsiteX0" fmla="*/ 96 w 46112"/>
                  <a:gd name="connsiteY0" fmla="*/ 16722 h 54876"/>
                  <a:gd name="connsiteX1" fmla="*/ 6152 w 46112"/>
                  <a:gd name="connsiteY1" fmla="*/ 4805 h 54876"/>
                  <a:gd name="connsiteX2" fmla="*/ 22528 w 46112"/>
                  <a:gd name="connsiteY2" fmla="*/ 0 h 54876"/>
                  <a:gd name="connsiteX3" fmla="*/ 39197 w 46112"/>
                  <a:gd name="connsiteY3" fmla="*/ 4709 h 54876"/>
                  <a:gd name="connsiteX4" fmla="*/ 45921 w 46112"/>
                  <a:gd name="connsiteY4" fmla="*/ 17587 h 54876"/>
                  <a:gd name="connsiteX5" fmla="*/ 29110 w 46112"/>
                  <a:gd name="connsiteY5" fmla="*/ 17587 h 54876"/>
                  <a:gd name="connsiteX6" fmla="*/ 27189 w 46112"/>
                  <a:gd name="connsiteY6" fmla="*/ 13789 h 54876"/>
                  <a:gd name="connsiteX7" fmla="*/ 22290 w 46112"/>
                  <a:gd name="connsiteY7" fmla="*/ 12787 h 54876"/>
                  <a:gd name="connsiteX8" fmla="*/ 15854 w 46112"/>
                  <a:gd name="connsiteY8" fmla="*/ 16722 h 54876"/>
                  <a:gd name="connsiteX9" fmla="*/ 23727 w 46112"/>
                  <a:gd name="connsiteY9" fmla="*/ 21624 h 54876"/>
                  <a:gd name="connsiteX10" fmla="*/ 38231 w 46112"/>
                  <a:gd name="connsiteY10" fmla="*/ 25756 h 54876"/>
                  <a:gd name="connsiteX11" fmla="*/ 43853 w 46112"/>
                  <a:gd name="connsiteY11" fmla="*/ 30228 h 54876"/>
                  <a:gd name="connsiteX12" fmla="*/ 46113 w 46112"/>
                  <a:gd name="connsiteY12" fmla="*/ 37866 h 54876"/>
                  <a:gd name="connsiteX13" fmla="*/ 39677 w 46112"/>
                  <a:gd name="connsiteY13" fmla="*/ 50121 h 54876"/>
                  <a:gd name="connsiteX14" fmla="*/ 23443 w 46112"/>
                  <a:gd name="connsiteY14" fmla="*/ 54876 h 54876"/>
                  <a:gd name="connsiteX15" fmla="*/ 7113 w 46112"/>
                  <a:gd name="connsiteY15" fmla="*/ 50405 h 54876"/>
                  <a:gd name="connsiteX16" fmla="*/ 0 w 46112"/>
                  <a:gd name="connsiteY16" fmla="*/ 37193 h 54876"/>
                  <a:gd name="connsiteX17" fmla="*/ 16815 w 46112"/>
                  <a:gd name="connsiteY17" fmla="*/ 37193 h 54876"/>
                  <a:gd name="connsiteX18" fmla="*/ 23727 w 46112"/>
                  <a:gd name="connsiteY18" fmla="*/ 42094 h 54876"/>
                  <a:gd name="connsiteX19" fmla="*/ 28484 w 46112"/>
                  <a:gd name="connsiteY19" fmla="*/ 40749 h 54876"/>
                  <a:gd name="connsiteX20" fmla="*/ 30359 w 46112"/>
                  <a:gd name="connsiteY20" fmla="*/ 37289 h 54876"/>
                  <a:gd name="connsiteX21" fmla="*/ 27235 w 46112"/>
                  <a:gd name="connsiteY21" fmla="*/ 33925 h 54876"/>
                  <a:gd name="connsiteX22" fmla="*/ 19697 w 46112"/>
                  <a:gd name="connsiteY22" fmla="*/ 31811 h 54876"/>
                  <a:gd name="connsiteX23" fmla="*/ 10809 w 46112"/>
                  <a:gd name="connsiteY23" fmla="*/ 29646 h 54876"/>
                  <a:gd name="connsiteX24" fmla="*/ 3220 w 46112"/>
                  <a:gd name="connsiteY24" fmla="*/ 25134 h 54876"/>
                  <a:gd name="connsiteX25" fmla="*/ 96 w 46112"/>
                  <a:gd name="connsiteY25" fmla="*/ 16722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12" h="54876">
                    <a:moveTo>
                      <a:pt x="96" y="16722"/>
                    </a:moveTo>
                    <a:cubicBezTo>
                      <a:pt x="96" y="11981"/>
                      <a:pt x="2113" y="8013"/>
                      <a:pt x="6152" y="4805"/>
                    </a:cubicBezTo>
                    <a:cubicBezTo>
                      <a:pt x="10187" y="1602"/>
                      <a:pt x="15644" y="0"/>
                      <a:pt x="22528" y="0"/>
                    </a:cubicBezTo>
                    <a:cubicBezTo>
                      <a:pt x="29412" y="0"/>
                      <a:pt x="34970" y="1570"/>
                      <a:pt x="39197" y="4709"/>
                    </a:cubicBezTo>
                    <a:cubicBezTo>
                      <a:pt x="43423" y="7849"/>
                      <a:pt x="45660" y="12141"/>
                      <a:pt x="45921" y="17587"/>
                    </a:cubicBezTo>
                    <a:lnTo>
                      <a:pt x="29110" y="17587"/>
                    </a:lnTo>
                    <a:cubicBezTo>
                      <a:pt x="28918" y="15729"/>
                      <a:pt x="28278" y="14466"/>
                      <a:pt x="27189" y="13789"/>
                    </a:cubicBezTo>
                    <a:cubicBezTo>
                      <a:pt x="26101" y="13121"/>
                      <a:pt x="24468" y="12787"/>
                      <a:pt x="22290" y="12787"/>
                    </a:cubicBezTo>
                    <a:cubicBezTo>
                      <a:pt x="18000" y="12787"/>
                      <a:pt x="15854" y="14100"/>
                      <a:pt x="15854" y="16722"/>
                    </a:cubicBezTo>
                    <a:cubicBezTo>
                      <a:pt x="15854" y="19093"/>
                      <a:pt x="18480" y="20727"/>
                      <a:pt x="23727" y="21624"/>
                    </a:cubicBezTo>
                    <a:cubicBezTo>
                      <a:pt x="29046" y="22521"/>
                      <a:pt x="33877" y="23898"/>
                      <a:pt x="38231" y="25756"/>
                    </a:cubicBezTo>
                    <a:cubicBezTo>
                      <a:pt x="40477" y="26653"/>
                      <a:pt x="42348" y="28145"/>
                      <a:pt x="43853" y="30228"/>
                    </a:cubicBezTo>
                    <a:cubicBezTo>
                      <a:pt x="45358" y="32310"/>
                      <a:pt x="46113" y="34854"/>
                      <a:pt x="46113" y="37866"/>
                    </a:cubicBezTo>
                    <a:cubicBezTo>
                      <a:pt x="46113" y="42863"/>
                      <a:pt x="43963" y="46945"/>
                      <a:pt x="39677" y="50121"/>
                    </a:cubicBezTo>
                    <a:cubicBezTo>
                      <a:pt x="35382" y="53288"/>
                      <a:pt x="29975" y="54876"/>
                      <a:pt x="23443" y="54876"/>
                    </a:cubicBezTo>
                    <a:cubicBezTo>
                      <a:pt x="16911" y="54876"/>
                      <a:pt x="11463" y="53389"/>
                      <a:pt x="7113" y="50405"/>
                    </a:cubicBezTo>
                    <a:cubicBezTo>
                      <a:pt x="2758" y="47430"/>
                      <a:pt x="384" y="43023"/>
                      <a:pt x="0" y="37193"/>
                    </a:cubicBezTo>
                    <a:lnTo>
                      <a:pt x="16815" y="37193"/>
                    </a:lnTo>
                    <a:cubicBezTo>
                      <a:pt x="17259" y="40461"/>
                      <a:pt x="19564" y="42094"/>
                      <a:pt x="23727" y="42094"/>
                    </a:cubicBezTo>
                    <a:cubicBezTo>
                      <a:pt x="25648" y="42094"/>
                      <a:pt x="27235" y="41646"/>
                      <a:pt x="28484" y="40749"/>
                    </a:cubicBezTo>
                    <a:cubicBezTo>
                      <a:pt x="29733" y="39856"/>
                      <a:pt x="30359" y="38703"/>
                      <a:pt x="30359" y="37289"/>
                    </a:cubicBezTo>
                    <a:cubicBezTo>
                      <a:pt x="30359" y="35879"/>
                      <a:pt x="29316" y="34758"/>
                      <a:pt x="27235" y="33925"/>
                    </a:cubicBezTo>
                    <a:cubicBezTo>
                      <a:pt x="25154" y="33092"/>
                      <a:pt x="22638" y="32388"/>
                      <a:pt x="19697" y="31811"/>
                    </a:cubicBezTo>
                    <a:cubicBezTo>
                      <a:pt x="16751" y="31234"/>
                      <a:pt x="13787" y="30516"/>
                      <a:pt x="10809" y="29646"/>
                    </a:cubicBezTo>
                    <a:cubicBezTo>
                      <a:pt x="7831" y="28786"/>
                      <a:pt x="5302" y="27276"/>
                      <a:pt x="3220" y="25134"/>
                    </a:cubicBezTo>
                    <a:cubicBezTo>
                      <a:pt x="1139" y="22988"/>
                      <a:pt x="96" y="20182"/>
                      <a:pt x="96" y="16722"/>
                    </a:cubicBezTo>
                    <a:close/>
                  </a:path>
                </a:pathLst>
              </a:custGeom>
              <a:solidFill>
                <a:srgbClr val="33323B"/>
              </a:solidFill>
              <a:ln w="4574"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E9634757-892A-BF6B-BAD6-73CFCBD55115}"/>
                  </a:ext>
                </a:extLst>
              </p:cNvPr>
              <p:cNvSpPr/>
              <p:nvPr/>
            </p:nvSpPr>
            <p:spPr>
              <a:xfrm>
                <a:off x="6270865" y="2811618"/>
                <a:ext cx="66760" cy="67658"/>
              </a:xfrm>
              <a:custGeom>
                <a:avLst/>
                <a:gdLst>
                  <a:gd name="connsiteX0" fmla="*/ 49182 w 66760"/>
                  <a:gd name="connsiteY0" fmla="*/ 67659 h 67658"/>
                  <a:gd name="connsiteX1" fmla="*/ 45436 w 66760"/>
                  <a:gd name="connsiteY1" fmla="*/ 56318 h 67658"/>
                  <a:gd name="connsiteX2" fmla="*/ 21229 w 66760"/>
                  <a:gd name="connsiteY2" fmla="*/ 56318 h 67658"/>
                  <a:gd name="connsiteX3" fmla="*/ 17483 w 66760"/>
                  <a:gd name="connsiteY3" fmla="*/ 67659 h 67658"/>
                  <a:gd name="connsiteX4" fmla="*/ 0 w 66760"/>
                  <a:gd name="connsiteY4" fmla="*/ 67659 h 67658"/>
                  <a:gd name="connsiteX5" fmla="*/ 23438 w 66760"/>
                  <a:gd name="connsiteY5" fmla="*/ 0 h 67658"/>
                  <a:gd name="connsiteX6" fmla="*/ 43419 w 66760"/>
                  <a:gd name="connsiteY6" fmla="*/ 0 h 67658"/>
                  <a:gd name="connsiteX7" fmla="*/ 66761 w 66760"/>
                  <a:gd name="connsiteY7" fmla="*/ 67659 h 67658"/>
                  <a:gd name="connsiteX8" fmla="*/ 49182 w 66760"/>
                  <a:gd name="connsiteY8" fmla="*/ 67659 h 67658"/>
                  <a:gd name="connsiteX9" fmla="*/ 25360 w 66760"/>
                  <a:gd name="connsiteY9" fmla="*/ 43824 h 67658"/>
                  <a:gd name="connsiteX10" fmla="*/ 41305 w 66760"/>
                  <a:gd name="connsiteY10" fmla="*/ 43824 h 67658"/>
                  <a:gd name="connsiteX11" fmla="*/ 33332 w 66760"/>
                  <a:gd name="connsiteY11" fmla="*/ 19798 h 67658"/>
                  <a:gd name="connsiteX12" fmla="*/ 25360 w 66760"/>
                  <a:gd name="connsiteY12" fmla="*/ 43824 h 6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60" h="67658">
                    <a:moveTo>
                      <a:pt x="49182" y="67659"/>
                    </a:moveTo>
                    <a:lnTo>
                      <a:pt x="45436" y="56318"/>
                    </a:lnTo>
                    <a:lnTo>
                      <a:pt x="21229" y="56318"/>
                    </a:lnTo>
                    <a:lnTo>
                      <a:pt x="17483" y="67659"/>
                    </a:lnTo>
                    <a:lnTo>
                      <a:pt x="0" y="67659"/>
                    </a:lnTo>
                    <a:lnTo>
                      <a:pt x="23438" y="0"/>
                    </a:lnTo>
                    <a:lnTo>
                      <a:pt x="43419" y="0"/>
                    </a:lnTo>
                    <a:lnTo>
                      <a:pt x="66761" y="67659"/>
                    </a:lnTo>
                    <a:lnTo>
                      <a:pt x="49182" y="67659"/>
                    </a:lnTo>
                    <a:close/>
                    <a:moveTo>
                      <a:pt x="25360" y="43824"/>
                    </a:moveTo>
                    <a:lnTo>
                      <a:pt x="41305" y="43824"/>
                    </a:lnTo>
                    <a:lnTo>
                      <a:pt x="33332" y="19798"/>
                    </a:lnTo>
                    <a:lnTo>
                      <a:pt x="25360" y="43824"/>
                    </a:lnTo>
                    <a:close/>
                  </a:path>
                </a:pathLst>
              </a:custGeom>
              <a:solidFill>
                <a:srgbClr val="33323B"/>
              </a:solidFill>
              <a:ln w="4574"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75A8E3FA-2BC7-5E96-8612-9BADBEB3355B}"/>
                  </a:ext>
                </a:extLst>
              </p:cNvPr>
              <p:cNvSpPr/>
              <p:nvPr/>
            </p:nvSpPr>
            <p:spPr>
              <a:xfrm>
                <a:off x="6345700" y="2811811"/>
                <a:ext cx="51386" cy="67466"/>
              </a:xfrm>
              <a:custGeom>
                <a:avLst/>
                <a:gdLst>
                  <a:gd name="connsiteX0" fmla="*/ 51387 w 51386"/>
                  <a:gd name="connsiteY0" fmla="*/ 20663 h 67466"/>
                  <a:gd name="connsiteX1" fmla="*/ 46488 w 51386"/>
                  <a:gd name="connsiteY1" fmla="*/ 33829 h 67466"/>
                  <a:gd name="connsiteX2" fmla="*/ 38758 w 51386"/>
                  <a:gd name="connsiteY2" fmla="*/ 39165 h 67466"/>
                  <a:gd name="connsiteX3" fmla="*/ 26604 w 51386"/>
                  <a:gd name="connsiteY3" fmla="*/ 41229 h 67466"/>
                  <a:gd name="connsiteX4" fmla="*/ 16422 w 51386"/>
                  <a:gd name="connsiteY4" fmla="*/ 41229 h 67466"/>
                  <a:gd name="connsiteX5" fmla="*/ 16422 w 51386"/>
                  <a:gd name="connsiteY5" fmla="*/ 67466 h 67466"/>
                  <a:gd name="connsiteX6" fmla="*/ 0 w 51386"/>
                  <a:gd name="connsiteY6" fmla="*/ 67466 h 67466"/>
                  <a:gd name="connsiteX7" fmla="*/ 0 w 51386"/>
                  <a:gd name="connsiteY7" fmla="*/ 0 h 67466"/>
                  <a:gd name="connsiteX8" fmla="*/ 26604 w 51386"/>
                  <a:gd name="connsiteY8" fmla="*/ 0 h 67466"/>
                  <a:gd name="connsiteX9" fmla="*/ 44855 w 51386"/>
                  <a:gd name="connsiteY9" fmla="*/ 6055 h 67466"/>
                  <a:gd name="connsiteX10" fmla="*/ 51387 w 51386"/>
                  <a:gd name="connsiteY10" fmla="*/ 20663 h 67466"/>
                  <a:gd name="connsiteX11" fmla="*/ 16422 w 51386"/>
                  <a:gd name="connsiteY11" fmla="*/ 28736 h 67466"/>
                  <a:gd name="connsiteX12" fmla="*/ 26604 w 51386"/>
                  <a:gd name="connsiteY12" fmla="*/ 28736 h 67466"/>
                  <a:gd name="connsiteX13" fmla="*/ 32514 w 51386"/>
                  <a:gd name="connsiteY13" fmla="*/ 26525 h 67466"/>
                  <a:gd name="connsiteX14" fmla="*/ 34673 w 51386"/>
                  <a:gd name="connsiteY14" fmla="*/ 20708 h 67466"/>
                  <a:gd name="connsiteX15" fmla="*/ 32463 w 51386"/>
                  <a:gd name="connsiteY15" fmla="*/ 14800 h 67466"/>
                  <a:gd name="connsiteX16" fmla="*/ 26604 w 51386"/>
                  <a:gd name="connsiteY16" fmla="*/ 12494 h 67466"/>
                  <a:gd name="connsiteX17" fmla="*/ 16422 w 51386"/>
                  <a:gd name="connsiteY17" fmla="*/ 12494 h 67466"/>
                  <a:gd name="connsiteX18" fmla="*/ 16422 w 51386"/>
                  <a:gd name="connsiteY18" fmla="*/ 28736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86" h="67466">
                    <a:moveTo>
                      <a:pt x="51387" y="20663"/>
                    </a:moveTo>
                    <a:cubicBezTo>
                      <a:pt x="51387" y="25212"/>
                      <a:pt x="49754" y="29601"/>
                      <a:pt x="46488" y="33829"/>
                    </a:cubicBezTo>
                    <a:cubicBezTo>
                      <a:pt x="44759" y="36008"/>
                      <a:pt x="42183" y="37788"/>
                      <a:pt x="38758" y="39165"/>
                    </a:cubicBezTo>
                    <a:cubicBezTo>
                      <a:pt x="35331" y="40538"/>
                      <a:pt x="31279" y="41229"/>
                      <a:pt x="26604" y="41229"/>
                    </a:cubicBezTo>
                    <a:lnTo>
                      <a:pt x="16422" y="41229"/>
                    </a:lnTo>
                    <a:lnTo>
                      <a:pt x="16422" y="67466"/>
                    </a:lnTo>
                    <a:lnTo>
                      <a:pt x="0" y="67466"/>
                    </a:lnTo>
                    <a:lnTo>
                      <a:pt x="0" y="0"/>
                    </a:lnTo>
                    <a:lnTo>
                      <a:pt x="26604" y="0"/>
                    </a:lnTo>
                    <a:cubicBezTo>
                      <a:pt x="34416" y="0"/>
                      <a:pt x="40500" y="2023"/>
                      <a:pt x="44855" y="6055"/>
                    </a:cubicBezTo>
                    <a:cubicBezTo>
                      <a:pt x="49210" y="10091"/>
                      <a:pt x="51387" y="14965"/>
                      <a:pt x="51387" y="20663"/>
                    </a:cubicBezTo>
                    <a:close/>
                    <a:moveTo>
                      <a:pt x="16422" y="28736"/>
                    </a:moveTo>
                    <a:lnTo>
                      <a:pt x="26604" y="28736"/>
                    </a:lnTo>
                    <a:cubicBezTo>
                      <a:pt x="29101" y="28736"/>
                      <a:pt x="31073" y="27999"/>
                      <a:pt x="32514" y="26525"/>
                    </a:cubicBezTo>
                    <a:cubicBezTo>
                      <a:pt x="33955" y="25052"/>
                      <a:pt x="34673" y="23116"/>
                      <a:pt x="34673" y="20708"/>
                    </a:cubicBezTo>
                    <a:cubicBezTo>
                      <a:pt x="34673" y="18306"/>
                      <a:pt x="33936" y="16338"/>
                      <a:pt x="32463" y="14800"/>
                    </a:cubicBezTo>
                    <a:cubicBezTo>
                      <a:pt x="30991" y="13263"/>
                      <a:pt x="29037" y="12494"/>
                      <a:pt x="26604" y="12494"/>
                    </a:cubicBezTo>
                    <a:lnTo>
                      <a:pt x="16422" y="12494"/>
                    </a:lnTo>
                    <a:lnTo>
                      <a:pt x="16422" y="28736"/>
                    </a:lnTo>
                    <a:close/>
                  </a:path>
                </a:pathLst>
              </a:custGeom>
              <a:solidFill>
                <a:srgbClr val="33323B"/>
              </a:solidFill>
              <a:ln w="4574"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0FEFEC55-CE03-FE92-FCC1-2CD57CE79B47}"/>
                  </a:ext>
                </a:extLst>
              </p:cNvPr>
              <p:cNvSpPr/>
              <p:nvPr/>
            </p:nvSpPr>
            <p:spPr>
              <a:xfrm>
                <a:off x="6406981" y="2811811"/>
                <a:ext cx="16426" cy="67466"/>
              </a:xfrm>
              <a:custGeom>
                <a:avLst/>
                <a:gdLst>
                  <a:gd name="connsiteX0" fmla="*/ 0 w 16426"/>
                  <a:gd name="connsiteY0" fmla="*/ 67466 h 67466"/>
                  <a:gd name="connsiteX1" fmla="*/ 0 w 16426"/>
                  <a:gd name="connsiteY1" fmla="*/ 0 h 67466"/>
                  <a:gd name="connsiteX2" fmla="*/ 16426 w 16426"/>
                  <a:gd name="connsiteY2" fmla="*/ 0 h 67466"/>
                  <a:gd name="connsiteX3" fmla="*/ 16426 w 16426"/>
                  <a:gd name="connsiteY3" fmla="*/ 67466 h 67466"/>
                  <a:gd name="connsiteX4" fmla="*/ 0 w 16426"/>
                  <a:gd name="connsiteY4" fmla="*/ 67466 h 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6" h="67466">
                    <a:moveTo>
                      <a:pt x="0" y="67466"/>
                    </a:moveTo>
                    <a:lnTo>
                      <a:pt x="0" y="0"/>
                    </a:lnTo>
                    <a:lnTo>
                      <a:pt x="16426" y="0"/>
                    </a:lnTo>
                    <a:lnTo>
                      <a:pt x="16426" y="67466"/>
                    </a:lnTo>
                    <a:lnTo>
                      <a:pt x="0" y="67466"/>
                    </a:lnTo>
                    <a:close/>
                  </a:path>
                </a:pathLst>
              </a:custGeom>
              <a:solidFill>
                <a:srgbClr val="33323B"/>
              </a:solidFill>
              <a:ln w="4574"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DB4F8FBB-CEBD-F244-F99A-CB8E19ADDCA5}"/>
                  </a:ext>
                </a:extLst>
              </p:cNvPr>
              <p:cNvSpPr/>
              <p:nvPr/>
            </p:nvSpPr>
            <p:spPr>
              <a:xfrm>
                <a:off x="5570797" y="2926176"/>
                <a:ext cx="66761" cy="69003"/>
              </a:xfrm>
              <a:custGeom>
                <a:avLst/>
                <a:gdLst>
                  <a:gd name="connsiteX0" fmla="*/ 10040 w 66761"/>
                  <a:gd name="connsiteY0" fmla="*/ 59252 h 69003"/>
                  <a:gd name="connsiteX1" fmla="*/ 0 w 66761"/>
                  <a:gd name="connsiteY1" fmla="*/ 34502 h 69003"/>
                  <a:gd name="connsiteX2" fmla="*/ 10040 w 66761"/>
                  <a:gd name="connsiteY2" fmla="*/ 9757 h 69003"/>
                  <a:gd name="connsiteX3" fmla="*/ 34581 w 66761"/>
                  <a:gd name="connsiteY3" fmla="*/ 0 h 69003"/>
                  <a:gd name="connsiteX4" fmla="*/ 54566 w 66761"/>
                  <a:gd name="connsiteY4" fmla="*/ 5959 h 69003"/>
                  <a:gd name="connsiteX5" fmla="*/ 66761 w 66761"/>
                  <a:gd name="connsiteY5" fmla="*/ 22489 h 69003"/>
                  <a:gd name="connsiteX6" fmla="*/ 47165 w 66761"/>
                  <a:gd name="connsiteY6" fmla="*/ 22489 h 69003"/>
                  <a:gd name="connsiteX7" fmla="*/ 34870 w 66761"/>
                  <a:gd name="connsiteY7" fmla="*/ 15089 h 69003"/>
                  <a:gd name="connsiteX8" fmla="*/ 21568 w 66761"/>
                  <a:gd name="connsiteY8" fmla="*/ 20374 h 69003"/>
                  <a:gd name="connsiteX9" fmla="*/ 16719 w 66761"/>
                  <a:gd name="connsiteY9" fmla="*/ 34502 h 69003"/>
                  <a:gd name="connsiteX10" fmla="*/ 21568 w 66761"/>
                  <a:gd name="connsiteY10" fmla="*/ 48630 h 69003"/>
                  <a:gd name="connsiteX11" fmla="*/ 34870 w 66761"/>
                  <a:gd name="connsiteY11" fmla="*/ 53920 h 69003"/>
                  <a:gd name="connsiteX12" fmla="*/ 47165 w 66761"/>
                  <a:gd name="connsiteY12" fmla="*/ 46515 h 69003"/>
                  <a:gd name="connsiteX13" fmla="*/ 66761 w 66761"/>
                  <a:gd name="connsiteY13" fmla="*/ 46515 h 69003"/>
                  <a:gd name="connsiteX14" fmla="*/ 54566 w 66761"/>
                  <a:gd name="connsiteY14" fmla="*/ 63050 h 69003"/>
                  <a:gd name="connsiteX15" fmla="*/ 34581 w 66761"/>
                  <a:gd name="connsiteY15" fmla="*/ 69004 h 69003"/>
                  <a:gd name="connsiteX16" fmla="*/ 10040 w 66761"/>
                  <a:gd name="connsiteY16" fmla="*/ 59252 h 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761" h="69003">
                    <a:moveTo>
                      <a:pt x="10040" y="59252"/>
                    </a:moveTo>
                    <a:cubicBezTo>
                      <a:pt x="3348" y="52748"/>
                      <a:pt x="0" y="44497"/>
                      <a:pt x="0" y="34502"/>
                    </a:cubicBezTo>
                    <a:cubicBezTo>
                      <a:pt x="0" y="24507"/>
                      <a:pt x="3348" y="16260"/>
                      <a:pt x="10040" y="9757"/>
                    </a:cubicBezTo>
                    <a:cubicBezTo>
                      <a:pt x="16733" y="3254"/>
                      <a:pt x="24911" y="0"/>
                      <a:pt x="34581" y="0"/>
                    </a:cubicBezTo>
                    <a:cubicBezTo>
                      <a:pt x="42079" y="0"/>
                      <a:pt x="48734" y="1986"/>
                      <a:pt x="54566" y="5959"/>
                    </a:cubicBezTo>
                    <a:cubicBezTo>
                      <a:pt x="60389" y="9931"/>
                      <a:pt x="64460" y="15441"/>
                      <a:pt x="66761" y="22489"/>
                    </a:cubicBezTo>
                    <a:lnTo>
                      <a:pt x="47165" y="22489"/>
                    </a:lnTo>
                    <a:cubicBezTo>
                      <a:pt x="44604" y="17555"/>
                      <a:pt x="40505" y="15089"/>
                      <a:pt x="34870" y="15089"/>
                    </a:cubicBezTo>
                    <a:cubicBezTo>
                      <a:pt x="29234" y="15089"/>
                      <a:pt x="24801" y="16851"/>
                      <a:pt x="21568" y="20374"/>
                    </a:cubicBezTo>
                    <a:cubicBezTo>
                      <a:pt x="18334" y="23898"/>
                      <a:pt x="16719" y="28608"/>
                      <a:pt x="16719" y="34502"/>
                    </a:cubicBezTo>
                    <a:cubicBezTo>
                      <a:pt x="16719" y="40397"/>
                      <a:pt x="18334" y="45110"/>
                      <a:pt x="21568" y="48630"/>
                    </a:cubicBezTo>
                    <a:cubicBezTo>
                      <a:pt x="24801" y="52158"/>
                      <a:pt x="29234" y="53920"/>
                      <a:pt x="34870" y="53920"/>
                    </a:cubicBezTo>
                    <a:cubicBezTo>
                      <a:pt x="40505" y="53920"/>
                      <a:pt x="44604" y="51453"/>
                      <a:pt x="47165" y="46515"/>
                    </a:cubicBezTo>
                    <a:lnTo>
                      <a:pt x="66761" y="46515"/>
                    </a:lnTo>
                    <a:cubicBezTo>
                      <a:pt x="64460" y="53563"/>
                      <a:pt x="60389" y="59078"/>
                      <a:pt x="54566" y="63050"/>
                    </a:cubicBezTo>
                    <a:cubicBezTo>
                      <a:pt x="48734" y="67022"/>
                      <a:pt x="42079" y="69004"/>
                      <a:pt x="34581" y="69004"/>
                    </a:cubicBezTo>
                    <a:cubicBezTo>
                      <a:pt x="24911" y="69004"/>
                      <a:pt x="16733" y="65755"/>
                      <a:pt x="10040" y="59252"/>
                    </a:cubicBezTo>
                    <a:close/>
                  </a:path>
                </a:pathLst>
              </a:custGeom>
              <a:solidFill>
                <a:srgbClr val="33323B"/>
              </a:solidFill>
              <a:ln w="4574"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88535EAE-1B11-DAC3-803E-EDD16686D84E}"/>
                  </a:ext>
                </a:extLst>
              </p:cNvPr>
              <p:cNvSpPr/>
              <p:nvPr/>
            </p:nvSpPr>
            <p:spPr>
              <a:xfrm>
                <a:off x="5647649" y="2940981"/>
                <a:ext cx="53308" cy="54199"/>
              </a:xfrm>
              <a:custGeom>
                <a:avLst/>
                <a:gdLst>
                  <a:gd name="connsiteX0" fmla="*/ 36887 w 53308"/>
                  <a:gd name="connsiteY0" fmla="*/ 0 h 54199"/>
                  <a:gd name="connsiteX1" fmla="*/ 53308 w 53308"/>
                  <a:gd name="connsiteY1" fmla="*/ 0 h 54199"/>
                  <a:gd name="connsiteX2" fmla="*/ 53308 w 53308"/>
                  <a:gd name="connsiteY2" fmla="*/ 53622 h 54199"/>
                  <a:gd name="connsiteX3" fmla="*/ 36887 w 53308"/>
                  <a:gd name="connsiteY3" fmla="*/ 53622 h 54199"/>
                  <a:gd name="connsiteX4" fmla="*/ 36887 w 53308"/>
                  <a:gd name="connsiteY4" fmla="*/ 45742 h 54199"/>
                  <a:gd name="connsiteX5" fmla="*/ 20648 w 53308"/>
                  <a:gd name="connsiteY5" fmla="*/ 54199 h 54199"/>
                  <a:gd name="connsiteX6" fmla="*/ 5713 w 53308"/>
                  <a:gd name="connsiteY6" fmla="*/ 48053 h 54199"/>
                  <a:gd name="connsiteX7" fmla="*/ 0 w 53308"/>
                  <a:gd name="connsiteY7" fmla="*/ 31326 h 54199"/>
                  <a:gd name="connsiteX8" fmla="*/ 0 w 53308"/>
                  <a:gd name="connsiteY8" fmla="*/ 0 h 54199"/>
                  <a:gd name="connsiteX9" fmla="*/ 16325 w 53308"/>
                  <a:gd name="connsiteY9" fmla="*/ 0 h 54199"/>
                  <a:gd name="connsiteX10" fmla="*/ 16325 w 53308"/>
                  <a:gd name="connsiteY10" fmla="*/ 29115 h 54199"/>
                  <a:gd name="connsiteX11" fmla="*/ 19065 w 53308"/>
                  <a:gd name="connsiteY11" fmla="*/ 37143 h 54199"/>
                  <a:gd name="connsiteX12" fmla="*/ 26604 w 53308"/>
                  <a:gd name="connsiteY12" fmla="*/ 39975 h 54199"/>
                  <a:gd name="connsiteX13" fmla="*/ 34146 w 53308"/>
                  <a:gd name="connsiteY13" fmla="*/ 37143 h 54199"/>
                  <a:gd name="connsiteX14" fmla="*/ 36887 w 53308"/>
                  <a:gd name="connsiteY14" fmla="*/ 29115 h 54199"/>
                  <a:gd name="connsiteX15" fmla="*/ 36887 w 53308"/>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08" h="54199">
                    <a:moveTo>
                      <a:pt x="36887" y="0"/>
                    </a:moveTo>
                    <a:lnTo>
                      <a:pt x="53308" y="0"/>
                    </a:lnTo>
                    <a:lnTo>
                      <a:pt x="53308" y="53622"/>
                    </a:lnTo>
                    <a:lnTo>
                      <a:pt x="36887" y="53622"/>
                    </a:lnTo>
                    <a:lnTo>
                      <a:pt x="36887" y="45742"/>
                    </a:lnTo>
                    <a:cubicBezTo>
                      <a:pt x="33488" y="51380"/>
                      <a:pt x="28077" y="54199"/>
                      <a:pt x="20648" y="54199"/>
                    </a:cubicBezTo>
                    <a:cubicBezTo>
                      <a:pt x="14500" y="54199"/>
                      <a:pt x="9523" y="52149"/>
                      <a:pt x="5713" y="48053"/>
                    </a:cubicBezTo>
                    <a:cubicBezTo>
                      <a:pt x="1903" y="43948"/>
                      <a:pt x="0" y="38374"/>
                      <a:pt x="0" y="31326"/>
                    </a:cubicBezTo>
                    <a:lnTo>
                      <a:pt x="0" y="0"/>
                    </a:lnTo>
                    <a:lnTo>
                      <a:pt x="16325" y="0"/>
                    </a:lnTo>
                    <a:lnTo>
                      <a:pt x="16325" y="29115"/>
                    </a:lnTo>
                    <a:cubicBezTo>
                      <a:pt x="16325" y="32575"/>
                      <a:pt x="17240" y="35253"/>
                      <a:pt x="19065" y="37143"/>
                    </a:cubicBezTo>
                    <a:cubicBezTo>
                      <a:pt x="20891" y="39033"/>
                      <a:pt x="23402" y="39975"/>
                      <a:pt x="26604" y="39975"/>
                    </a:cubicBezTo>
                    <a:cubicBezTo>
                      <a:pt x="29806" y="39975"/>
                      <a:pt x="32321" y="39033"/>
                      <a:pt x="34146" y="37143"/>
                    </a:cubicBezTo>
                    <a:cubicBezTo>
                      <a:pt x="35972" y="35253"/>
                      <a:pt x="36887" y="32575"/>
                      <a:pt x="36887" y="29115"/>
                    </a:cubicBezTo>
                    <a:lnTo>
                      <a:pt x="36887" y="0"/>
                    </a:lnTo>
                    <a:close/>
                  </a:path>
                </a:pathLst>
              </a:custGeom>
              <a:solidFill>
                <a:srgbClr val="33323B"/>
              </a:solidFill>
              <a:ln w="4574"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70F647E4-34FF-D8F4-B764-7318744713B5}"/>
                  </a:ext>
                </a:extLst>
              </p:cNvPr>
              <p:cNvSpPr/>
              <p:nvPr/>
            </p:nvSpPr>
            <p:spPr>
              <a:xfrm>
                <a:off x="5711620" y="2940400"/>
                <a:ext cx="46108" cy="54876"/>
              </a:xfrm>
              <a:custGeom>
                <a:avLst/>
                <a:gdLst>
                  <a:gd name="connsiteX0" fmla="*/ 96 w 46108"/>
                  <a:gd name="connsiteY0" fmla="*/ 16722 h 54876"/>
                  <a:gd name="connsiteX1" fmla="*/ 6148 w 46108"/>
                  <a:gd name="connsiteY1" fmla="*/ 4810 h 54876"/>
                  <a:gd name="connsiteX2" fmla="*/ 22528 w 46108"/>
                  <a:gd name="connsiteY2" fmla="*/ 0 h 54876"/>
                  <a:gd name="connsiteX3" fmla="*/ 39192 w 46108"/>
                  <a:gd name="connsiteY3" fmla="*/ 4709 h 54876"/>
                  <a:gd name="connsiteX4" fmla="*/ 45916 w 46108"/>
                  <a:gd name="connsiteY4" fmla="*/ 17592 h 54876"/>
                  <a:gd name="connsiteX5" fmla="*/ 29106 w 46108"/>
                  <a:gd name="connsiteY5" fmla="*/ 17592 h 54876"/>
                  <a:gd name="connsiteX6" fmla="*/ 27185 w 46108"/>
                  <a:gd name="connsiteY6" fmla="*/ 13789 h 54876"/>
                  <a:gd name="connsiteX7" fmla="*/ 22286 w 46108"/>
                  <a:gd name="connsiteY7" fmla="*/ 12787 h 54876"/>
                  <a:gd name="connsiteX8" fmla="*/ 15850 w 46108"/>
                  <a:gd name="connsiteY8" fmla="*/ 16722 h 54876"/>
                  <a:gd name="connsiteX9" fmla="*/ 23727 w 46108"/>
                  <a:gd name="connsiteY9" fmla="*/ 21624 h 54876"/>
                  <a:gd name="connsiteX10" fmla="*/ 38232 w 46108"/>
                  <a:gd name="connsiteY10" fmla="*/ 25761 h 54876"/>
                  <a:gd name="connsiteX11" fmla="*/ 43849 w 46108"/>
                  <a:gd name="connsiteY11" fmla="*/ 30228 h 54876"/>
                  <a:gd name="connsiteX12" fmla="*/ 46108 w 46108"/>
                  <a:gd name="connsiteY12" fmla="*/ 37866 h 54876"/>
                  <a:gd name="connsiteX13" fmla="*/ 39672 w 46108"/>
                  <a:gd name="connsiteY13" fmla="*/ 50121 h 54876"/>
                  <a:gd name="connsiteX14" fmla="*/ 23438 w 46108"/>
                  <a:gd name="connsiteY14" fmla="*/ 54876 h 54876"/>
                  <a:gd name="connsiteX15" fmla="*/ 7108 w 46108"/>
                  <a:gd name="connsiteY15" fmla="*/ 50405 h 54876"/>
                  <a:gd name="connsiteX16" fmla="*/ 0 w 46108"/>
                  <a:gd name="connsiteY16" fmla="*/ 37198 h 54876"/>
                  <a:gd name="connsiteX17" fmla="*/ 16810 w 46108"/>
                  <a:gd name="connsiteY17" fmla="*/ 37198 h 54876"/>
                  <a:gd name="connsiteX18" fmla="*/ 23727 w 46108"/>
                  <a:gd name="connsiteY18" fmla="*/ 42094 h 54876"/>
                  <a:gd name="connsiteX19" fmla="*/ 28479 w 46108"/>
                  <a:gd name="connsiteY19" fmla="*/ 40749 h 54876"/>
                  <a:gd name="connsiteX20" fmla="*/ 30355 w 46108"/>
                  <a:gd name="connsiteY20" fmla="*/ 37289 h 54876"/>
                  <a:gd name="connsiteX21" fmla="*/ 27235 w 46108"/>
                  <a:gd name="connsiteY21" fmla="*/ 33925 h 54876"/>
                  <a:gd name="connsiteX22" fmla="*/ 19692 w 46108"/>
                  <a:gd name="connsiteY22" fmla="*/ 31811 h 54876"/>
                  <a:gd name="connsiteX23" fmla="*/ 10809 w 46108"/>
                  <a:gd name="connsiteY23" fmla="*/ 29646 h 54876"/>
                  <a:gd name="connsiteX24" fmla="*/ 3220 w 46108"/>
                  <a:gd name="connsiteY24" fmla="*/ 25134 h 54876"/>
                  <a:gd name="connsiteX25" fmla="*/ 96 w 46108"/>
                  <a:gd name="connsiteY25" fmla="*/ 16722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6" y="16722"/>
                    </a:moveTo>
                    <a:cubicBezTo>
                      <a:pt x="96" y="11981"/>
                      <a:pt x="2113" y="8013"/>
                      <a:pt x="6148" y="4810"/>
                    </a:cubicBezTo>
                    <a:cubicBezTo>
                      <a:pt x="10182" y="1602"/>
                      <a:pt x="15639" y="0"/>
                      <a:pt x="22528" y="0"/>
                    </a:cubicBezTo>
                    <a:cubicBezTo>
                      <a:pt x="29408" y="0"/>
                      <a:pt x="34965" y="1574"/>
                      <a:pt x="39192" y="4709"/>
                    </a:cubicBezTo>
                    <a:cubicBezTo>
                      <a:pt x="43419" y="7853"/>
                      <a:pt x="45660" y="12141"/>
                      <a:pt x="45916" y="17592"/>
                    </a:cubicBezTo>
                    <a:lnTo>
                      <a:pt x="29106" y="17592"/>
                    </a:lnTo>
                    <a:cubicBezTo>
                      <a:pt x="28914" y="15729"/>
                      <a:pt x="28273" y="14466"/>
                      <a:pt x="27185" y="13789"/>
                    </a:cubicBezTo>
                    <a:cubicBezTo>
                      <a:pt x="26096" y="13121"/>
                      <a:pt x="24463" y="12787"/>
                      <a:pt x="22286" y="12787"/>
                    </a:cubicBezTo>
                    <a:cubicBezTo>
                      <a:pt x="17995" y="12787"/>
                      <a:pt x="15850" y="14100"/>
                      <a:pt x="15850" y="16722"/>
                    </a:cubicBezTo>
                    <a:cubicBezTo>
                      <a:pt x="15850" y="19098"/>
                      <a:pt x="18475" y="20727"/>
                      <a:pt x="23727" y="21624"/>
                    </a:cubicBezTo>
                    <a:cubicBezTo>
                      <a:pt x="29042" y="22525"/>
                      <a:pt x="33877" y="23898"/>
                      <a:pt x="38232" y="25761"/>
                    </a:cubicBezTo>
                    <a:cubicBezTo>
                      <a:pt x="40473" y="26653"/>
                      <a:pt x="42344" y="28145"/>
                      <a:pt x="43849" y="30228"/>
                    </a:cubicBezTo>
                    <a:cubicBezTo>
                      <a:pt x="45354" y="32310"/>
                      <a:pt x="46108" y="34854"/>
                      <a:pt x="46108" y="37866"/>
                    </a:cubicBezTo>
                    <a:cubicBezTo>
                      <a:pt x="46108" y="42863"/>
                      <a:pt x="43963" y="46950"/>
                      <a:pt x="39672" y="50121"/>
                    </a:cubicBezTo>
                    <a:cubicBezTo>
                      <a:pt x="35382" y="53288"/>
                      <a:pt x="29970" y="54876"/>
                      <a:pt x="23438" y="54876"/>
                    </a:cubicBezTo>
                    <a:cubicBezTo>
                      <a:pt x="16906" y="54876"/>
                      <a:pt x="11463" y="53389"/>
                      <a:pt x="7108" y="50405"/>
                    </a:cubicBezTo>
                    <a:cubicBezTo>
                      <a:pt x="2754" y="47430"/>
                      <a:pt x="384" y="43023"/>
                      <a:pt x="0" y="37198"/>
                    </a:cubicBezTo>
                    <a:lnTo>
                      <a:pt x="16810" y="37198"/>
                    </a:lnTo>
                    <a:cubicBezTo>
                      <a:pt x="17259" y="40465"/>
                      <a:pt x="19564" y="42094"/>
                      <a:pt x="23727" y="42094"/>
                    </a:cubicBezTo>
                    <a:cubicBezTo>
                      <a:pt x="25648" y="42094"/>
                      <a:pt x="27235" y="41646"/>
                      <a:pt x="28479" y="40749"/>
                    </a:cubicBezTo>
                    <a:cubicBezTo>
                      <a:pt x="29728" y="39856"/>
                      <a:pt x="30355" y="38703"/>
                      <a:pt x="30355" y="37289"/>
                    </a:cubicBezTo>
                    <a:cubicBezTo>
                      <a:pt x="30355" y="35884"/>
                      <a:pt x="29312" y="34758"/>
                      <a:pt x="27235" y="33925"/>
                    </a:cubicBezTo>
                    <a:cubicBezTo>
                      <a:pt x="25149" y="33092"/>
                      <a:pt x="22638" y="32388"/>
                      <a:pt x="19692" y="31811"/>
                    </a:cubicBezTo>
                    <a:cubicBezTo>
                      <a:pt x="16746" y="31234"/>
                      <a:pt x="13787" y="30516"/>
                      <a:pt x="10809" y="29646"/>
                    </a:cubicBezTo>
                    <a:cubicBezTo>
                      <a:pt x="7827" y="28786"/>
                      <a:pt x="5297" y="27280"/>
                      <a:pt x="3220" y="25134"/>
                    </a:cubicBezTo>
                    <a:cubicBezTo>
                      <a:pt x="1134" y="22988"/>
                      <a:pt x="96" y="20182"/>
                      <a:pt x="96" y="16722"/>
                    </a:cubicBezTo>
                    <a:close/>
                  </a:path>
                </a:pathLst>
              </a:custGeom>
              <a:solidFill>
                <a:srgbClr val="33323B"/>
              </a:solidFill>
              <a:ln w="4574"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11BF2FE2-DF3D-D672-AD60-45C1DD13677A}"/>
                  </a:ext>
                </a:extLst>
              </p:cNvPr>
              <p:cNvSpPr/>
              <p:nvPr/>
            </p:nvSpPr>
            <p:spPr>
              <a:xfrm>
                <a:off x="5765029" y="2927906"/>
                <a:ext cx="32275" cy="66697"/>
              </a:xfrm>
              <a:custGeom>
                <a:avLst/>
                <a:gdLst>
                  <a:gd name="connsiteX0" fmla="*/ 26416 w 32275"/>
                  <a:gd name="connsiteY0" fmla="*/ 52767 h 66697"/>
                  <a:gd name="connsiteX1" fmla="*/ 32276 w 32275"/>
                  <a:gd name="connsiteY1" fmla="*/ 52767 h 66697"/>
                  <a:gd name="connsiteX2" fmla="*/ 32276 w 32275"/>
                  <a:gd name="connsiteY2" fmla="*/ 66697 h 66697"/>
                  <a:gd name="connsiteX3" fmla="*/ 23919 w 32275"/>
                  <a:gd name="connsiteY3" fmla="*/ 66697 h 66697"/>
                  <a:gd name="connsiteX4" fmla="*/ 9944 w 32275"/>
                  <a:gd name="connsiteY4" fmla="*/ 62707 h 66697"/>
                  <a:gd name="connsiteX5" fmla="*/ 4995 w 32275"/>
                  <a:gd name="connsiteY5" fmla="*/ 49014 h 66697"/>
                  <a:gd name="connsiteX6" fmla="*/ 4995 w 32275"/>
                  <a:gd name="connsiteY6" fmla="*/ 26717 h 66697"/>
                  <a:gd name="connsiteX7" fmla="*/ 0 w 32275"/>
                  <a:gd name="connsiteY7" fmla="*/ 26717 h 66697"/>
                  <a:gd name="connsiteX8" fmla="*/ 0 w 32275"/>
                  <a:gd name="connsiteY8" fmla="*/ 13075 h 66697"/>
                  <a:gd name="connsiteX9" fmla="*/ 4995 w 32275"/>
                  <a:gd name="connsiteY9" fmla="*/ 13075 h 66697"/>
                  <a:gd name="connsiteX10" fmla="*/ 4995 w 32275"/>
                  <a:gd name="connsiteY10" fmla="*/ 0 h 66697"/>
                  <a:gd name="connsiteX11" fmla="*/ 21421 w 32275"/>
                  <a:gd name="connsiteY11" fmla="*/ 0 h 66697"/>
                  <a:gd name="connsiteX12" fmla="*/ 21421 w 32275"/>
                  <a:gd name="connsiteY12" fmla="*/ 13075 h 66697"/>
                  <a:gd name="connsiteX13" fmla="*/ 32180 w 32275"/>
                  <a:gd name="connsiteY13" fmla="*/ 13075 h 66697"/>
                  <a:gd name="connsiteX14" fmla="*/ 32180 w 32275"/>
                  <a:gd name="connsiteY14" fmla="*/ 26717 h 66697"/>
                  <a:gd name="connsiteX15" fmla="*/ 21421 w 32275"/>
                  <a:gd name="connsiteY15" fmla="*/ 26717 h 66697"/>
                  <a:gd name="connsiteX16" fmla="*/ 21421 w 32275"/>
                  <a:gd name="connsiteY16" fmla="*/ 49014 h 66697"/>
                  <a:gd name="connsiteX17" fmla="*/ 26416 w 32275"/>
                  <a:gd name="connsiteY17" fmla="*/ 52767 h 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697">
                    <a:moveTo>
                      <a:pt x="26416" y="52767"/>
                    </a:moveTo>
                    <a:lnTo>
                      <a:pt x="32276" y="52767"/>
                    </a:lnTo>
                    <a:lnTo>
                      <a:pt x="32276" y="66697"/>
                    </a:lnTo>
                    <a:lnTo>
                      <a:pt x="23919" y="66697"/>
                    </a:lnTo>
                    <a:cubicBezTo>
                      <a:pt x="17899" y="66697"/>
                      <a:pt x="13238" y="65366"/>
                      <a:pt x="9944" y="62707"/>
                    </a:cubicBezTo>
                    <a:cubicBezTo>
                      <a:pt x="6642" y="60052"/>
                      <a:pt x="4995" y="55485"/>
                      <a:pt x="4995" y="49014"/>
                    </a:cubicBezTo>
                    <a:lnTo>
                      <a:pt x="4995" y="26717"/>
                    </a:lnTo>
                    <a:lnTo>
                      <a:pt x="0" y="26717"/>
                    </a:lnTo>
                    <a:lnTo>
                      <a:pt x="0" y="13075"/>
                    </a:lnTo>
                    <a:lnTo>
                      <a:pt x="4995" y="13075"/>
                    </a:lnTo>
                    <a:lnTo>
                      <a:pt x="4995" y="0"/>
                    </a:lnTo>
                    <a:lnTo>
                      <a:pt x="21421" y="0"/>
                    </a:lnTo>
                    <a:lnTo>
                      <a:pt x="21421" y="13075"/>
                    </a:lnTo>
                    <a:lnTo>
                      <a:pt x="32180" y="13075"/>
                    </a:lnTo>
                    <a:lnTo>
                      <a:pt x="32180" y="26717"/>
                    </a:lnTo>
                    <a:lnTo>
                      <a:pt x="21421" y="26717"/>
                    </a:lnTo>
                    <a:lnTo>
                      <a:pt x="21421" y="49014"/>
                    </a:lnTo>
                    <a:cubicBezTo>
                      <a:pt x="21421" y="51513"/>
                      <a:pt x="23086" y="52767"/>
                      <a:pt x="26416" y="52767"/>
                    </a:cubicBezTo>
                    <a:close/>
                  </a:path>
                </a:pathLst>
              </a:custGeom>
              <a:solidFill>
                <a:srgbClr val="33323B"/>
              </a:solidFill>
              <a:ln w="4574"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1D48264A-F29F-6A57-6DEC-4A72E0A3E257}"/>
                  </a:ext>
                </a:extLst>
              </p:cNvPr>
              <p:cNvSpPr/>
              <p:nvPr/>
            </p:nvSpPr>
            <p:spPr>
              <a:xfrm>
                <a:off x="5804701" y="2940400"/>
                <a:ext cx="56002" cy="54876"/>
              </a:xfrm>
              <a:custGeom>
                <a:avLst/>
                <a:gdLst>
                  <a:gd name="connsiteX0" fmla="*/ 8115 w 56002"/>
                  <a:gd name="connsiteY0" fmla="*/ 47284 h 54876"/>
                  <a:gd name="connsiteX1" fmla="*/ 0 w 56002"/>
                  <a:gd name="connsiteY1" fmla="*/ 27299 h 54876"/>
                  <a:gd name="connsiteX2" fmla="*/ 8069 w 56002"/>
                  <a:gd name="connsiteY2" fmla="*/ 7451 h 54876"/>
                  <a:gd name="connsiteX3" fmla="*/ 28049 w 56002"/>
                  <a:gd name="connsiteY3" fmla="*/ 0 h 54876"/>
                  <a:gd name="connsiteX4" fmla="*/ 47979 w 56002"/>
                  <a:gd name="connsiteY4" fmla="*/ 7451 h 54876"/>
                  <a:gd name="connsiteX5" fmla="*/ 56002 w 56002"/>
                  <a:gd name="connsiteY5" fmla="*/ 27299 h 54876"/>
                  <a:gd name="connsiteX6" fmla="*/ 48029 w 56002"/>
                  <a:gd name="connsiteY6" fmla="*/ 47284 h 54876"/>
                  <a:gd name="connsiteX7" fmla="*/ 28145 w 56002"/>
                  <a:gd name="connsiteY7" fmla="*/ 54876 h 54876"/>
                  <a:gd name="connsiteX8" fmla="*/ 8115 w 56002"/>
                  <a:gd name="connsiteY8" fmla="*/ 47284 h 54876"/>
                  <a:gd name="connsiteX9" fmla="*/ 36022 w 56002"/>
                  <a:gd name="connsiteY9" fmla="*/ 37390 h 54876"/>
                  <a:gd name="connsiteX10" fmla="*/ 39288 w 56002"/>
                  <a:gd name="connsiteY10" fmla="*/ 27390 h 54876"/>
                  <a:gd name="connsiteX11" fmla="*/ 35926 w 56002"/>
                  <a:gd name="connsiteY11" fmla="*/ 17441 h 54876"/>
                  <a:gd name="connsiteX12" fmla="*/ 27953 w 56002"/>
                  <a:gd name="connsiteY12" fmla="*/ 14031 h 54876"/>
                  <a:gd name="connsiteX13" fmla="*/ 20026 w 56002"/>
                  <a:gd name="connsiteY13" fmla="*/ 17441 h 54876"/>
                  <a:gd name="connsiteX14" fmla="*/ 16714 w 56002"/>
                  <a:gd name="connsiteY14" fmla="*/ 27390 h 54876"/>
                  <a:gd name="connsiteX15" fmla="*/ 20122 w 56002"/>
                  <a:gd name="connsiteY15" fmla="*/ 37390 h 54876"/>
                  <a:gd name="connsiteX16" fmla="*/ 28145 w 56002"/>
                  <a:gd name="connsiteY16" fmla="*/ 40850 h 54876"/>
                  <a:gd name="connsiteX17" fmla="*/ 36022 w 56002"/>
                  <a:gd name="connsiteY17" fmla="*/ 37390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002" h="54876">
                    <a:moveTo>
                      <a:pt x="8115" y="47284"/>
                    </a:moveTo>
                    <a:cubicBezTo>
                      <a:pt x="2703" y="42222"/>
                      <a:pt x="0" y="35559"/>
                      <a:pt x="0" y="27299"/>
                    </a:cubicBezTo>
                    <a:cubicBezTo>
                      <a:pt x="0" y="19029"/>
                      <a:pt x="2690" y="12416"/>
                      <a:pt x="8069" y="7451"/>
                    </a:cubicBezTo>
                    <a:cubicBezTo>
                      <a:pt x="13448" y="2485"/>
                      <a:pt x="20108" y="0"/>
                      <a:pt x="28049" y="0"/>
                    </a:cubicBezTo>
                    <a:cubicBezTo>
                      <a:pt x="35985" y="0"/>
                      <a:pt x="42632" y="2485"/>
                      <a:pt x="47979" y="7451"/>
                    </a:cubicBezTo>
                    <a:cubicBezTo>
                      <a:pt x="53326" y="12416"/>
                      <a:pt x="56002" y="19029"/>
                      <a:pt x="56002" y="27299"/>
                    </a:cubicBezTo>
                    <a:cubicBezTo>
                      <a:pt x="56002" y="35559"/>
                      <a:pt x="53345" y="42222"/>
                      <a:pt x="48029" y="47284"/>
                    </a:cubicBezTo>
                    <a:cubicBezTo>
                      <a:pt x="42710" y="52346"/>
                      <a:pt x="36086" y="54876"/>
                      <a:pt x="28145" y="54876"/>
                    </a:cubicBezTo>
                    <a:cubicBezTo>
                      <a:pt x="20204" y="54876"/>
                      <a:pt x="13526" y="52346"/>
                      <a:pt x="8115" y="47284"/>
                    </a:cubicBezTo>
                    <a:close/>
                    <a:moveTo>
                      <a:pt x="36022" y="37390"/>
                    </a:moveTo>
                    <a:cubicBezTo>
                      <a:pt x="38199" y="35079"/>
                      <a:pt x="39288" y="31747"/>
                      <a:pt x="39288" y="27390"/>
                    </a:cubicBezTo>
                    <a:cubicBezTo>
                      <a:pt x="39288" y="23033"/>
                      <a:pt x="38167" y="19720"/>
                      <a:pt x="35926" y="17441"/>
                    </a:cubicBezTo>
                    <a:cubicBezTo>
                      <a:pt x="33680" y="15171"/>
                      <a:pt x="31027" y="14031"/>
                      <a:pt x="27953" y="14031"/>
                    </a:cubicBezTo>
                    <a:cubicBezTo>
                      <a:pt x="24879" y="14031"/>
                      <a:pt x="22235" y="15171"/>
                      <a:pt x="20026" y="17441"/>
                    </a:cubicBezTo>
                    <a:cubicBezTo>
                      <a:pt x="17817" y="19720"/>
                      <a:pt x="16714" y="23033"/>
                      <a:pt x="16714" y="27390"/>
                    </a:cubicBezTo>
                    <a:cubicBezTo>
                      <a:pt x="16714" y="31747"/>
                      <a:pt x="17849" y="35079"/>
                      <a:pt x="20122" y="37390"/>
                    </a:cubicBezTo>
                    <a:cubicBezTo>
                      <a:pt x="22395" y="39696"/>
                      <a:pt x="25071" y="40850"/>
                      <a:pt x="28145" y="40850"/>
                    </a:cubicBezTo>
                    <a:cubicBezTo>
                      <a:pt x="31219" y="40850"/>
                      <a:pt x="33840" y="39696"/>
                      <a:pt x="36022" y="37390"/>
                    </a:cubicBezTo>
                    <a:close/>
                  </a:path>
                </a:pathLst>
              </a:custGeom>
              <a:solidFill>
                <a:srgbClr val="33323B"/>
              </a:solidFill>
              <a:ln w="4574"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575B4CE8-A8B1-AEEC-4C71-69ACF685B259}"/>
                  </a:ext>
                </a:extLst>
              </p:cNvPr>
              <p:cNvSpPr/>
              <p:nvPr/>
            </p:nvSpPr>
            <p:spPr>
              <a:xfrm>
                <a:off x="5871270" y="2940400"/>
                <a:ext cx="90199" cy="54203"/>
              </a:xfrm>
              <a:custGeom>
                <a:avLst/>
                <a:gdLst>
                  <a:gd name="connsiteX0" fmla="*/ 16426 w 90199"/>
                  <a:gd name="connsiteY0" fmla="*/ 581 h 54203"/>
                  <a:gd name="connsiteX1" fmla="*/ 16426 w 90199"/>
                  <a:gd name="connsiteY1" fmla="*/ 8457 h 54203"/>
                  <a:gd name="connsiteX2" fmla="*/ 32655 w 90199"/>
                  <a:gd name="connsiteY2" fmla="*/ 0 h 54203"/>
                  <a:gd name="connsiteX3" fmla="*/ 43272 w 90199"/>
                  <a:gd name="connsiteY3" fmla="*/ 2696 h 54203"/>
                  <a:gd name="connsiteX4" fmla="*/ 50527 w 90199"/>
                  <a:gd name="connsiteY4" fmla="*/ 10379 h 54203"/>
                  <a:gd name="connsiteX5" fmla="*/ 58257 w 90199"/>
                  <a:gd name="connsiteY5" fmla="*/ 2837 h 54203"/>
                  <a:gd name="connsiteX6" fmla="*/ 68869 w 90199"/>
                  <a:gd name="connsiteY6" fmla="*/ 0 h 54203"/>
                  <a:gd name="connsiteX7" fmla="*/ 84436 w 90199"/>
                  <a:gd name="connsiteY7" fmla="*/ 6055 h 54203"/>
                  <a:gd name="connsiteX8" fmla="*/ 90199 w 90199"/>
                  <a:gd name="connsiteY8" fmla="*/ 22873 h 54203"/>
                  <a:gd name="connsiteX9" fmla="*/ 90199 w 90199"/>
                  <a:gd name="connsiteY9" fmla="*/ 54204 h 54203"/>
                  <a:gd name="connsiteX10" fmla="*/ 73869 w 90199"/>
                  <a:gd name="connsiteY10" fmla="*/ 54204 h 54203"/>
                  <a:gd name="connsiteX11" fmla="*/ 73869 w 90199"/>
                  <a:gd name="connsiteY11" fmla="*/ 25084 h 54203"/>
                  <a:gd name="connsiteX12" fmla="*/ 71129 w 90199"/>
                  <a:gd name="connsiteY12" fmla="*/ 17057 h 54203"/>
                  <a:gd name="connsiteX13" fmla="*/ 63591 w 90199"/>
                  <a:gd name="connsiteY13" fmla="*/ 14224 h 54203"/>
                  <a:gd name="connsiteX14" fmla="*/ 56048 w 90199"/>
                  <a:gd name="connsiteY14" fmla="*/ 17057 h 54203"/>
                  <a:gd name="connsiteX15" fmla="*/ 53313 w 90199"/>
                  <a:gd name="connsiteY15" fmla="*/ 25084 h 54203"/>
                  <a:gd name="connsiteX16" fmla="*/ 53313 w 90199"/>
                  <a:gd name="connsiteY16" fmla="*/ 54204 h 54203"/>
                  <a:gd name="connsiteX17" fmla="*/ 36982 w 90199"/>
                  <a:gd name="connsiteY17" fmla="*/ 54204 h 54203"/>
                  <a:gd name="connsiteX18" fmla="*/ 36982 w 90199"/>
                  <a:gd name="connsiteY18" fmla="*/ 25084 h 54203"/>
                  <a:gd name="connsiteX19" fmla="*/ 34243 w 90199"/>
                  <a:gd name="connsiteY19" fmla="*/ 17057 h 54203"/>
                  <a:gd name="connsiteX20" fmla="*/ 26704 w 90199"/>
                  <a:gd name="connsiteY20" fmla="*/ 14224 h 54203"/>
                  <a:gd name="connsiteX21" fmla="*/ 19161 w 90199"/>
                  <a:gd name="connsiteY21" fmla="*/ 17057 h 54203"/>
                  <a:gd name="connsiteX22" fmla="*/ 16426 w 90199"/>
                  <a:gd name="connsiteY22" fmla="*/ 25084 h 54203"/>
                  <a:gd name="connsiteX23" fmla="*/ 16426 w 90199"/>
                  <a:gd name="connsiteY23" fmla="*/ 54204 h 54203"/>
                  <a:gd name="connsiteX24" fmla="*/ 0 w 90199"/>
                  <a:gd name="connsiteY24" fmla="*/ 54204 h 54203"/>
                  <a:gd name="connsiteX25" fmla="*/ 0 w 90199"/>
                  <a:gd name="connsiteY25" fmla="*/ 581 h 54203"/>
                  <a:gd name="connsiteX26" fmla="*/ 16426 w 90199"/>
                  <a:gd name="connsiteY26"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199" h="54203">
                    <a:moveTo>
                      <a:pt x="16426" y="581"/>
                    </a:moveTo>
                    <a:lnTo>
                      <a:pt x="16426" y="8457"/>
                    </a:lnTo>
                    <a:cubicBezTo>
                      <a:pt x="19815" y="2824"/>
                      <a:pt x="25227" y="0"/>
                      <a:pt x="32655" y="0"/>
                    </a:cubicBezTo>
                    <a:cubicBezTo>
                      <a:pt x="36630" y="0"/>
                      <a:pt x="40166" y="897"/>
                      <a:pt x="43272" y="2696"/>
                    </a:cubicBezTo>
                    <a:cubicBezTo>
                      <a:pt x="46378" y="4485"/>
                      <a:pt x="48798" y="7052"/>
                      <a:pt x="50527" y="10379"/>
                    </a:cubicBezTo>
                    <a:cubicBezTo>
                      <a:pt x="52507" y="7245"/>
                      <a:pt x="55087" y="4728"/>
                      <a:pt x="58257" y="2837"/>
                    </a:cubicBezTo>
                    <a:cubicBezTo>
                      <a:pt x="61427" y="947"/>
                      <a:pt x="64963" y="0"/>
                      <a:pt x="68869" y="0"/>
                    </a:cubicBezTo>
                    <a:cubicBezTo>
                      <a:pt x="75406" y="0"/>
                      <a:pt x="80589" y="2018"/>
                      <a:pt x="84436" y="6055"/>
                    </a:cubicBezTo>
                    <a:cubicBezTo>
                      <a:pt x="88278" y="10091"/>
                      <a:pt x="90199" y="15697"/>
                      <a:pt x="90199" y="22873"/>
                    </a:cubicBezTo>
                    <a:lnTo>
                      <a:pt x="90199" y="54204"/>
                    </a:lnTo>
                    <a:lnTo>
                      <a:pt x="73869" y="54204"/>
                    </a:lnTo>
                    <a:lnTo>
                      <a:pt x="73869" y="25084"/>
                    </a:lnTo>
                    <a:cubicBezTo>
                      <a:pt x="73869" y="21624"/>
                      <a:pt x="72954" y="18947"/>
                      <a:pt x="71129" y="17057"/>
                    </a:cubicBezTo>
                    <a:cubicBezTo>
                      <a:pt x="69304" y="15171"/>
                      <a:pt x="66788" y="14224"/>
                      <a:pt x="63591" y="14224"/>
                    </a:cubicBezTo>
                    <a:cubicBezTo>
                      <a:pt x="60384" y="14224"/>
                      <a:pt x="57873" y="15171"/>
                      <a:pt x="56048" y="17057"/>
                    </a:cubicBezTo>
                    <a:cubicBezTo>
                      <a:pt x="54223" y="18947"/>
                      <a:pt x="53313" y="21624"/>
                      <a:pt x="53313" y="25084"/>
                    </a:cubicBezTo>
                    <a:lnTo>
                      <a:pt x="53313" y="54204"/>
                    </a:lnTo>
                    <a:lnTo>
                      <a:pt x="36982" y="54204"/>
                    </a:lnTo>
                    <a:lnTo>
                      <a:pt x="36982" y="25084"/>
                    </a:lnTo>
                    <a:cubicBezTo>
                      <a:pt x="36982" y="21624"/>
                      <a:pt x="36068" y="18947"/>
                      <a:pt x="34243" y="17057"/>
                    </a:cubicBezTo>
                    <a:cubicBezTo>
                      <a:pt x="32417" y="15171"/>
                      <a:pt x="29902" y="14224"/>
                      <a:pt x="26704" y="14224"/>
                    </a:cubicBezTo>
                    <a:cubicBezTo>
                      <a:pt x="23498" y="14224"/>
                      <a:pt x="20986" y="15171"/>
                      <a:pt x="19161" y="17057"/>
                    </a:cubicBezTo>
                    <a:cubicBezTo>
                      <a:pt x="17336" y="18947"/>
                      <a:pt x="16426" y="21624"/>
                      <a:pt x="16426" y="25084"/>
                    </a:cubicBezTo>
                    <a:lnTo>
                      <a:pt x="16426" y="54204"/>
                    </a:lnTo>
                    <a:lnTo>
                      <a:pt x="0" y="54204"/>
                    </a:lnTo>
                    <a:lnTo>
                      <a:pt x="0" y="581"/>
                    </a:lnTo>
                    <a:lnTo>
                      <a:pt x="16426" y="581"/>
                    </a:lnTo>
                    <a:close/>
                  </a:path>
                </a:pathLst>
              </a:custGeom>
              <a:solidFill>
                <a:srgbClr val="33323B"/>
              </a:solidFill>
              <a:ln w="4574"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C4EEC2CD-08AD-2B09-E3C5-61DCA680F961}"/>
                  </a:ext>
                </a:extLst>
              </p:cNvPr>
              <p:cNvSpPr/>
              <p:nvPr/>
            </p:nvSpPr>
            <p:spPr>
              <a:xfrm>
                <a:off x="6004215" y="2927137"/>
                <a:ext cx="52736" cy="67466"/>
              </a:xfrm>
              <a:custGeom>
                <a:avLst/>
                <a:gdLst>
                  <a:gd name="connsiteX0" fmla="*/ 16426 w 52736"/>
                  <a:gd name="connsiteY0" fmla="*/ 41229 h 67466"/>
                  <a:gd name="connsiteX1" fmla="*/ 16426 w 52736"/>
                  <a:gd name="connsiteY1" fmla="*/ 67466 h 67466"/>
                  <a:gd name="connsiteX2" fmla="*/ 0 w 52736"/>
                  <a:gd name="connsiteY2" fmla="*/ 67466 h 67466"/>
                  <a:gd name="connsiteX3" fmla="*/ 0 w 52736"/>
                  <a:gd name="connsiteY3" fmla="*/ 0 h 67466"/>
                  <a:gd name="connsiteX4" fmla="*/ 26608 w 52736"/>
                  <a:gd name="connsiteY4" fmla="*/ 0 h 67466"/>
                  <a:gd name="connsiteX5" fmla="*/ 44855 w 52736"/>
                  <a:gd name="connsiteY5" fmla="*/ 6059 h 67466"/>
                  <a:gd name="connsiteX6" fmla="*/ 51391 w 52736"/>
                  <a:gd name="connsiteY6" fmla="*/ 20663 h 67466"/>
                  <a:gd name="connsiteX7" fmla="*/ 47837 w 52736"/>
                  <a:gd name="connsiteY7" fmla="*/ 32099 h 67466"/>
                  <a:gd name="connsiteX8" fmla="*/ 36214 w 52736"/>
                  <a:gd name="connsiteY8" fmla="*/ 39985 h 67466"/>
                  <a:gd name="connsiteX9" fmla="*/ 52736 w 52736"/>
                  <a:gd name="connsiteY9" fmla="*/ 67466 h 67466"/>
                  <a:gd name="connsiteX10" fmla="*/ 33520 w 52736"/>
                  <a:gd name="connsiteY10" fmla="*/ 67466 h 67466"/>
                  <a:gd name="connsiteX11" fmla="*/ 18343 w 52736"/>
                  <a:gd name="connsiteY11" fmla="*/ 41229 h 67466"/>
                  <a:gd name="connsiteX12" fmla="*/ 16426 w 52736"/>
                  <a:gd name="connsiteY12" fmla="*/ 41229 h 67466"/>
                  <a:gd name="connsiteX13" fmla="*/ 16426 w 52736"/>
                  <a:gd name="connsiteY13" fmla="*/ 12494 h 67466"/>
                  <a:gd name="connsiteX14" fmla="*/ 16426 w 52736"/>
                  <a:gd name="connsiteY14" fmla="*/ 28740 h 67466"/>
                  <a:gd name="connsiteX15" fmla="*/ 26608 w 52736"/>
                  <a:gd name="connsiteY15" fmla="*/ 28740 h 67466"/>
                  <a:gd name="connsiteX16" fmla="*/ 32514 w 52736"/>
                  <a:gd name="connsiteY16" fmla="*/ 26525 h 67466"/>
                  <a:gd name="connsiteX17" fmla="*/ 34673 w 52736"/>
                  <a:gd name="connsiteY17" fmla="*/ 20713 h 67466"/>
                  <a:gd name="connsiteX18" fmla="*/ 32463 w 52736"/>
                  <a:gd name="connsiteY18" fmla="*/ 14805 h 67466"/>
                  <a:gd name="connsiteX19" fmla="*/ 26608 w 52736"/>
                  <a:gd name="connsiteY19" fmla="*/ 12494 h 67466"/>
                  <a:gd name="connsiteX20" fmla="*/ 16426 w 52736"/>
                  <a:gd name="connsiteY20" fmla="*/ 12494 h 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736" h="67466">
                    <a:moveTo>
                      <a:pt x="16426" y="41229"/>
                    </a:moveTo>
                    <a:lnTo>
                      <a:pt x="16426" y="67466"/>
                    </a:lnTo>
                    <a:lnTo>
                      <a:pt x="0" y="67466"/>
                    </a:lnTo>
                    <a:lnTo>
                      <a:pt x="0" y="0"/>
                    </a:lnTo>
                    <a:lnTo>
                      <a:pt x="26608" y="0"/>
                    </a:lnTo>
                    <a:cubicBezTo>
                      <a:pt x="34421" y="0"/>
                      <a:pt x="40500" y="2023"/>
                      <a:pt x="44855" y="6059"/>
                    </a:cubicBezTo>
                    <a:cubicBezTo>
                      <a:pt x="49214" y="10091"/>
                      <a:pt x="51391" y="14965"/>
                      <a:pt x="51391" y="20663"/>
                    </a:cubicBezTo>
                    <a:cubicBezTo>
                      <a:pt x="51391" y="24571"/>
                      <a:pt x="50202" y="28383"/>
                      <a:pt x="47837" y="32099"/>
                    </a:cubicBezTo>
                    <a:cubicBezTo>
                      <a:pt x="45463" y="35815"/>
                      <a:pt x="41594" y="38447"/>
                      <a:pt x="36214" y="39985"/>
                    </a:cubicBezTo>
                    <a:lnTo>
                      <a:pt x="52736" y="67466"/>
                    </a:lnTo>
                    <a:lnTo>
                      <a:pt x="33520" y="67466"/>
                    </a:lnTo>
                    <a:lnTo>
                      <a:pt x="18343" y="41229"/>
                    </a:lnTo>
                    <a:lnTo>
                      <a:pt x="16426" y="41229"/>
                    </a:lnTo>
                    <a:close/>
                    <a:moveTo>
                      <a:pt x="16426" y="12494"/>
                    </a:moveTo>
                    <a:lnTo>
                      <a:pt x="16426" y="28740"/>
                    </a:lnTo>
                    <a:lnTo>
                      <a:pt x="26608" y="28740"/>
                    </a:lnTo>
                    <a:cubicBezTo>
                      <a:pt x="29106" y="28740"/>
                      <a:pt x="31073" y="27999"/>
                      <a:pt x="32514" y="26525"/>
                    </a:cubicBezTo>
                    <a:cubicBezTo>
                      <a:pt x="33955" y="25052"/>
                      <a:pt x="34673" y="23116"/>
                      <a:pt x="34673" y="20713"/>
                    </a:cubicBezTo>
                    <a:cubicBezTo>
                      <a:pt x="34673" y="18306"/>
                      <a:pt x="33941" y="16343"/>
                      <a:pt x="32463" y="14805"/>
                    </a:cubicBezTo>
                    <a:cubicBezTo>
                      <a:pt x="30991" y="13263"/>
                      <a:pt x="29037" y="12494"/>
                      <a:pt x="26608" y="12494"/>
                    </a:cubicBezTo>
                    <a:lnTo>
                      <a:pt x="16426" y="12494"/>
                    </a:lnTo>
                    <a:close/>
                  </a:path>
                </a:pathLst>
              </a:custGeom>
              <a:solidFill>
                <a:srgbClr val="33323B"/>
              </a:solidFill>
              <a:ln w="4574"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9D2EC1D4-E7EE-6B6F-E13A-BAF6E433FE11}"/>
                  </a:ext>
                </a:extLst>
              </p:cNvPr>
              <p:cNvSpPr/>
              <p:nvPr/>
            </p:nvSpPr>
            <p:spPr>
              <a:xfrm>
                <a:off x="6064439" y="2940400"/>
                <a:ext cx="54081" cy="54876"/>
              </a:xfrm>
              <a:custGeom>
                <a:avLst/>
                <a:gdLst>
                  <a:gd name="connsiteX0" fmla="*/ 26704 w 54081"/>
                  <a:gd name="connsiteY0" fmla="*/ 54876 h 54876"/>
                  <a:gd name="connsiteX1" fmla="*/ 7493 w 54081"/>
                  <a:gd name="connsiteY1" fmla="*/ 47334 h 54876"/>
                  <a:gd name="connsiteX2" fmla="*/ 0 w 54081"/>
                  <a:gd name="connsiteY2" fmla="*/ 27299 h 54876"/>
                  <a:gd name="connsiteX3" fmla="*/ 7447 w 54081"/>
                  <a:gd name="connsiteY3" fmla="*/ 7400 h 54876"/>
                  <a:gd name="connsiteX4" fmla="*/ 26704 w 54081"/>
                  <a:gd name="connsiteY4" fmla="*/ 0 h 54876"/>
                  <a:gd name="connsiteX5" fmla="*/ 46300 w 54081"/>
                  <a:gd name="connsiteY5" fmla="*/ 7304 h 54876"/>
                  <a:gd name="connsiteX6" fmla="*/ 54081 w 54081"/>
                  <a:gd name="connsiteY6" fmla="*/ 27582 h 54876"/>
                  <a:gd name="connsiteX7" fmla="*/ 53701 w 54081"/>
                  <a:gd name="connsiteY7" fmla="*/ 32772 h 54876"/>
                  <a:gd name="connsiteX8" fmla="*/ 16815 w 54081"/>
                  <a:gd name="connsiteY8" fmla="*/ 32772 h 54876"/>
                  <a:gd name="connsiteX9" fmla="*/ 19980 w 54081"/>
                  <a:gd name="connsiteY9" fmla="*/ 38584 h 54876"/>
                  <a:gd name="connsiteX10" fmla="*/ 25794 w 54081"/>
                  <a:gd name="connsiteY10" fmla="*/ 40850 h 54876"/>
                  <a:gd name="connsiteX11" fmla="*/ 30451 w 54081"/>
                  <a:gd name="connsiteY11" fmla="*/ 40223 h 54876"/>
                  <a:gd name="connsiteX12" fmla="*/ 32710 w 54081"/>
                  <a:gd name="connsiteY12" fmla="*/ 38969 h 54876"/>
                  <a:gd name="connsiteX13" fmla="*/ 34581 w 54081"/>
                  <a:gd name="connsiteY13" fmla="*/ 36905 h 54876"/>
                  <a:gd name="connsiteX14" fmla="*/ 52357 w 54081"/>
                  <a:gd name="connsiteY14" fmla="*/ 36905 h 54876"/>
                  <a:gd name="connsiteX15" fmla="*/ 43131 w 54081"/>
                  <a:gd name="connsiteY15" fmla="*/ 49929 h 54876"/>
                  <a:gd name="connsiteX16" fmla="*/ 26704 w 54081"/>
                  <a:gd name="connsiteY16" fmla="*/ 54876 h 54876"/>
                  <a:gd name="connsiteX17" fmla="*/ 33717 w 54081"/>
                  <a:gd name="connsiteY17" fmla="*/ 16388 h 54876"/>
                  <a:gd name="connsiteX18" fmla="*/ 26901 w 54081"/>
                  <a:gd name="connsiteY18" fmla="*/ 14031 h 54876"/>
                  <a:gd name="connsiteX19" fmla="*/ 20268 w 54081"/>
                  <a:gd name="connsiteY19" fmla="*/ 16388 h 54876"/>
                  <a:gd name="connsiteX20" fmla="*/ 16911 w 54081"/>
                  <a:gd name="connsiteY20" fmla="*/ 22489 h 54876"/>
                  <a:gd name="connsiteX21" fmla="*/ 36982 w 54081"/>
                  <a:gd name="connsiteY21" fmla="*/ 22489 h 54876"/>
                  <a:gd name="connsiteX22" fmla="*/ 33717 w 54081"/>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4" y="54876"/>
                    </a:moveTo>
                    <a:cubicBezTo>
                      <a:pt x="18892" y="54876"/>
                      <a:pt x="12488" y="52364"/>
                      <a:pt x="7493" y="47334"/>
                    </a:cubicBezTo>
                    <a:cubicBezTo>
                      <a:pt x="2498" y="42305"/>
                      <a:pt x="0" y="35623"/>
                      <a:pt x="0" y="27299"/>
                    </a:cubicBezTo>
                    <a:cubicBezTo>
                      <a:pt x="0" y="18965"/>
                      <a:pt x="2484" y="12334"/>
                      <a:pt x="7447" y="7400"/>
                    </a:cubicBezTo>
                    <a:cubicBezTo>
                      <a:pt x="12410" y="2471"/>
                      <a:pt x="18827" y="0"/>
                      <a:pt x="26704" y="0"/>
                    </a:cubicBezTo>
                    <a:cubicBezTo>
                      <a:pt x="34581" y="0"/>
                      <a:pt x="41118" y="2435"/>
                      <a:pt x="46300" y="7304"/>
                    </a:cubicBezTo>
                    <a:cubicBezTo>
                      <a:pt x="51492" y="12173"/>
                      <a:pt x="54081" y="18933"/>
                      <a:pt x="54081" y="27582"/>
                    </a:cubicBezTo>
                    <a:cubicBezTo>
                      <a:pt x="54081" y="29440"/>
                      <a:pt x="53953" y="31170"/>
                      <a:pt x="53701" y="32772"/>
                    </a:cubicBezTo>
                    <a:lnTo>
                      <a:pt x="16815" y="32772"/>
                    </a:lnTo>
                    <a:cubicBezTo>
                      <a:pt x="17130" y="35143"/>
                      <a:pt x="18187" y="37083"/>
                      <a:pt x="19980" y="38584"/>
                    </a:cubicBezTo>
                    <a:cubicBezTo>
                      <a:pt x="21773" y="40090"/>
                      <a:pt x="23713" y="40850"/>
                      <a:pt x="25794" y="40850"/>
                    </a:cubicBezTo>
                    <a:cubicBezTo>
                      <a:pt x="27875" y="40850"/>
                      <a:pt x="29426" y="40639"/>
                      <a:pt x="30451" y="40223"/>
                    </a:cubicBezTo>
                    <a:cubicBezTo>
                      <a:pt x="31475" y="39806"/>
                      <a:pt x="32230" y="39390"/>
                      <a:pt x="32710" y="38969"/>
                    </a:cubicBezTo>
                    <a:cubicBezTo>
                      <a:pt x="33191" y="38557"/>
                      <a:pt x="33813" y="37866"/>
                      <a:pt x="34581" y="36905"/>
                    </a:cubicBezTo>
                    <a:lnTo>
                      <a:pt x="52357" y="36905"/>
                    </a:lnTo>
                    <a:cubicBezTo>
                      <a:pt x="50820" y="42287"/>
                      <a:pt x="47741" y="46630"/>
                      <a:pt x="43131" y="49929"/>
                    </a:cubicBezTo>
                    <a:cubicBezTo>
                      <a:pt x="38520" y="53229"/>
                      <a:pt x="33044" y="54876"/>
                      <a:pt x="26704" y="54876"/>
                    </a:cubicBezTo>
                    <a:close/>
                    <a:moveTo>
                      <a:pt x="33717" y="16388"/>
                    </a:moveTo>
                    <a:cubicBezTo>
                      <a:pt x="31795" y="14819"/>
                      <a:pt x="29522" y="14031"/>
                      <a:pt x="26901" y="14031"/>
                    </a:cubicBezTo>
                    <a:cubicBezTo>
                      <a:pt x="24271" y="14031"/>
                      <a:pt x="22062" y="14819"/>
                      <a:pt x="20268" y="16388"/>
                    </a:cubicBezTo>
                    <a:cubicBezTo>
                      <a:pt x="18475" y="17958"/>
                      <a:pt x="17355" y="19990"/>
                      <a:pt x="16911" y="22489"/>
                    </a:cubicBezTo>
                    <a:lnTo>
                      <a:pt x="36982" y="22489"/>
                    </a:lnTo>
                    <a:cubicBezTo>
                      <a:pt x="36726" y="19990"/>
                      <a:pt x="35638" y="17958"/>
                      <a:pt x="33717" y="16388"/>
                    </a:cubicBezTo>
                    <a:close/>
                  </a:path>
                </a:pathLst>
              </a:custGeom>
              <a:solidFill>
                <a:srgbClr val="33323B"/>
              </a:solidFill>
              <a:ln w="4574"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9D542831-E706-8A6F-C123-F030E55AF481}"/>
                  </a:ext>
                </a:extLst>
              </p:cNvPr>
              <p:cNvSpPr/>
              <p:nvPr/>
            </p:nvSpPr>
            <p:spPr>
              <a:xfrm>
                <a:off x="6125341" y="2940400"/>
                <a:ext cx="46108" cy="54876"/>
              </a:xfrm>
              <a:custGeom>
                <a:avLst/>
                <a:gdLst>
                  <a:gd name="connsiteX0" fmla="*/ 96 w 46108"/>
                  <a:gd name="connsiteY0" fmla="*/ 16722 h 54876"/>
                  <a:gd name="connsiteX1" fmla="*/ 6148 w 46108"/>
                  <a:gd name="connsiteY1" fmla="*/ 4810 h 54876"/>
                  <a:gd name="connsiteX2" fmla="*/ 22528 w 46108"/>
                  <a:gd name="connsiteY2" fmla="*/ 0 h 54876"/>
                  <a:gd name="connsiteX3" fmla="*/ 39197 w 46108"/>
                  <a:gd name="connsiteY3" fmla="*/ 4709 h 54876"/>
                  <a:gd name="connsiteX4" fmla="*/ 45916 w 46108"/>
                  <a:gd name="connsiteY4" fmla="*/ 17592 h 54876"/>
                  <a:gd name="connsiteX5" fmla="*/ 29106 w 46108"/>
                  <a:gd name="connsiteY5" fmla="*/ 17592 h 54876"/>
                  <a:gd name="connsiteX6" fmla="*/ 27189 w 46108"/>
                  <a:gd name="connsiteY6" fmla="*/ 13789 h 54876"/>
                  <a:gd name="connsiteX7" fmla="*/ 22286 w 46108"/>
                  <a:gd name="connsiteY7" fmla="*/ 12787 h 54876"/>
                  <a:gd name="connsiteX8" fmla="*/ 15854 w 46108"/>
                  <a:gd name="connsiteY8" fmla="*/ 16722 h 54876"/>
                  <a:gd name="connsiteX9" fmla="*/ 23727 w 46108"/>
                  <a:gd name="connsiteY9" fmla="*/ 21624 h 54876"/>
                  <a:gd name="connsiteX10" fmla="*/ 38232 w 46108"/>
                  <a:gd name="connsiteY10" fmla="*/ 25761 h 54876"/>
                  <a:gd name="connsiteX11" fmla="*/ 43853 w 46108"/>
                  <a:gd name="connsiteY11" fmla="*/ 30228 h 54876"/>
                  <a:gd name="connsiteX12" fmla="*/ 46108 w 46108"/>
                  <a:gd name="connsiteY12" fmla="*/ 37866 h 54876"/>
                  <a:gd name="connsiteX13" fmla="*/ 39677 w 46108"/>
                  <a:gd name="connsiteY13" fmla="*/ 50121 h 54876"/>
                  <a:gd name="connsiteX14" fmla="*/ 23438 w 46108"/>
                  <a:gd name="connsiteY14" fmla="*/ 54876 h 54876"/>
                  <a:gd name="connsiteX15" fmla="*/ 7108 w 46108"/>
                  <a:gd name="connsiteY15" fmla="*/ 50405 h 54876"/>
                  <a:gd name="connsiteX16" fmla="*/ 0 w 46108"/>
                  <a:gd name="connsiteY16" fmla="*/ 37198 h 54876"/>
                  <a:gd name="connsiteX17" fmla="*/ 16815 w 46108"/>
                  <a:gd name="connsiteY17" fmla="*/ 37198 h 54876"/>
                  <a:gd name="connsiteX18" fmla="*/ 23727 w 46108"/>
                  <a:gd name="connsiteY18" fmla="*/ 42094 h 54876"/>
                  <a:gd name="connsiteX19" fmla="*/ 28484 w 46108"/>
                  <a:gd name="connsiteY19" fmla="*/ 40749 h 54876"/>
                  <a:gd name="connsiteX20" fmla="*/ 30355 w 46108"/>
                  <a:gd name="connsiteY20" fmla="*/ 37289 h 54876"/>
                  <a:gd name="connsiteX21" fmla="*/ 27235 w 46108"/>
                  <a:gd name="connsiteY21" fmla="*/ 33925 h 54876"/>
                  <a:gd name="connsiteX22" fmla="*/ 19692 w 46108"/>
                  <a:gd name="connsiteY22" fmla="*/ 31811 h 54876"/>
                  <a:gd name="connsiteX23" fmla="*/ 10809 w 46108"/>
                  <a:gd name="connsiteY23" fmla="*/ 29646 h 54876"/>
                  <a:gd name="connsiteX24" fmla="*/ 3220 w 46108"/>
                  <a:gd name="connsiteY24" fmla="*/ 25134 h 54876"/>
                  <a:gd name="connsiteX25" fmla="*/ 96 w 46108"/>
                  <a:gd name="connsiteY25" fmla="*/ 16722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6" y="16722"/>
                    </a:moveTo>
                    <a:cubicBezTo>
                      <a:pt x="96" y="11981"/>
                      <a:pt x="2113" y="8013"/>
                      <a:pt x="6148" y="4810"/>
                    </a:cubicBezTo>
                    <a:cubicBezTo>
                      <a:pt x="10182" y="1602"/>
                      <a:pt x="15644" y="0"/>
                      <a:pt x="22528" y="0"/>
                    </a:cubicBezTo>
                    <a:cubicBezTo>
                      <a:pt x="29408" y="0"/>
                      <a:pt x="34966" y="1574"/>
                      <a:pt x="39197" y="4709"/>
                    </a:cubicBezTo>
                    <a:cubicBezTo>
                      <a:pt x="43419" y="7853"/>
                      <a:pt x="45660" y="12141"/>
                      <a:pt x="45916" y="17592"/>
                    </a:cubicBezTo>
                    <a:lnTo>
                      <a:pt x="29106" y="17592"/>
                    </a:lnTo>
                    <a:cubicBezTo>
                      <a:pt x="28918" y="15729"/>
                      <a:pt x="28273" y="14466"/>
                      <a:pt x="27189" y="13789"/>
                    </a:cubicBezTo>
                    <a:cubicBezTo>
                      <a:pt x="26096" y="13121"/>
                      <a:pt x="24463" y="12787"/>
                      <a:pt x="22286" y="12787"/>
                    </a:cubicBezTo>
                    <a:cubicBezTo>
                      <a:pt x="17995" y="12787"/>
                      <a:pt x="15854" y="14100"/>
                      <a:pt x="15854" y="16722"/>
                    </a:cubicBezTo>
                    <a:cubicBezTo>
                      <a:pt x="15854" y="19098"/>
                      <a:pt x="18475" y="20727"/>
                      <a:pt x="23727" y="21624"/>
                    </a:cubicBezTo>
                    <a:cubicBezTo>
                      <a:pt x="29042" y="22525"/>
                      <a:pt x="33877" y="23898"/>
                      <a:pt x="38232" y="25761"/>
                    </a:cubicBezTo>
                    <a:cubicBezTo>
                      <a:pt x="40473" y="26653"/>
                      <a:pt x="42348" y="28145"/>
                      <a:pt x="43853" y="30228"/>
                    </a:cubicBezTo>
                    <a:cubicBezTo>
                      <a:pt x="45358" y="32310"/>
                      <a:pt x="46108" y="34854"/>
                      <a:pt x="46108" y="37866"/>
                    </a:cubicBezTo>
                    <a:cubicBezTo>
                      <a:pt x="46108" y="42863"/>
                      <a:pt x="43963" y="46950"/>
                      <a:pt x="39677" y="50121"/>
                    </a:cubicBezTo>
                    <a:cubicBezTo>
                      <a:pt x="35382" y="53288"/>
                      <a:pt x="29970" y="54876"/>
                      <a:pt x="23438" y="54876"/>
                    </a:cubicBezTo>
                    <a:cubicBezTo>
                      <a:pt x="16911" y="54876"/>
                      <a:pt x="11463" y="53389"/>
                      <a:pt x="7108" y="50405"/>
                    </a:cubicBezTo>
                    <a:cubicBezTo>
                      <a:pt x="2754" y="47430"/>
                      <a:pt x="384" y="43023"/>
                      <a:pt x="0" y="37198"/>
                    </a:cubicBezTo>
                    <a:lnTo>
                      <a:pt x="16815" y="37198"/>
                    </a:lnTo>
                    <a:cubicBezTo>
                      <a:pt x="17259" y="40465"/>
                      <a:pt x="19564" y="42094"/>
                      <a:pt x="23727" y="42094"/>
                    </a:cubicBezTo>
                    <a:cubicBezTo>
                      <a:pt x="25648" y="42094"/>
                      <a:pt x="27235" y="41646"/>
                      <a:pt x="28484" y="40749"/>
                    </a:cubicBezTo>
                    <a:cubicBezTo>
                      <a:pt x="29733" y="39856"/>
                      <a:pt x="30355" y="38703"/>
                      <a:pt x="30355" y="37289"/>
                    </a:cubicBezTo>
                    <a:cubicBezTo>
                      <a:pt x="30355" y="35884"/>
                      <a:pt x="29312" y="34758"/>
                      <a:pt x="27235" y="33925"/>
                    </a:cubicBezTo>
                    <a:cubicBezTo>
                      <a:pt x="25154" y="33092"/>
                      <a:pt x="22638" y="32388"/>
                      <a:pt x="19692" y="31811"/>
                    </a:cubicBezTo>
                    <a:cubicBezTo>
                      <a:pt x="16746" y="31234"/>
                      <a:pt x="13787" y="30516"/>
                      <a:pt x="10809" y="29646"/>
                    </a:cubicBezTo>
                    <a:cubicBezTo>
                      <a:pt x="7831" y="28786"/>
                      <a:pt x="5297" y="27280"/>
                      <a:pt x="3220" y="25134"/>
                    </a:cubicBezTo>
                    <a:cubicBezTo>
                      <a:pt x="1139" y="22988"/>
                      <a:pt x="96" y="20182"/>
                      <a:pt x="96" y="16722"/>
                    </a:cubicBezTo>
                    <a:close/>
                  </a:path>
                </a:pathLst>
              </a:custGeom>
              <a:solidFill>
                <a:srgbClr val="33323B"/>
              </a:solidFill>
              <a:ln w="4574"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47CF4444-BA65-0A80-6C29-9A0071D9A6A4}"/>
                  </a:ext>
                </a:extLst>
              </p:cNvPr>
              <p:cNvSpPr/>
              <p:nvPr/>
            </p:nvSpPr>
            <p:spPr>
              <a:xfrm>
                <a:off x="6178557" y="2940400"/>
                <a:ext cx="56002" cy="54876"/>
              </a:xfrm>
              <a:custGeom>
                <a:avLst/>
                <a:gdLst>
                  <a:gd name="connsiteX0" fmla="*/ 8115 w 56002"/>
                  <a:gd name="connsiteY0" fmla="*/ 47284 h 54876"/>
                  <a:gd name="connsiteX1" fmla="*/ 0 w 56002"/>
                  <a:gd name="connsiteY1" fmla="*/ 27299 h 54876"/>
                  <a:gd name="connsiteX2" fmla="*/ 8069 w 56002"/>
                  <a:gd name="connsiteY2" fmla="*/ 7451 h 54876"/>
                  <a:gd name="connsiteX3" fmla="*/ 28049 w 56002"/>
                  <a:gd name="connsiteY3" fmla="*/ 0 h 54876"/>
                  <a:gd name="connsiteX4" fmla="*/ 47984 w 56002"/>
                  <a:gd name="connsiteY4" fmla="*/ 7451 h 54876"/>
                  <a:gd name="connsiteX5" fmla="*/ 56002 w 56002"/>
                  <a:gd name="connsiteY5" fmla="*/ 27299 h 54876"/>
                  <a:gd name="connsiteX6" fmla="*/ 48029 w 56002"/>
                  <a:gd name="connsiteY6" fmla="*/ 47284 h 54876"/>
                  <a:gd name="connsiteX7" fmla="*/ 28145 w 56002"/>
                  <a:gd name="connsiteY7" fmla="*/ 54876 h 54876"/>
                  <a:gd name="connsiteX8" fmla="*/ 8115 w 56002"/>
                  <a:gd name="connsiteY8" fmla="*/ 47284 h 54876"/>
                  <a:gd name="connsiteX9" fmla="*/ 36022 w 56002"/>
                  <a:gd name="connsiteY9" fmla="*/ 37390 h 54876"/>
                  <a:gd name="connsiteX10" fmla="*/ 39288 w 56002"/>
                  <a:gd name="connsiteY10" fmla="*/ 27390 h 54876"/>
                  <a:gd name="connsiteX11" fmla="*/ 35926 w 56002"/>
                  <a:gd name="connsiteY11" fmla="*/ 17441 h 54876"/>
                  <a:gd name="connsiteX12" fmla="*/ 27953 w 56002"/>
                  <a:gd name="connsiteY12" fmla="*/ 14031 h 54876"/>
                  <a:gd name="connsiteX13" fmla="*/ 20026 w 56002"/>
                  <a:gd name="connsiteY13" fmla="*/ 17441 h 54876"/>
                  <a:gd name="connsiteX14" fmla="*/ 16714 w 56002"/>
                  <a:gd name="connsiteY14" fmla="*/ 27390 h 54876"/>
                  <a:gd name="connsiteX15" fmla="*/ 20122 w 56002"/>
                  <a:gd name="connsiteY15" fmla="*/ 37390 h 54876"/>
                  <a:gd name="connsiteX16" fmla="*/ 28145 w 56002"/>
                  <a:gd name="connsiteY16" fmla="*/ 40850 h 54876"/>
                  <a:gd name="connsiteX17" fmla="*/ 36022 w 56002"/>
                  <a:gd name="connsiteY17" fmla="*/ 37390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002" h="54876">
                    <a:moveTo>
                      <a:pt x="8115" y="47284"/>
                    </a:moveTo>
                    <a:cubicBezTo>
                      <a:pt x="2703" y="42222"/>
                      <a:pt x="0" y="35559"/>
                      <a:pt x="0" y="27299"/>
                    </a:cubicBezTo>
                    <a:cubicBezTo>
                      <a:pt x="0" y="19029"/>
                      <a:pt x="2690" y="12416"/>
                      <a:pt x="8069" y="7451"/>
                    </a:cubicBezTo>
                    <a:cubicBezTo>
                      <a:pt x="13448" y="2485"/>
                      <a:pt x="20108" y="0"/>
                      <a:pt x="28049" y="0"/>
                    </a:cubicBezTo>
                    <a:cubicBezTo>
                      <a:pt x="35990" y="0"/>
                      <a:pt x="42632" y="2485"/>
                      <a:pt x="47984" y="7451"/>
                    </a:cubicBezTo>
                    <a:cubicBezTo>
                      <a:pt x="53326" y="12416"/>
                      <a:pt x="56002" y="19029"/>
                      <a:pt x="56002" y="27299"/>
                    </a:cubicBezTo>
                    <a:cubicBezTo>
                      <a:pt x="56002" y="35559"/>
                      <a:pt x="53345" y="42222"/>
                      <a:pt x="48029" y="47284"/>
                    </a:cubicBezTo>
                    <a:cubicBezTo>
                      <a:pt x="42714" y="52346"/>
                      <a:pt x="36086" y="54876"/>
                      <a:pt x="28145" y="54876"/>
                    </a:cubicBezTo>
                    <a:cubicBezTo>
                      <a:pt x="20204" y="54876"/>
                      <a:pt x="13531" y="52346"/>
                      <a:pt x="8115" y="47284"/>
                    </a:cubicBezTo>
                    <a:close/>
                    <a:moveTo>
                      <a:pt x="36022" y="37390"/>
                    </a:moveTo>
                    <a:cubicBezTo>
                      <a:pt x="38199" y="35079"/>
                      <a:pt x="39288" y="31747"/>
                      <a:pt x="39288" y="27390"/>
                    </a:cubicBezTo>
                    <a:cubicBezTo>
                      <a:pt x="39288" y="23033"/>
                      <a:pt x="38167" y="19720"/>
                      <a:pt x="35926" y="17441"/>
                    </a:cubicBezTo>
                    <a:cubicBezTo>
                      <a:pt x="33685" y="15171"/>
                      <a:pt x="31027" y="14031"/>
                      <a:pt x="27953" y="14031"/>
                    </a:cubicBezTo>
                    <a:cubicBezTo>
                      <a:pt x="24879" y="14031"/>
                      <a:pt x="22240" y="15171"/>
                      <a:pt x="20026" y="17441"/>
                    </a:cubicBezTo>
                    <a:cubicBezTo>
                      <a:pt x="17821" y="19720"/>
                      <a:pt x="16714" y="23033"/>
                      <a:pt x="16714" y="27390"/>
                    </a:cubicBezTo>
                    <a:cubicBezTo>
                      <a:pt x="16714" y="31747"/>
                      <a:pt x="17849" y="35079"/>
                      <a:pt x="20122" y="37390"/>
                    </a:cubicBezTo>
                    <a:cubicBezTo>
                      <a:pt x="22395" y="39696"/>
                      <a:pt x="25071" y="40850"/>
                      <a:pt x="28145" y="40850"/>
                    </a:cubicBezTo>
                    <a:cubicBezTo>
                      <a:pt x="31219" y="40850"/>
                      <a:pt x="33845" y="39696"/>
                      <a:pt x="36022" y="37390"/>
                    </a:cubicBezTo>
                    <a:close/>
                  </a:path>
                </a:pathLst>
              </a:custGeom>
              <a:solidFill>
                <a:srgbClr val="33323B"/>
              </a:solidFill>
              <a:ln w="4574"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81F1AE4A-9747-F369-4BD0-BEEE932A7D54}"/>
                  </a:ext>
                </a:extLst>
              </p:cNvPr>
              <p:cNvSpPr/>
              <p:nvPr/>
            </p:nvSpPr>
            <p:spPr>
              <a:xfrm>
                <a:off x="6244646" y="2940981"/>
                <a:ext cx="53312" cy="54199"/>
              </a:xfrm>
              <a:custGeom>
                <a:avLst/>
                <a:gdLst>
                  <a:gd name="connsiteX0" fmla="*/ 36886 w 53312"/>
                  <a:gd name="connsiteY0" fmla="*/ 0 h 54199"/>
                  <a:gd name="connsiteX1" fmla="*/ 53313 w 53312"/>
                  <a:gd name="connsiteY1" fmla="*/ 0 h 54199"/>
                  <a:gd name="connsiteX2" fmla="*/ 53313 w 53312"/>
                  <a:gd name="connsiteY2" fmla="*/ 53622 h 54199"/>
                  <a:gd name="connsiteX3" fmla="*/ 36886 w 53312"/>
                  <a:gd name="connsiteY3" fmla="*/ 53622 h 54199"/>
                  <a:gd name="connsiteX4" fmla="*/ 36886 w 53312"/>
                  <a:gd name="connsiteY4" fmla="*/ 45742 h 54199"/>
                  <a:gd name="connsiteX5" fmla="*/ 20653 w 53312"/>
                  <a:gd name="connsiteY5" fmla="*/ 54199 h 54199"/>
                  <a:gd name="connsiteX6" fmla="*/ 5718 w 53312"/>
                  <a:gd name="connsiteY6" fmla="*/ 48053 h 54199"/>
                  <a:gd name="connsiteX7" fmla="*/ 0 w 53312"/>
                  <a:gd name="connsiteY7" fmla="*/ 31326 h 54199"/>
                  <a:gd name="connsiteX8" fmla="*/ 0 w 53312"/>
                  <a:gd name="connsiteY8" fmla="*/ 0 h 54199"/>
                  <a:gd name="connsiteX9" fmla="*/ 16330 w 53312"/>
                  <a:gd name="connsiteY9" fmla="*/ 0 h 54199"/>
                  <a:gd name="connsiteX10" fmla="*/ 16330 w 53312"/>
                  <a:gd name="connsiteY10" fmla="*/ 29115 h 54199"/>
                  <a:gd name="connsiteX11" fmla="*/ 19070 w 53312"/>
                  <a:gd name="connsiteY11" fmla="*/ 37143 h 54199"/>
                  <a:gd name="connsiteX12" fmla="*/ 26608 w 53312"/>
                  <a:gd name="connsiteY12" fmla="*/ 39975 h 54199"/>
                  <a:gd name="connsiteX13" fmla="*/ 34151 w 53312"/>
                  <a:gd name="connsiteY13" fmla="*/ 37143 h 54199"/>
                  <a:gd name="connsiteX14" fmla="*/ 36886 w 53312"/>
                  <a:gd name="connsiteY14" fmla="*/ 29115 h 54199"/>
                  <a:gd name="connsiteX15" fmla="*/ 36886 w 53312"/>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199">
                    <a:moveTo>
                      <a:pt x="36886" y="0"/>
                    </a:moveTo>
                    <a:lnTo>
                      <a:pt x="53313" y="0"/>
                    </a:lnTo>
                    <a:lnTo>
                      <a:pt x="53313" y="53622"/>
                    </a:lnTo>
                    <a:lnTo>
                      <a:pt x="36886" y="53622"/>
                    </a:lnTo>
                    <a:lnTo>
                      <a:pt x="36886" y="45742"/>
                    </a:lnTo>
                    <a:cubicBezTo>
                      <a:pt x="33493" y="51380"/>
                      <a:pt x="28081" y="54199"/>
                      <a:pt x="20653" y="54199"/>
                    </a:cubicBezTo>
                    <a:cubicBezTo>
                      <a:pt x="14505" y="54199"/>
                      <a:pt x="9523" y="52149"/>
                      <a:pt x="5718" y="48053"/>
                    </a:cubicBezTo>
                    <a:cubicBezTo>
                      <a:pt x="1903" y="43948"/>
                      <a:pt x="0" y="38374"/>
                      <a:pt x="0" y="31326"/>
                    </a:cubicBezTo>
                    <a:lnTo>
                      <a:pt x="0" y="0"/>
                    </a:lnTo>
                    <a:lnTo>
                      <a:pt x="16330" y="0"/>
                    </a:lnTo>
                    <a:lnTo>
                      <a:pt x="16330" y="29115"/>
                    </a:lnTo>
                    <a:cubicBezTo>
                      <a:pt x="16330" y="32575"/>
                      <a:pt x="17240" y="35253"/>
                      <a:pt x="19070" y="37143"/>
                    </a:cubicBezTo>
                    <a:cubicBezTo>
                      <a:pt x="20895" y="39033"/>
                      <a:pt x="23406" y="39975"/>
                      <a:pt x="26608" y="39975"/>
                    </a:cubicBezTo>
                    <a:cubicBezTo>
                      <a:pt x="29810" y="39975"/>
                      <a:pt x="32326" y="39033"/>
                      <a:pt x="34151" y="37143"/>
                    </a:cubicBezTo>
                    <a:cubicBezTo>
                      <a:pt x="35976" y="35253"/>
                      <a:pt x="36886" y="32575"/>
                      <a:pt x="36886" y="29115"/>
                    </a:cubicBezTo>
                    <a:lnTo>
                      <a:pt x="36886" y="0"/>
                    </a:lnTo>
                    <a:close/>
                  </a:path>
                </a:pathLst>
              </a:custGeom>
              <a:solidFill>
                <a:srgbClr val="33323B"/>
              </a:solidFill>
              <a:ln w="4574"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E5730CE0-A232-673A-EFBD-880426600B5E}"/>
                  </a:ext>
                </a:extLst>
              </p:cNvPr>
              <p:cNvSpPr/>
              <p:nvPr/>
            </p:nvSpPr>
            <p:spPr>
              <a:xfrm>
                <a:off x="6312367" y="2940400"/>
                <a:ext cx="31795" cy="54203"/>
              </a:xfrm>
              <a:custGeom>
                <a:avLst/>
                <a:gdLst>
                  <a:gd name="connsiteX0" fmla="*/ 16426 w 31795"/>
                  <a:gd name="connsiteY0" fmla="*/ 581 h 54203"/>
                  <a:gd name="connsiteX1" fmla="*/ 16426 w 31795"/>
                  <a:gd name="connsiteY1" fmla="*/ 10572 h 54203"/>
                  <a:gd name="connsiteX2" fmla="*/ 31795 w 31795"/>
                  <a:gd name="connsiteY2" fmla="*/ 0 h 54203"/>
                  <a:gd name="connsiteX3" fmla="*/ 31795 w 31795"/>
                  <a:gd name="connsiteY3" fmla="*/ 16722 h 54203"/>
                  <a:gd name="connsiteX4" fmla="*/ 27761 w 31795"/>
                  <a:gd name="connsiteY4" fmla="*/ 16722 h 54203"/>
                  <a:gd name="connsiteX5" fmla="*/ 19258 w 31795"/>
                  <a:gd name="connsiteY5" fmla="*/ 19413 h 54203"/>
                  <a:gd name="connsiteX6" fmla="*/ 16426 w 31795"/>
                  <a:gd name="connsiteY6" fmla="*/ 28836 h 54203"/>
                  <a:gd name="connsiteX7" fmla="*/ 16426 w 31795"/>
                  <a:gd name="connsiteY7" fmla="*/ 54204 h 54203"/>
                  <a:gd name="connsiteX8" fmla="*/ 0 w 31795"/>
                  <a:gd name="connsiteY8" fmla="*/ 54204 h 54203"/>
                  <a:gd name="connsiteX9" fmla="*/ 0 w 31795"/>
                  <a:gd name="connsiteY9" fmla="*/ 581 h 54203"/>
                  <a:gd name="connsiteX10" fmla="*/ 16426 w 31795"/>
                  <a:gd name="connsiteY10"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5" h="54203">
                    <a:moveTo>
                      <a:pt x="16426" y="581"/>
                    </a:moveTo>
                    <a:lnTo>
                      <a:pt x="16426" y="10572"/>
                    </a:lnTo>
                    <a:cubicBezTo>
                      <a:pt x="20269" y="3524"/>
                      <a:pt x="25392" y="0"/>
                      <a:pt x="31795" y="0"/>
                    </a:cubicBezTo>
                    <a:lnTo>
                      <a:pt x="31795" y="16722"/>
                    </a:lnTo>
                    <a:lnTo>
                      <a:pt x="27761" y="16722"/>
                    </a:lnTo>
                    <a:cubicBezTo>
                      <a:pt x="23983" y="16722"/>
                      <a:pt x="21147" y="17619"/>
                      <a:pt x="19258" y="19413"/>
                    </a:cubicBezTo>
                    <a:cubicBezTo>
                      <a:pt x="17368" y="21212"/>
                      <a:pt x="16426" y="24347"/>
                      <a:pt x="16426" y="28836"/>
                    </a:cubicBezTo>
                    <a:lnTo>
                      <a:pt x="16426" y="54204"/>
                    </a:lnTo>
                    <a:lnTo>
                      <a:pt x="0" y="54204"/>
                    </a:lnTo>
                    <a:lnTo>
                      <a:pt x="0" y="581"/>
                    </a:lnTo>
                    <a:lnTo>
                      <a:pt x="16426" y="581"/>
                    </a:lnTo>
                    <a:close/>
                  </a:path>
                </a:pathLst>
              </a:custGeom>
              <a:solidFill>
                <a:srgbClr val="33323B"/>
              </a:solidFill>
              <a:ln w="4574"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94E4E4C5-4C11-21A4-B838-553533F2280A}"/>
                  </a:ext>
                </a:extLst>
              </p:cNvPr>
              <p:cNvSpPr/>
              <p:nvPr/>
            </p:nvSpPr>
            <p:spPr>
              <a:xfrm>
                <a:off x="6349153" y="2940400"/>
                <a:ext cx="52356" cy="54876"/>
              </a:xfrm>
              <a:custGeom>
                <a:avLst/>
                <a:gdLst>
                  <a:gd name="connsiteX0" fmla="*/ 7447 w 52356"/>
                  <a:gd name="connsiteY0" fmla="*/ 47380 h 54876"/>
                  <a:gd name="connsiteX1" fmla="*/ 0 w 52356"/>
                  <a:gd name="connsiteY1" fmla="*/ 27390 h 54876"/>
                  <a:gd name="connsiteX2" fmla="*/ 7447 w 52356"/>
                  <a:gd name="connsiteY2" fmla="*/ 7451 h 54876"/>
                  <a:gd name="connsiteX3" fmla="*/ 26704 w 52356"/>
                  <a:gd name="connsiteY3" fmla="*/ 0 h 54876"/>
                  <a:gd name="connsiteX4" fmla="*/ 43327 w 52356"/>
                  <a:gd name="connsiteY4" fmla="*/ 4851 h 54876"/>
                  <a:gd name="connsiteX5" fmla="*/ 52357 w 52356"/>
                  <a:gd name="connsiteY5" fmla="*/ 18741 h 54876"/>
                  <a:gd name="connsiteX6" fmla="*/ 34581 w 52356"/>
                  <a:gd name="connsiteY6" fmla="*/ 18741 h 54876"/>
                  <a:gd name="connsiteX7" fmla="*/ 27043 w 52356"/>
                  <a:gd name="connsiteY7" fmla="*/ 13940 h 54876"/>
                  <a:gd name="connsiteX8" fmla="*/ 19262 w 52356"/>
                  <a:gd name="connsiteY8" fmla="*/ 17633 h 54876"/>
                  <a:gd name="connsiteX9" fmla="*/ 16719 w 52356"/>
                  <a:gd name="connsiteY9" fmla="*/ 27390 h 54876"/>
                  <a:gd name="connsiteX10" fmla="*/ 19262 w 52356"/>
                  <a:gd name="connsiteY10" fmla="*/ 37147 h 54876"/>
                  <a:gd name="connsiteX11" fmla="*/ 26704 w 52356"/>
                  <a:gd name="connsiteY11" fmla="*/ 40850 h 54876"/>
                  <a:gd name="connsiteX12" fmla="*/ 31512 w 52356"/>
                  <a:gd name="connsiteY12" fmla="*/ 39788 h 54876"/>
                  <a:gd name="connsiteX13" fmla="*/ 34581 w 52356"/>
                  <a:gd name="connsiteY13" fmla="*/ 36040 h 54876"/>
                  <a:gd name="connsiteX14" fmla="*/ 52357 w 52356"/>
                  <a:gd name="connsiteY14" fmla="*/ 36040 h 54876"/>
                  <a:gd name="connsiteX15" fmla="*/ 43231 w 52356"/>
                  <a:gd name="connsiteY15" fmla="*/ 49787 h 54876"/>
                  <a:gd name="connsiteX16" fmla="*/ 26704 w 52356"/>
                  <a:gd name="connsiteY16" fmla="*/ 54876 h 54876"/>
                  <a:gd name="connsiteX17" fmla="*/ 7447 w 52356"/>
                  <a:gd name="connsiteY17" fmla="*/ 47380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56" h="54876">
                    <a:moveTo>
                      <a:pt x="7447" y="47380"/>
                    </a:moveTo>
                    <a:cubicBezTo>
                      <a:pt x="2484" y="42383"/>
                      <a:pt x="0" y="35719"/>
                      <a:pt x="0" y="27390"/>
                    </a:cubicBezTo>
                    <a:cubicBezTo>
                      <a:pt x="0" y="19066"/>
                      <a:pt x="2484" y="12416"/>
                      <a:pt x="7447" y="7451"/>
                    </a:cubicBezTo>
                    <a:cubicBezTo>
                      <a:pt x="12410" y="2485"/>
                      <a:pt x="18832" y="0"/>
                      <a:pt x="26704" y="0"/>
                    </a:cubicBezTo>
                    <a:cubicBezTo>
                      <a:pt x="33241" y="0"/>
                      <a:pt x="38776" y="1620"/>
                      <a:pt x="43327" y="4851"/>
                    </a:cubicBezTo>
                    <a:cubicBezTo>
                      <a:pt x="47869" y="8091"/>
                      <a:pt x="50879" y="12718"/>
                      <a:pt x="52357" y="18741"/>
                    </a:cubicBezTo>
                    <a:lnTo>
                      <a:pt x="34581" y="18741"/>
                    </a:lnTo>
                    <a:cubicBezTo>
                      <a:pt x="33049" y="15537"/>
                      <a:pt x="30533" y="13940"/>
                      <a:pt x="27043" y="13940"/>
                    </a:cubicBezTo>
                    <a:cubicBezTo>
                      <a:pt x="23553" y="13940"/>
                      <a:pt x="20959" y="15171"/>
                      <a:pt x="19262" y="17633"/>
                    </a:cubicBezTo>
                    <a:cubicBezTo>
                      <a:pt x="17565" y="20104"/>
                      <a:pt x="16719" y="23354"/>
                      <a:pt x="16719" y="27390"/>
                    </a:cubicBezTo>
                    <a:cubicBezTo>
                      <a:pt x="16719" y="31427"/>
                      <a:pt x="17565" y="34680"/>
                      <a:pt x="19262" y="37147"/>
                    </a:cubicBezTo>
                    <a:cubicBezTo>
                      <a:pt x="20959" y="39614"/>
                      <a:pt x="23438" y="40850"/>
                      <a:pt x="26704" y="40850"/>
                    </a:cubicBezTo>
                    <a:cubicBezTo>
                      <a:pt x="28758" y="40850"/>
                      <a:pt x="30359" y="40493"/>
                      <a:pt x="31512" y="39788"/>
                    </a:cubicBezTo>
                    <a:cubicBezTo>
                      <a:pt x="32665" y="39088"/>
                      <a:pt x="33685" y="37834"/>
                      <a:pt x="34581" y="36040"/>
                    </a:cubicBezTo>
                    <a:lnTo>
                      <a:pt x="52357" y="36040"/>
                    </a:lnTo>
                    <a:cubicBezTo>
                      <a:pt x="50879" y="41806"/>
                      <a:pt x="47837" y="46387"/>
                      <a:pt x="43231" y="49787"/>
                    </a:cubicBezTo>
                    <a:cubicBezTo>
                      <a:pt x="38616" y="53183"/>
                      <a:pt x="33108" y="54876"/>
                      <a:pt x="26704" y="54876"/>
                    </a:cubicBezTo>
                    <a:cubicBezTo>
                      <a:pt x="18832" y="54876"/>
                      <a:pt x="12410" y="52378"/>
                      <a:pt x="7447" y="47380"/>
                    </a:cubicBezTo>
                    <a:close/>
                  </a:path>
                </a:pathLst>
              </a:custGeom>
              <a:solidFill>
                <a:srgbClr val="33323B"/>
              </a:solidFill>
              <a:ln w="4574"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0BA8603B-42D2-F5E1-1E86-E1B11C779B9A}"/>
                  </a:ext>
                </a:extLst>
              </p:cNvPr>
              <p:cNvSpPr/>
              <p:nvPr/>
            </p:nvSpPr>
            <p:spPr>
              <a:xfrm>
                <a:off x="6406789" y="2940400"/>
                <a:ext cx="54081" cy="54876"/>
              </a:xfrm>
              <a:custGeom>
                <a:avLst/>
                <a:gdLst>
                  <a:gd name="connsiteX0" fmla="*/ 26704 w 54081"/>
                  <a:gd name="connsiteY0" fmla="*/ 54876 h 54876"/>
                  <a:gd name="connsiteX1" fmla="*/ 7493 w 54081"/>
                  <a:gd name="connsiteY1" fmla="*/ 47334 h 54876"/>
                  <a:gd name="connsiteX2" fmla="*/ 0 w 54081"/>
                  <a:gd name="connsiteY2" fmla="*/ 27299 h 54876"/>
                  <a:gd name="connsiteX3" fmla="*/ 7442 w 54081"/>
                  <a:gd name="connsiteY3" fmla="*/ 7400 h 54876"/>
                  <a:gd name="connsiteX4" fmla="*/ 26704 w 54081"/>
                  <a:gd name="connsiteY4" fmla="*/ 0 h 54876"/>
                  <a:gd name="connsiteX5" fmla="*/ 46300 w 54081"/>
                  <a:gd name="connsiteY5" fmla="*/ 7304 h 54876"/>
                  <a:gd name="connsiteX6" fmla="*/ 54081 w 54081"/>
                  <a:gd name="connsiteY6" fmla="*/ 27582 h 54876"/>
                  <a:gd name="connsiteX7" fmla="*/ 53697 w 54081"/>
                  <a:gd name="connsiteY7" fmla="*/ 32772 h 54876"/>
                  <a:gd name="connsiteX8" fmla="*/ 16810 w 54081"/>
                  <a:gd name="connsiteY8" fmla="*/ 32772 h 54876"/>
                  <a:gd name="connsiteX9" fmla="*/ 19980 w 54081"/>
                  <a:gd name="connsiteY9" fmla="*/ 38584 h 54876"/>
                  <a:gd name="connsiteX10" fmla="*/ 25794 w 54081"/>
                  <a:gd name="connsiteY10" fmla="*/ 40850 h 54876"/>
                  <a:gd name="connsiteX11" fmla="*/ 30451 w 54081"/>
                  <a:gd name="connsiteY11" fmla="*/ 40223 h 54876"/>
                  <a:gd name="connsiteX12" fmla="*/ 32706 w 54081"/>
                  <a:gd name="connsiteY12" fmla="*/ 38969 h 54876"/>
                  <a:gd name="connsiteX13" fmla="*/ 34581 w 54081"/>
                  <a:gd name="connsiteY13" fmla="*/ 36905 h 54876"/>
                  <a:gd name="connsiteX14" fmla="*/ 52352 w 54081"/>
                  <a:gd name="connsiteY14" fmla="*/ 36905 h 54876"/>
                  <a:gd name="connsiteX15" fmla="*/ 43130 w 54081"/>
                  <a:gd name="connsiteY15" fmla="*/ 49929 h 54876"/>
                  <a:gd name="connsiteX16" fmla="*/ 26704 w 54081"/>
                  <a:gd name="connsiteY16" fmla="*/ 54876 h 54876"/>
                  <a:gd name="connsiteX17" fmla="*/ 33717 w 54081"/>
                  <a:gd name="connsiteY17" fmla="*/ 16388 h 54876"/>
                  <a:gd name="connsiteX18" fmla="*/ 26896 w 54081"/>
                  <a:gd name="connsiteY18" fmla="*/ 14031 h 54876"/>
                  <a:gd name="connsiteX19" fmla="*/ 20268 w 54081"/>
                  <a:gd name="connsiteY19" fmla="*/ 16388 h 54876"/>
                  <a:gd name="connsiteX20" fmla="*/ 16906 w 54081"/>
                  <a:gd name="connsiteY20" fmla="*/ 22489 h 54876"/>
                  <a:gd name="connsiteX21" fmla="*/ 36982 w 54081"/>
                  <a:gd name="connsiteY21" fmla="*/ 22489 h 54876"/>
                  <a:gd name="connsiteX22" fmla="*/ 33717 w 54081"/>
                  <a:gd name="connsiteY22" fmla="*/ 16388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4" y="54876"/>
                    </a:moveTo>
                    <a:cubicBezTo>
                      <a:pt x="18891" y="54876"/>
                      <a:pt x="12488" y="52364"/>
                      <a:pt x="7493" y="47334"/>
                    </a:cubicBezTo>
                    <a:cubicBezTo>
                      <a:pt x="2497" y="42305"/>
                      <a:pt x="0" y="35623"/>
                      <a:pt x="0" y="27299"/>
                    </a:cubicBezTo>
                    <a:cubicBezTo>
                      <a:pt x="0" y="18965"/>
                      <a:pt x="2484" y="12334"/>
                      <a:pt x="7442" y="7400"/>
                    </a:cubicBezTo>
                    <a:cubicBezTo>
                      <a:pt x="12405" y="2471"/>
                      <a:pt x="18827" y="0"/>
                      <a:pt x="26704" y="0"/>
                    </a:cubicBezTo>
                    <a:cubicBezTo>
                      <a:pt x="34581" y="0"/>
                      <a:pt x="41113" y="2435"/>
                      <a:pt x="46300" y="7304"/>
                    </a:cubicBezTo>
                    <a:cubicBezTo>
                      <a:pt x="51487" y="12173"/>
                      <a:pt x="54081" y="18933"/>
                      <a:pt x="54081" y="27582"/>
                    </a:cubicBezTo>
                    <a:cubicBezTo>
                      <a:pt x="54081" y="29440"/>
                      <a:pt x="53953" y="31170"/>
                      <a:pt x="53697" y="32772"/>
                    </a:cubicBezTo>
                    <a:lnTo>
                      <a:pt x="16810" y="32772"/>
                    </a:lnTo>
                    <a:cubicBezTo>
                      <a:pt x="17130" y="35143"/>
                      <a:pt x="18187" y="37083"/>
                      <a:pt x="19980" y="38584"/>
                    </a:cubicBezTo>
                    <a:cubicBezTo>
                      <a:pt x="21773" y="40090"/>
                      <a:pt x="23713" y="40850"/>
                      <a:pt x="25794" y="40850"/>
                    </a:cubicBezTo>
                    <a:cubicBezTo>
                      <a:pt x="27871" y="40850"/>
                      <a:pt x="29426" y="40639"/>
                      <a:pt x="30451" y="40223"/>
                    </a:cubicBezTo>
                    <a:cubicBezTo>
                      <a:pt x="31475" y="39806"/>
                      <a:pt x="32225" y="39390"/>
                      <a:pt x="32706" y="38969"/>
                    </a:cubicBezTo>
                    <a:cubicBezTo>
                      <a:pt x="33191" y="38557"/>
                      <a:pt x="33813" y="37866"/>
                      <a:pt x="34581" y="36905"/>
                    </a:cubicBezTo>
                    <a:lnTo>
                      <a:pt x="52352" y="36905"/>
                    </a:lnTo>
                    <a:cubicBezTo>
                      <a:pt x="50815" y="42287"/>
                      <a:pt x="47741" y="46630"/>
                      <a:pt x="43130" y="49929"/>
                    </a:cubicBezTo>
                    <a:cubicBezTo>
                      <a:pt x="38519" y="53229"/>
                      <a:pt x="33044" y="54876"/>
                      <a:pt x="26704" y="54876"/>
                    </a:cubicBezTo>
                    <a:close/>
                    <a:moveTo>
                      <a:pt x="33717" y="16388"/>
                    </a:moveTo>
                    <a:cubicBezTo>
                      <a:pt x="31795" y="14819"/>
                      <a:pt x="29522" y="14031"/>
                      <a:pt x="26896" y="14031"/>
                    </a:cubicBezTo>
                    <a:cubicBezTo>
                      <a:pt x="24271" y="14031"/>
                      <a:pt x="22062" y="14819"/>
                      <a:pt x="20268" y="16388"/>
                    </a:cubicBezTo>
                    <a:cubicBezTo>
                      <a:pt x="18475" y="17958"/>
                      <a:pt x="17354" y="19990"/>
                      <a:pt x="16906" y="22489"/>
                    </a:cubicBezTo>
                    <a:lnTo>
                      <a:pt x="36982" y="22489"/>
                    </a:lnTo>
                    <a:cubicBezTo>
                      <a:pt x="36726" y="19990"/>
                      <a:pt x="35638" y="17958"/>
                      <a:pt x="33717" y="16388"/>
                    </a:cubicBezTo>
                    <a:close/>
                  </a:path>
                </a:pathLst>
              </a:custGeom>
              <a:solidFill>
                <a:srgbClr val="33323B"/>
              </a:solidFill>
              <a:ln w="4574"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EBA06E87-0480-61B4-61A8-60E93F71DF08}"/>
                  </a:ext>
                </a:extLst>
              </p:cNvPr>
              <p:cNvSpPr/>
              <p:nvPr/>
            </p:nvSpPr>
            <p:spPr>
              <a:xfrm>
                <a:off x="6467690" y="2940400"/>
                <a:ext cx="46108" cy="54876"/>
              </a:xfrm>
              <a:custGeom>
                <a:avLst/>
                <a:gdLst>
                  <a:gd name="connsiteX0" fmla="*/ 96 w 46108"/>
                  <a:gd name="connsiteY0" fmla="*/ 16722 h 54876"/>
                  <a:gd name="connsiteX1" fmla="*/ 6148 w 46108"/>
                  <a:gd name="connsiteY1" fmla="*/ 4810 h 54876"/>
                  <a:gd name="connsiteX2" fmla="*/ 22528 w 46108"/>
                  <a:gd name="connsiteY2" fmla="*/ 0 h 54876"/>
                  <a:gd name="connsiteX3" fmla="*/ 39192 w 46108"/>
                  <a:gd name="connsiteY3" fmla="*/ 4709 h 54876"/>
                  <a:gd name="connsiteX4" fmla="*/ 45916 w 46108"/>
                  <a:gd name="connsiteY4" fmla="*/ 17592 h 54876"/>
                  <a:gd name="connsiteX5" fmla="*/ 29106 w 46108"/>
                  <a:gd name="connsiteY5" fmla="*/ 17592 h 54876"/>
                  <a:gd name="connsiteX6" fmla="*/ 27185 w 46108"/>
                  <a:gd name="connsiteY6" fmla="*/ 13789 h 54876"/>
                  <a:gd name="connsiteX7" fmla="*/ 22286 w 46108"/>
                  <a:gd name="connsiteY7" fmla="*/ 12787 h 54876"/>
                  <a:gd name="connsiteX8" fmla="*/ 15850 w 46108"/>
                  <a:gd name="connsiteY8" fmla="*/ 16722 h 54876"/>
                  <a:gd name="connsiteX9" fmla="*/ 23727 w 46108"/>
                  <a:gd name="connsiteY9" fmla="*/ 21624 h 54876"/>
                  <a:gd name="connsiteX10" fmla="*/ 38232 w 46108"/>
                  <a:gd name="connsiteY10" fmla="*/ 25761 h 54876"/>
                  <a:gd name="connsiteX11" fmla="*/ 43849 w 46108"/>
                  <a:gd name="connsiteY11" fmla="*/ 30228 h 54876"/>
                  <a:gd name="connsiteX12" fmla="*/ 46108 w 46108"/>
                  <a:gd name="connsiteY12" fmla="*/ 37866 h 54876"/>
                  <a:gd name="connsiteX13" fmla="*/ 39672 w 46108"/>
                  <a:gd name="connsiteY13" fmla="*/ 50121 h 54876"/>
                  <a:gd name="connsiteX14" fmla="*/ 23438 w 46108"/>
                  <a:gd name="connsiteY14" fmla="*/ 54876 h 54876"/>
                  <a:gd name="connsiteX15" fmla="*/ 7108 w 46108"/>
                  <a:gd name="connsiteY15" fmla="*/ 50405 h 54876"/>
                  <a:gd name="connsiteX16" fmla="*/ 0 w 46108"/>
                  <a:gd name="connsiteY16" fmla="*/ 37198 h 54876"/>
                  <a:gd name="connsiteX17" fmla="*/ 16810 w 46108"/>
                  <a:gd name="connsiteY17" fmla="*/ 37198 h 54876"/>
                  <a:gd name="connsiteX18" fmla="*/ 23727 w 46108"/>
                  <a:gd name="connsiteY18" fmla="*/ 42094 h 54876"/>
                  <a:gd name="connsiteX19" fmla="*/ 28484 w 46108"/>
                  <a:gd name="connsiteY19" fmla="*/ 40749 h 54876"/>
                  <a:gd name="connsiteX20" fmla="*/ 30355 w 46108"/>
                  <a:gd name="connsiteY20" fmla="*/ 37289 h 54876"/>
                  <a:gd name="connsiteX21" fmla="*/ 27235 w 46108"/>
                  <a:gd name="connsiteY21" fmla="*/ 33925 h 54876"/>
                  <a:gd name="connsiteX22" fmla="*/ 19692 w 46108"/>
                  <a:gd name="connsiteY22" fmla="*/ 31811 h 54876"/>
                  <a:gd name="connsiteX23" fmla="*/ 10809 w 46108"/>
                  <a:gd name="connsiteY23" fmla="*/ 29646 h 54876"/>
                  <a:gd name="connsiteX24" fmla="*/ 3220 w 46108"/>
                  <a:gd name="connsiteY24" fmla="*/ 25134 h 54876"/>
                  <a:gd name="connsiteX25" fmla="*/ 96 w 46108"/>
                  <a:gd name="connsiteY25" fmla="*/ 16722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6" y="16722"/>
                    </a:moveTo>
                    <a:cubicBezTo>
                      <a:pt x="96" y="11981"/>
                      <a:pt x="2113" y="8013"/>
                      <a:pt x="6148" y="4810"/>
                    </a:cubicBezTo>
                    <a:cubicBezTo>
                      <a:pt x="10182" y="1602"/>
                      <a:pt x="15639" y="0"/>
                      <a:pt x="22528" y="0"/>
                    </a:cubicBezTo>
                    <a:cubicBezTo>
                      <a:pt x="29408" y="0"/>
                      <a:pt x="34965" y="1574"/>
                      <a:pt x="39192" y="4709"/>
                    </a:cubicBezTo>
                    <a:cubicBezTo>
                      <a:pt x="43419" y="7853"/>
                      <a:pt x="45660" y="12141"/>
                      <a:pt x="45916" y="17592"/>
                    </a:cubicBezTo>
                    <a:lnTo>
                      <a:pt x="29106" y="17592"/>
                    </a:lnTo>
                    <a:cubicBezTo>
                      <a:pt x="28914" y="15729"/>
                      <a:pt x="28273" y="14466"/>
                      <a:pt x="27185" y="13789"/>
                    </a:cubicBezTo>
                    <a:cubicBezTo>
                      <a:pt x="26096" y="13121"/>
                      <a:pt x="24463" y="12787"/>
                      <a:pt x="22286" y="12787"/>
                    </a:cubicBezTo>
                    <a:cubicBezTo>
                      <a:pt x="17995" y="12787"/>
                      <a:pt x="15850" y="14100"/>
                      <a:pt x="15850" y="16722"/>
                    </a:cubicBezTo>
                    <a:cubicBezTo>
                      <a:pt x="15850" y="19098"/>
                      <a:pt x="18475" y="20727"/>
                      <a:pt x="23727" y="21624"/>
                    </a:cubicBezTo>
                    <a:cubicBezTo>
                      <a:pt x="29042" y="22525"/>
                      <a:pt x="33877" y="23898"/>
                      <a:pt x="38232" y="25761"/>
                    </a:cubicBezTo>
                    <a:cubicBezTo>
                      <a:pt x="40473" y="26653"/>
                      <a:pt x="42344" y="28145"/>
                      <a:pt x="43849" y="30228"/>
                    </a:cubicBezTo>
                    <a:cubicBezTo>
                      <a:pt x="45358" y="32310"/>
                      <a:pt x="46108" y="34854"/>
                      <a:pt x="46108" y="37866"/>
                    </a:cubicBezTo>
                    <a:cubicBezTo>
                      <a:pt x="46108" y="42863"/>
                      <a:pt x="43963" y="46950"/>
                      <a:pt x="39672" y="50121"/>
                    </a:cubicBezTo>
                    <a:cubicBezTo>
                      <a:pt x="35382" y="53288"/>
                      <a:pt x="29970" y="54876"/>
                      <a:pt x="23438" y="54876"/>
                    </a:cubicBezTo>
                    <a:cubicBezTo>
                      <a:pt x="16906" y="54876"/>
                      <a:pt x="11463" y="53389"/>
                      <a:pt x="7108" y="50405"/>
                    </a:cubicBezTo>
                    <a:cubicBezTo>
                      <a:pt x="2754" y="47430"/>
                      <a:pt x="384" y="43023"/>
                      <a:pt x="0" y="37198"/>
                    </a:cubicBezTo>
                    <a:lnTo>
                      <a:pt x="16810" y="37198"/>
                    </a:lnTo>
                    <a:cubicBezTo>
                      <a:pt x="17259" y="40465"/>
                      <a:pt x="19564" y="42094"/>
                      <a:pt x="23727" y="42094"/>
                    </a:cubicBezTo>
                    <a:cubicBezTo>
                      <a:pt x="25648" y="42094"/>
                      <a:pt x="27235" y="41646"/>
                      <a:pt x="28484" y="40749"/>
                    </a:cubicBezTo>
                    <a:cubicBezTo>
                      <a:pt x="29733" y="39856"/>
                      <a:pt x="30355" y="38703"/>
                      <a:pt x="30355" y="37289"/>
                    </a:cubicBezTo>
                    <a:cubicBezTo>
                      <a:pt x="30355" y="35884"/>
                      <a:pt x="29312" y="34758"/>
                      <a:pt x="27235" y="33925"/>
                    </a:cubicBezTo>
                    <a:cubicBezTo>
                      <a:pt x="25154" y="33092"/>
                      <a:pt x="22638" y="32388"/>
                      <a:pt x="19692" y="31811"/>
                    </a:cubicBezTo>
                    <a:cubicBezTo>
                      <a:pt x="16746" y="31234"/>
                      <a:pt x="13787" y="30516"/>
                      <a:pt x="10809" y="29646"/>
                    </a:cubicBezTo>
                    <a:cubicBezTo>
                      <a:pt x="7827" y="28786"/>
                      <a:pt x="5297" y="27280"/>
                      <a:pt x="3220" y="25134"/>
                    </a:cubicBezTo>
                    <a:cubicBezTo>
                      <a:pt x="1139" y="22988"/>
                      <a:pt x="96" y="20182"/>
                      <a:pt x="96" y="16722"/>
                    </a:cubicBezTo>
                    <a:close/>
                  </a:path>
                </a:pathLst>
              </a:custGeom>
              <a:solidFill>
                <a:srgbClr val="33323B"/>
              </a:solidFill>
              <a:ln w="4574" cap="flat">
                <a:noFill/>
                <a:prstDash val="solid"/>
                <a:miter/>
              </a:ln>
            </p:spPr>
            <p:txBody>
              <a:bodyPr rtlCol="0" anchor="ctr"/>
              <a:lstStyle/>
              <a:p>
                <a:endParaRPr lang="en-US"/>
              </a:p>
            </p:txBody>
          </p:sp>
        </p:grpSp>
      </p:grpSp>
      <p:grpSp>
        <p:nvGrpSpPr>
          <p:cNvPr id="242" name="Graphic 5">
            <a:extLst>
              <a:ext uri="{FF2B5EF4-FFF2-40B4-BE49-F238E27FC236}">
                <a16:creationId xmlns:a16="http://schemas.microsoft.com/office/drawing/2014/main" id="{45BEBE6B-6536-AE2E-070D-263D25938B39}"/>
              </a:ext>
            </a:extLst>
          </p:cNvPr>
          <p:cNvGrpSpPr/>
          <p:nvPr/>
        </p:nvGrpSpPr>
        <p:grpSpPr>
          <a:xfrm>
            <a:off x="2062299" y="3630677"/>
            <a:ext cx="4072621" cy="683691"/>
            <a:chOff x="4005400" y="3941287"/>
            <a:chExt cx="4072621" cy="683691"/>
          </a:xfrm>
        </p:grpSpPr>
        <p:sp>
          <p:nvSpPr>
            <p:cNvPr id="243" name="Freeform 242">
              <a:extLst>
                <a:ext uri="{FF2B5EF4-FFF2-40B4-BE49-F238E27FC236}">
                  <a16:creationId xmlns:a16="http://schemas.microsoft.com/office/drawing/2014/main" id="{AE478199-F58F-9361-3E87-41DC8CE45853}"/>
                </a:ext>
              </a:extLst>
            </p:cNvPr>
            <p:cNvSpPr/>
            <p:nvPr/>
          </p:nvSpPr>
          <p:spPr>
            <a:xfrm>
              <a:off x="4005400" y="4480444"/>
              <a:ext cx="144463" cy="144534"/>
            </a:xfrm>
            <a:custGeom>
              <a:avLst/>
              <a:gdLst>
                <a:gd name="connsiteX0" fmla="*/ 0 w 144463"/>
                <a:gd name="connsiteY0" fmla="*/ 72267 h 144534"/>
                <a:gd name="connsiteX1" fmla="*/ 72232 w 144463"/>
                <a:gd name="connsiteY1" fmla="*/ 0 h 144534"/>
                <a:gd name="connsiteX2" fmla="*/ 144463 w 144463"/>
                <a:gd name="connsiteY2" fmla="*/ 72267 h 144534"/>
                <a:gd name="connsiteX3" fmla="*/ 72232 w 144463"/>
                <a:gd name="connsiteY3" fmla="*/ 144534 h 144534"/>
                <a:gd name="connsiteX4" fmla="*/ 72232 w 144463"/>
                <a:gd name="connsiteY4" fmla="*/ 144534 h 144534"/>
                <a:gd name="connsiteX5" fmla="*/ 0 w 144463"/>
                <a:gd name="connsiteY5" fmla="*/ 72267 h 14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63" h="144534">
                  <a:moveTo>
                    <a:pt x="0" y="72267"/>
                  </a:moveTo>
                  <a:cubicBezTo>
                    <a:pt x="0" y="32356"/>
                    <a:pt x="32340" y="0"/>
                    <a:pt x="72232" y="0"/>
                  </a:cubicBezTo>
                  <a:cubicBezTo>
                    <a:pt x="112124" y="0"/>
                    <a:pt x="144463" y="32356"/>
                    <a:pt x="144463" y="72267"/>
                  </a:cubicBezTo>
                  <a:cubicBezTo>
                    <a:pt x="144463" y="112178"/>
                    <a:pt x="112124" y="144534"/>
                    <a:pt x="72232" y="144534"/>
                  </a:cubicBezTo>
                  <a:cubicBezTo>
                    <a:pt x="72232" y="144534"/>
                    <a:pt x="72232" y="144534"/>
                    <a:pt x="72232" y="144534"/>
                  </a:cubicBezTo>
                  <a:cubicBezTo>
                    <a:pt x="32340" y="144529"/>
                    <a:pt x="5" y="112178"/>
                    <a:pt x="0" y="72267"/>
                  </a:cubicBezTo>
                  <a:close/>
                </a:path>
              </a:pathLst>
            </a:custGeom>
            <a:solidFill>
              <a:schemeClr val="tx1">
                <a:lumMod val="50000"/>
                <a:lumOff val="50000"/>
              </a:schemeClr>
            </a:solidFill>
            <a:ln w="4574" cap="flat">
              <a:noFill/>
              <a:prstDash val="solid"/>
              <a:miter/>
            </a:ln>
          </p:spPr>
          <p:txBody>
            <a:bodyPr rtlCol="0" anchor="ctr"/>
            <a:lstStyle/>
            <a:p>
              <a:endParaRPr lang="en-US"/>
            </a:p>
          </p:txBody>
        </p:sp>
        <p:grpSp>
          <p:nvGrpSpPr>
            <p:cNvPr id="244" name="Graphic 5">
              <a:extLst>
                <a:ext uri="{FF2B5EF4-FFF2-40B4-BE49-F238E27FC236}">
                  <a16:creationId xmlns:a16="http://schemas.microsoft.com/office/drawing/2014/main" id="{D8B3570D-F68F-F293-95CF-B10302D04912}"/>
                </a:ext>
              </a:extLst>
            </p:cNvPr>
            <p:cNvGrpSpPr/>
            <p:nvPr/>
          </p:nvGrpSpPr>
          <p:grpSpPr>
            <a:xfrm>
              <a:off x="4039487" y="3942119"/>
              <a:ext cx="2053967" cy="645959"/>
              <a:chOff x="4039487" y="3942119"/>
              <a:chExt cx="2053967" cy="645959"/>
            </a:xfrm>
          </p:grpSpPr>
          <p:sp>
            <p:nvSpPr>
              <p:cNvPr id="251" name="Freeform 250">
                <a:extLst>
                  <a:ext uri="{FF2B5EF4-FFF2-40B4-BE49-F238E27FC236}">
                    <a16:creationId xmlns:a16="http://schemas.microsoft.com/office/drawing/2014/main" id="{B0B8B5C0-0CAF-5C4C-8A1C-7D9C3302CFB2}"/>
                  </a:ext>
                </a:extLst>
              </p:cNvPr>
              <p:cNvSpPr/>
              <p:nvPr/>
            </p:nvSpPr>
            <p:spPr>
              <a:xfrm>
                <a:off x="4075600" y="4011087"/>
                <a:ext cx="1969956" cy="542663"/>
              </a:xfrm>
              <a:custGeom>
                <a:avLst/>
                <a:gdLst>
                  <a:gd name="connsiteX0" fmla="*/ 0 w 1969956"/>
                  <a:gd name="connsiteY0" fmla="*/ 542663 h 542663"/>
                  <a:gd name="connsiteX1" fmla="*/ 0 w 1969956"/>
                  <a:gd name="connsiteY1" fmla="*/ 436956 h 542663"/>
                  <a:gd name="connsiteX2" fmla="*/ 168675 w 1969956"/>
                  <a:gd name="connsiteY2" fmla="*/ 268199 h 542663"/>
                  <a:gd name="connsiteX3" fmla="*/ 1801287 w 1969956"/>
                  <a:gd name="connsiteY3" fmla="*/ 268199 h 542663"/>
                  <a:gd name="connsiteX4" fmla="*/ 1801287 w 1969956"/>
                  <a:gd name="connsiteY4" fmla="*/ 268199 h 542663"/>
                  <a:gd name="connsiteX5" fmla="*/ 1969957 w 1969956"/>
                  <a:gd name="connsiteY5" fmla="*/ 99447 h 542663"/>
                  <a:gd name="connsiteX6" fmla="*/ 1969957 w 1969956"/>
                  <a:gd name="connsiteY6" fmla="*/ 0 h 54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956" h="542663">
                    <a:moveTo>
                      <a:pt x="0" y="542663"/>
                    </a:moveTo>
                    <a:lnTo>
                      <a:pt x="0" y="436956"/>
                    </a:lnTo>
                    <a:cubicBezTo>
                      <a:pt x="0" y="343756"/>
                      <a:pt x="75516" y="268199"/>
                      <a:pt x="168675" y="268199"/>
                    </a:cubicBezTo>
                    <a:lnTo>
                      <a:pt x="1801287" y="268199"/>
                    </a:lnTo>
                    <a:lnTo>
                      <a:pt x="1801287" y="268199"/>
                    </a:lnTo>
                    <a:cubicBezTo>
                      <a:pt x="1894441" y="268199"/>
                      <a:pt x="1969957" y="192646"/>
                      <a:pt x="1969957" y="99447"/>
                    </a:cubicBezTo>
                    <a:lnTo>
                      <a:pt x="1969957" y="0"/>
                    </a:lnTo>
                  </a:path>
                </a:pathLst>
              </a:custGeom>
              <a:noFill/>
              <a:ln w="13723" cap="flat">
                <a:solidFill>
                  <a:srgbClr val="34333D"/>
                </a:solid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67AC60DF-8CAC-C5C7-ECC8-80F3D5FC31D0}"/>
                  </a:ext>
                </a:extLst>
              </p:cNvPr>
              <p:cNvSpPr/>
              <p:nvPr/>
            </p:nvSpPr>
            <p:spPr>
              <a:xfrm>
                <a:off x="4039487" y="4515811"/>
                <a:ext cx="72231" cy="72267"/>
              </a:xfrm>
              <a:custGeom>
                <a:avLst/>
                <a:gdLst>
                  <a:gd name="connsiteX0" fmla="*/ 72232 w 72231"/>
                  <a:gd name="connsiteY0" fmla="*/ 36131 h 72267"/>
                  <a:gd name="connsiteX1" fmla="*/ 36114 w 72231"/>
                  <a:gd name="connsiteY1" fmla="*/ 72267 h 72267"/>
                  <a:gd name="connsiteX2" fmla="*/ 0 w 72231"/>
                  <a:gd name="connsiteY2" fmla="*/ 36131 h 72267"/>
                  <a:gd name="connsiteX3" fmla="*/ 36114 w 72231"/>
                  <a:gd name="connsiteY3" fmla="*/ 0 h 72267"/>
                  <a:gd name="connsiteX4" fmla="*/ 72232 w 72231"/>
                  <a:gd name="connsiteY4" fmla="*/ 36131 h 72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1" h="72267">
                    <a:moveTo>
                      <a:pt x="72232" y="36131"/>
                    </a:moveTo>
                    <a:cubicBezTo>
                      <a:pt x="72232" y="56085"/>
                      <a:pt x="56057" y="72267"/>
                      <a:pt x="36114" y="72267"/>
                    </a:cubicBezTo>
                    <a:cubicBezTo>
                      <a:pt x="16170" y="72267"/>
                      <a:pt x="0" y="56085"/>
                      <a:pt x="0" y="36131"/>
                    </a:cubicBezTo>
                    <a:cubicBezTo>
                      <a:pt x="0" y="16178"/>
                      <a:pt x="16170" y="0"/>
                      <a:pt x="36114" y="0"/>
                    </a:cubicBezTo>
                    <a:cubicBezTo>
                      <a:pt x="56057" y="0"/>
                      <a:pt x="72232" y="16178"/>
                      <a:pt x="72232" y="36131"/>
                    </a:cubicBezTo>
                    <a:close/>
                  </a:path>
                </a:pathLst>
              </a:custGeom>
              <a:solidFill>
                <a:srgbClr val="34333D"/>
              </a:solidFill>
              <a:ln w="4574"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08F60164-2FB2-6155-0F26-63948FD85D06}"/>
                  </a:ext>
                </a:extLst>
              </p:cNvPr>
              <p:cNvSpPr/>
              <p:nvPr/>
            </p:nvSpPr>
            <p:spPr>
              <a:xfrm>
                <a:off x="5997660" y="3942119"/>
                <a:ext cx="95793" cy="82989"/>
              </a:xfrm>
              <a:custGeom>
                <a:avLst/>
                <a:gdLst>
                  <a:gd name="connsiteX0" fmla="*/ 95794 w 95793"/>
                  <a:gd name="connsiteY0" fmla="*/ 82990 h 82989"/>
                  <a:gd name="connsiteX1" fmla="*/ 47897 w 95793"/>
                  <a:gd name="connsiteY1" fmla="*/ 0 h 82989"/>
                  <a:gd name="connsiteX2" fmla="*/ 0 w 95793"/>
                  <a:gd name="connsiteY2" fmla="*/ 82990 h 82989"/>
                </a:gdLst>
                <a:ahLst/>
                <a:cxnLst>
                  <a:cxn ang="0">
                    <a:pos x="connsiteX0" y="connsiteY0"/>
                  </a:cxn>
                  <a:cxn ang="0">
                    <a:pos x="connsiteX1" y="connsiteY1"/>
                  </a:cxn>
                  <a:cxn ang="0">
                    <a:pos x="connsiteX2" y="connsiteY2"/>
                  </a:cxn>
                </a:cxnLst>
                <a:rect l="l" t="t" r="r" b="b"/>
                <a:pathLst>
                  <a:path w="95793" h="82989">
                    <a:moveTo>
                      <a:pt x="95794" y="82990"/>
                    </a:moveTo>
                    <a:lnTo>
                      <a:pt x="47897" y="0"/>
                    </a:lnTo>
                    <a:lnTo>
                      <a:pt x="0" y="82990"/>
                    </a:lnTo>
                    <a:close/>
                  </a:path>
                </a:pathLst>
              </a:custGeom>
              <a:solidFill>
                <a:srgbClr val="34333D"/>
              </a:solidFill>
              <a:ln w="4574" cap="flat">
                <a:noFill/>
                <a:prstDash val="solid"/>
                <a:miter/>
              </a:ln>
            </p:spPr>
            <p:txBody>
              <a:bodyPr rtlCol="0" anchor="ctr"/>
              <a:lstStyle/>
              <a:p>
                <a:endParaRPr lang="en-US"/>
              </a:p>
            </p:txBody>
          </p:sp>
        </p:grpSp>
        <p:sp>
          <p:nvSpPr>
            <p:cNvPr id="245" name="Freeform 244">
              <a:extLst>
                <a:ext uri="{FF2B5EF4-FFF2-40B4-BE49-F238E27FC236}">
                  <a16:creationId xmlns:a16="http://schemas.microsoft.com/office/drawing/2014/main" id="{43BA15BF-6C6B-A9FD-06A9-5E3F74D0E8A4}"/>
                </a:ext>
              </a:extLst>
            </p:cNvPr>
            <p:cNvSpPr/>
            <p:nvPr/>
          </p:nvSpPr>
          <p:spPr>
            <a:xfrm>
              <a:off x="7933566" y="4475035"/>
              <a:ext cx="144454" cy="144534"/>
            </a:xfrm>
            <a:custGeom>
              <a:avLst/>
              <a:gdLst>
                <a:gd name="connsiteX0" fmla="*/ 144455 w 144454"/>
                <a:gd name="connsiteY0" fmla="*/ 72267 h 144534"/>
                <a:gd name="connsiteX1" fmla="*/ 72227 w 144454"/>
                <a:gd name="connsiteY1" fmla="*/ 0 h 144534"/>
                <a:gd name="connsiteX2" fmla="*/ 0 w 144454"/>
                <a:gd name="connsiteY2" fmla="*/ 72267 h 144534"/>
                <a:gd name="connsiteX3" fmla="*/ 72227 w 144454"/>
                <a:gd name="connsiteY3" fmla="*/ 144534 h 144534"/>
                <a:gd name="connsiteX4" fmla="*/ 72227 w 144454"/>
                <a:gd name="connsiteY4" fmla="*/ 144534 h 144534"/>
                <a:gd name="connsiteX5" fmla="*/ 144455 w 144454"/>
                <a:gd name="connsiteY5" fmla="*/ 72267 h 14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54" h="144534">
                  <a:moveTo>
                    <a:pt x="144455" y="72267"/>
                  </a:moveTo>
                  <a:cubicBezTo>
                    <a:pt x="144455" y="32356"/>
                    <a:pt x="112114" y="0"/>
                    <a:pt x="72227" y="0"/>
                  </a:cubicBezTo>
                  <a:cubicBezTo>
                    <a:pt x="32340" y="0"/>
                    <a:pt x="0" y="32356"/>
                    <a:pt x="0" y="72267"/>
                  </a:cubicBezTo>
                  <a:cubicBezTo>
                    <a:pt x="0" y="112178"/>
                    <a:pt x="32340" y="144534"/>
                    <a:pt x="72227" y="144534"/>
                  </a:cubicBezTo>
                  <a:cubicBezTo>
                    <a:pt x="72227" y="144534"/>
                    <a:pt x="72227" y="144534"/>
                    <a:pt x="72227" y="144534"/>
                  </a:cubicBezTo>
                  <a:cubicBezTo>
                    <a:pt x="112114" y="144529"/>
                    <a:pt x="144455" y="112178"/>
                    <a:pt x="144455" y="72267"/>
                  </a:cubicBezTo>
                  <a:close/>
                </a:path>
              </a:pathLst>
            </a:custGeom>
            <a:solidFill>
              <a:schemeClr val="tx1">
                <a:lumMod val="50000"/>
                <a:lumOff val="50000"/>
              </a:schemeClr>
            </a:solidFill>
            <a:ln w="4574"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1DA44CC3-1E4B-6DC9-BDD4-EF5A6CF5C55B}"/>
                </a:ext>
              </a:extLst>
            </p:cNvPr>
            <p:cNvSpPr/>
            <p:nvPr/>
          </p:nvSpPr>
          <p:spPr>
            <a:xfrm>
              <a:off x="5969552" y="4479611"/>
              <a:ext cx="144467" cy="144534"/>
            </a:xfrm>
            <a:custGeom>
              <a:avLst/>
              <a:gdLst>
                <a:gd name="connsiteX0" fmla="*/ 144468 w 144467"/>
                <a:gd name="connsiteY0" fmla="*/ 72267 h 144534"/>
                <a:gd name="connsiteX1" fmla="*/ 72236 w 144467"/>
                <a:gd name="connsiteY1" fmla="*/ 0 h 144534"/>
                <a:gd name="connsiteX2" fmla="*/ 0 w 144467"/>
                <a:gd name="connsiteY2" fmla="*/ 72267 h 144534"/>
                <a:gd name="connsiteX3" fmla="*/ 72232 w 144467"/>
                <a:gd name="connsiteY3" fmla="*/ 144534 h 144534"/>
                <a:gd name="connsiteX4" fmla="*/ 72232 w 144467"/>
                <a:gd name="connsiteY4" fmla="*/ 144534 h 144534"/>
                <a:gd name="connsiteX5" fmla="*/ 144468 w 144467"/>
                <a:gd name="connsiteY5" fmla="*/ 72267 h 14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67" h="144534">
                  <a:moveTo>
                    <a:pt x="144468" y="72267"/>
                  </a:moveTo>
                  <a:cubicBezTo>
                    <a:pt x="144468" y="32356"/>
                    <a:pt x="112128" y="0"/>
                    <a:pt x="72236" y="0"/>
                  </a:cubicBezTo>
                  <a:cubicBezTo>
                    <a:pt x="32340" y="0"/>
                    <a:pt x="5" y="32356"/>
                    <a:pt x="0" y="72267"/>
                  </a:cubicBezTo>
                  <a:cubicBezTo>
                    <a:pt x="0" y="112178"/>
                    <a:pt x="32340" y="144534"/>
                    <a:pt x="72232" y="144534"/>
                  </a:cubicBezTo>
                  <a:cubicBezTo>
                    <a:pt x="72232" y="144534"/>
                    <a:pt x="72232" y="144534"/>
                    <a:pt x="72232" y="144534"/>
                  </a:cubicBezTo>
                  <a:cubicBezTo>
                    <a:pt x="112124" y="144529"/>
                    <a:pt x="144459" y="112178"/>
                    <a:pt x="144468" y="72267"/>
                  </a:cubicBezTo>
                  <a:close/>
                </a:path>
              </a:pathLst>
            </a:custGeom>
            <a:solidFill>
              <a:schemeClr val="tx1">
                <a:lumMod val="50000"/>
                <a:lumOff val="50000"/>
              </a:schemeClr>
            </a:solidFill>
            <a:ln w="4574" cap="flat">
              <a:noFill/>
              <a:prstDash val="solid"/>
              <a:miter/>
            </a:ln>
          </p:spPr>
          <p:txBody>
            <a:bodyPr rtlCol="0" anchor="ctr"/>
            <a:lstStyle/>
            <a:p>
              <a:endParaRPr lang="en-US"/>
            </a:p>
          </p:txBody>
        </p:sp>
        <p:grpSp>
          <p:nvGrpSpPr>
            <p:cNvPr id="247" name="Graphic 5">
              <a:extLst>
                <a:ext uri="{FF2B5EF4-FFF2-40B4-BE49-F238E27FC236}">
                  <a16:creationId xmlns:a16="http://schemas.microsoft.com/office/drawing/2014/main" id="{4F65DCEE-1B47-4E53-6683-1146F392919A}"/>
                </a:ext>
              </a:extLst>
            </p:cNvPr>
            <p:cNvGrpSpPr/>
            <p:nvPr/>
          </p:nvGrpSpPr>
          <p:grpSpPr>
            <a:xfrm>
              <a:off x="6000121" y="3941287"/>
              <a:ext cx="2043821" cy="646791"/>
              <a:chOff x="6000121" y="3941287"/>
              <a:chExt cx="2043821" cy="646791"/>
            </a:xfrm>
          </p:grpSpPr>
          <p:sp>
            <p:nvSpPr>
              <p:cNvPr id="248" name="Freeform 247">
                <a:extLst>
                  <a:ext uri="{FF2B5EF4-FFF2-40B4-BE49-F238E27FC236}">
                    <a16:creationId xmlns:a16="http://schemas.microsoft.com/office/drawing/2014/main" id="{E92E98D3-24FE-C5CC-9011-71D6D8A35EB4}"/>
                  </a:ext>
                </a:extLst>
              </p:cNvPr>
              <p:cNvSpPr/>
              <p:nvPr/>
            </p:nvSpPr>
            <p:spPr>
              <a:xfrm>
                <a:off x="6048018" y="4010258"/>
                <a:ext cx="1959788" cy="543491"/>
              </a:xfrm>
              <a:custGeom>
                <a:avLst/>
                <a:gdLst>
                  <a:gd name="connsiteX0" fmla="*/ 1959788 w 1959788"/>
                  <a:gd name="connsiteY0" fmla="*/ 543492 h 543491"/>
                  <a:gd name="connsiteX1" fmla="*/ 1959788 w 1959788"/>
                  <a:gd name="connsiteY1" fmla="*/ 436952 h 543491"/>
                  <a:gd name="connsiteX2" fmla="*/ 1791136 w 1959788"/>
                  <a:gd name="connsiteY2" fmla="*/ 268195 h 543491"/>
                  <a:gd name="connsiteX3" fmla="*/ 168670 w 1959788"/>
                  <a:gd name="connsiteY3" fmla="*/ 268195 h 543491"/>
                  <a:gd name="connsiteX4" fmla="*/ 168670 w 1959788"/>
                  <a:gd name="connsiteY4" fmla="*/ 268195 h 543491"/>
                  <a:gd name="connsiteX5" fmla="*/ 0 w 1959788"/>
                  <a:gd name="connsiteY5" fmla="*/ 99442 h 543491"/>
                  <a:gd name="connsiteX6" fmla="*/ 0 w 1959788"/>
                  <a:gd name="connsiteY6" fmla="*/ 0 h 54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9788" h="543491">
                    <a:moveTo>
                      <a:pt x="1959788" y="543492"/>
                    </a:moveTo>
                    <a:lnTo>
                      <a:pt x="1959788" y="436952"/>
                    </a:lnTo>
                    <a:cubicBezTo>
                      <a:pt x="1959788" y="343752"/>
                      <a:pt x="1884268" y="268199"/>
                      <a:pt x="1791136" y="268195"/>
                    </a:cubicBezTo>
                    <a:lnTo>
                      <a:pt x="168670" y="268195"/>
                    </a:lnTo>
                    <a:lnTo>
                      <a:pt x="168670" y="268195"/>
                    </a:lnTo>
                    <a:cubicBezTo>
                      <a:pt x="75516" y="268195"/>
                      <a:pt x="0" y="192642"/>
                      <a:pt x="0" y="99442"/>
                    </a:cubicBezTo>
                    <a:lnTo>
                      <a:pt x="0" y="0"/>
                    </a:lnTo>
                  </a:path>
                </a:pathLst>
              </a:custGeom>
              <a:noFill/>
              <a:ln w="13723" cap="flat">
                <a:solidFill>
                  <a:srgbClr val="34333D"/>
                </a:solid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CB532891-C538-FABB-365E-3CD191E25F57}"/>
                  </a:ext>
                </a:extLst>
              </p:cNvPr>
              <p:cNvSpPr/>
              <p:nvPr/>
            </p:nvSpPr>
            <p:spPr>
              <a:xfrm>
                <a:off x="7971715" y="4515811"/>
                <a:ext cx="72227" cy="72267"/>
              </a:xfrm>
              <a:custGeom>
                <a:avLst/>
                <a:gdLst>
                  <a:gd name="connsiteX0" fmla="*/ 72227 w 72227"/>
                  <a:gd name="connsiteY0" fmla="*/ 36131 h 72267"/>
                  <a:gd name="connsiteX1" fmla="*/ 36091 w 72227"/>
                  <a:gd name="connsiteY1" fmla="*/ 72267 h 72267"/>
                  <a:gd name="connsiteX2" fmla="*/ 0 w 72227"/>
                  <a:gd name="connsiteY2" fmla="*/ 36131 h 72267"/>
                  <a:gd name="connsiteX3" fmla="*/ 36091 w 72227"/>
                  <a:gd name="connsiteY3" fmla="*/ 0 h 72267"/>
                  <a:gd name="connsiteX4" fmla="*/ 72227 w 72227"/>
                  <a:gd name="connsiteY4" fmla="*/ 36131 h 72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27" h="72267">
                    <a:moveTo>
                      <a:pt x="72227" y="36131"/>
                    </a:moveTo>
                    <a:cubicBezTo>
                      <a:pt x="72227" y="56085"/>
                      <a:pt x="56034" y="72267"/>
                      <a:pt x="36091" y="72267"/>
                    </a:cubicBezTo>
                    <a:cubicBezTo>
                      <a:pt x="16147" y="72267"/>
                      <a:pt x="0" y="56085"/>
                      <a:pt x="0" y="36131"/>
                    </a:cubicBezTo>
                    <a:cubicBezTo>
                      <a:pt x="0" y="16178"/>
                      <a:pt x="16147" y="0"/>
                      <a:pt x="36091" y="0"/>
                    </a:cubicBezTo>
                    <a:cubicBezTo>
                      <a:pt x="56034" y="0"/>
                      <a:pt x="72227" y="16178"/>
                      <a:pt x="72227" y="36131"/>
                    </a:cubicBezTo>
                    <a:close/>
                  </a:path>
                </a:pathLst>
              </a:custGeom>
              <a:solidFill>
                <a:srgbClr val="34333D"/>
              </a:solidFill>
              <a:ln w="4574"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0D0AF1BA-B659-4F07-7972-C32D1DF27587}"/>
                  </a:ext>
                </a:extLst>
              </p:cNvPr>
              <p:cNvSpPr/>
              <p:nvPr/>
            </p:nvSpPr>
            <p:spPr>
              <a:xfrm>
                <a:off x="6000121" y="3941287"/>
                <a:ext cx="95793" cy="82989"/>
              </a:xfrm>
              <a:custGeom>
                <a:avLst/>
                <a:gdLst>
                  <a:gd name="connsiteX0" fmla="*/ 95794 w 95793"/>
                  <a:gd name="connsiteY0" fmla="*/ 82989 h 82989"/>
                  <a:gd name="connsiteX1" fmla="*/ 47897 w 95793"/>
                  <a:gd name="connsiteY1" fmla="*/ 0 h 82989"/>
                  <a:gd name="connsiteX2" fmla="*/ 0 w 95793"/>
                  <a:gd name="connsiteY2" fmla="*/ 82989 h 82989"/>
                </a:gdLst>
                <a:ahLst/>
                <a:cxnLst>
                  <a:cxn ang="0">
                    <a:pos x="connsiteX0" y="connsiteY0"/>
                  </a:cxn>
                  <a:cxn ang="0">
                    <a:pos x="connsiteX1" y="connsiteY1"/>
                  </a:cxn>
                  <a:cxn ang="0">
                    <a:pos x="connsiteX2" y="connsiteY2"/>
                  </a:cxn>
                </a:cxnLst>
                <a:rect l="l" t="t" r="r" b="b"/>
                <a:pathLst>
                  <a:path w="95793" h="82989">
                    <a:moveTo>
                      <a:pt x="95794" y="82989"/>
                    </a:moveTo>
                    <a:lnTo>
                      <a:pt x="47897" y="0"/>
                    </a:lnTo>
                    <a:lnTo>
                      <a:pt x="0" y="82989"/>
                    </a:lnTo>
                    <a:close/>
                  </a:path>
                </a:pathLst>
              </a:custGeom>
              <a:solidFill>
                <a:srgbClr val="34333D"/>
              </a:solidFill>
              <a:ln w="4574" cap="flat">
                <a:noFill/>
                <a:prstDash val="solid"/>
                <a:miter/>
              </a:ln>
            </p:spPr>
            <p:txBody>
              <a:bodyPr rtlCol="0" anchor="ctr"/>
              <a:lstStyle/>
              <a:p>
                <a:endParaRPr lang="en-US"/>
              </a:p>
            </p:txBody>
          </p:sp>
        </p:grpSp>
      </p:grpSp>
      <p:grpSp>
        <p:nvGrpSpPr>
          <p:cNvPr id="254" name="Graphic 5">
            <a:extLst>
              <a:ext uri="{FF2B5EF4-FFF2-40B4-BE49-F238E27FC236}">
                <a16:creationId xmlns:a16="http://schemas.microsoft.com/office/drawing/2014/main" id="{AE50ECC5-B98F-8BFE-0351-93D3712D3047}"/>
              </a:ext>
            </a:extLst>
          </p:cNvPr>
          <p:cNvGrpSpPr/>
          <p:nvPr/>
        </p:nvGrpSpPr>
        <p:grpSpPr>
          <a:xfrm>
            <a:off x="4066379" y="3675219"/>
            <a:ext cx="72231" cy="602249"/>
            <a:chOff x="6009480" y="3985829"/>
            <a:chExt cx="72231" cy="602249"/>
          </a:xfrm>
          <a:solidFill>
            <a:srgbClr val="34333D"/>
          </a:solidFill>
        </p:grpSpPr>
        <p:sp>
          <p:nvSpPr>
            <p:cNvPr id="255" name="Freeform 254">
              <a:extLst>
                <a:ext uri="{FF2B5EF4-FFF2-40B4-BE49-F238E27FC236}">
                  <a16:creationId xmlns:a16="http://schemas.microsoft.com/office/drawing/2014/main" id="{F8ED8B1C-223D-3B4B-E94B-EBA21F7B1C22}"/>
                </a:ext>
              </a:extLst>
            </p:cNvPr>
            <p:cNvSpPr/>
            <p:nvPr/>
          </p:nvSpPr>
          <p:spPr>
            <a:xfrm>
              <a:off x="6045594" y="3985829"/>
              <a:ext cx="4574" cy="567920"/>
            </a:xfrm>
            <a:custGeom>
              <a:avLst/>
              <a:gdLst>
                <a:gd name="connsiteX0" fmla="*/ 0 w 4574"/>
                <a:gd name="connsiteY0" fmla="*/ 0 h 567920"/>
                <a:gd name="connsiteX1" fmla="*/ 0 w 4574"/>
                <a:gd name="connsiteY1" fmla="*/ 567921 h 567920"/>
              </a:gdLst>
              <a:ahLst/>
              <a:cxnLst>
                <a:cxn ang="0">
                  <a:pos x="connsiteX0" y="connsiteY0"/>
                </a:cxn>
                <a:cxn ang="0">
                  <a:pos x="connsiteX1" y="connsiteY1"/>
                </a:cxn>
              </a:cxnLst>
              <a:rect l="l" t="t" r="r" b="b"/>
              <a:pathLst>
                <a:path w="4574" h="567920">
                  <a:moveTo>
                    <a:pt x="0" y="0"/>
                  </a:moveTo>
                  <a:lnTo>
                    <a:pt x="0" y="567921"/>
                  </a:lnTo>
                </a:path>
              </a:pathLst>
            </a:custGeom>
            <a:ln w="13723" cap="flat">
              <a:solidFill>
                <a:srgbClr val="34333D"/>
              </a:solid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C4B22F21-907A-2528-6366-955391BCDF0C}"/>
                </a:ext>
              </a:extLst>
            </p:cNvPr>
            <p:cNvSpPr/>
            <p:nvPr/>
          </p:nvSpPr>
          <p:spPr>
            <a:xfrm>
              <a:off x="6009480" y="4515811"/>
              <a:ext cx="72231" cy="72267"/>
            </a:xfrm>
            <a:custGeom>
              <a:avLst/>
              <a:gdLst>
                <a:gd name="connsiteX0" fmla="*/ 0 w 72231"/>
                <a:gd name="connsiteY0" fmla="*/ 36131 h 72267"/>
                <a:gd name="connsiteX1" fmla="*/ 36114 w 72231"/>
                <a:gd name="connsiteY1" fmla="*/ 72267 h 72267"/>
                <a:gd name="connsiteX2" fmla="*/ 72232 w 72231"/>
                <a:gd name="connsiteY2" fmla="*/ 36131 h 72267"/>
                <a:gd name="connsiteX3" fmla="*/ 36114 w 72231"/>
                <a:gd name="connsiteY3" fmla="*/ 0 h 72267"/>
                <a:gd name="connsiteX4" fmla="*/ 0 w 72231"/>
                <a:gd name="connsiteY4" fmla="*/ 36131 h 72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1" h="72267">
                  <a:moveTo>
                    <a:pt x="0" y="36131"/>
                  </a:moveTo>
                  <a:cubicBezTo>
                    <a:pt x="0" y="56085"/>
                    <a:pt x="16170" y="72267"/>
                    <a:pt x="36114" y="72267"/>
                  </a:cubicBezTo>
                  <a:cubicBezTo>
                    <a:pt x="56057" y="72267"/>
                    <a:pt x="72232" y="56085"/>
                    <a:pt x="72232" y="36131"/>
                  </a:cubicBezTo>
                  <a:cubicBezTo>
                    <a:pt x="72232" y="16178"/>
                    <a:pt x="56057" y="0"/>
                    <a:pt x="36114" y="0"/>
                  </a:cubicBezTo>
                  <a:cubicBezTo>
                    <a:pt x="16170" y="0"/>
                    <a:pt x="0" y="16178"/>
                    <a:pt x="0" y="36131"/>
                  </a:cubicBezTo>
                  <a:close/>
                </a:path>
              </a:pathLst>
            </a:custGeom>
            <a:solidFill>
              <a:srgbClr val="34333D"/>
            </a:solidFill>
            <a:ln w="4574" cap="flat">
              <a:noFill/>
              <a:prstDash val="solid"/>
              <a:miter/>
            </a:ln>
          </p:spPr>
          <p:txBody>
            <a:bodyPr rtlCol="0" anchor="ctr"/>
            <a:lstStyle/>
            <a:p>
              <a:endParaRPr lang="en-US"/>
            </a:p>
          </p:txBody>
        </p:sp>
      </p:grpSp>
      <p:grpSp>
        <p:nvGrpSpPr>
          <p:cNvPr id="257" name="Graphic 5">
            <a:extLst>
              <a:ext uri="{FF2B5EF4-FFF2-40B4-BE49-F238E27FC236}">
                <a16:creationId xmlns:a16="http://schemas.microsoft.com/office/drawing/2014/main" id="{0BEF9DCC-08ED-702E-D2DC-8FE3C8135628}"/>
              </a:ext>
            </a:extLst>
          </p:cNvPr>
          <p:cNvGrpSpPr/>
          <p:nvPr/>
        </p:nvGrpSpPr>
        <p:grpSpPr>
          <a:xfrm>
            <a:off x="5397695" y="4630181"/>
            <a:ext cx="1342989" cy="477265"/>
            <a:chOff x="7340796" y="4940791"/>
            <a:chExt cx="1342989" cy="477265"/>
          </a:xfrm>
        </p:grpSpPr>
        <p:grpSp>
          <p:nvGrpSpPr>
            <p:cNvPr id="258" name="Graphic 5">
              <a:extLst>
                <a:ext uri="{FF2B5EF4-FFF2-40B4-BE49-F238E27FC236}">
                  <a16:creationId xmlns:a16="http://schemas.microsoft.com/office/drawing/2014/main" id="{C5B36EB2-4D92-C6F9-5C06-03AC35EB8AC3}"/>
                </a:ext>
              </a:extLst>
            </p:cNvPr>
            <p:cNvGrpSpPr/>
            <p:nvPr/>
          </p:nvGrpSpPr>
          <p:grpSpPr>
            <a:xfrm>
              <a:off x="7496320" y="5096391"/>
              <a:ext cx="1187465" cy="321665"/>
              <a:chOff x="7496320" y="5096391"/>
              <a:chExt cx="1187465" cy="321665"/>
            </a:xfrm>
          </p:grpSpPr>
          <p:sp>
            <p:nvSpPr>
              <p:cNvPr id="262" name="Freeform 261">
                <a:extLst>
                  <a:ext uri="{FF2B5EF4-FFF2-40B4-BE49-F238E27FC236}">
                    <a16:creationId xmlns:a16="http://schemas.microsoft.com/office/drawing/2014/main" id="{34C4159C-12AB-1B53-888E-143045D871C1}"/>
                  </a:ext>
                </a:extLst>
              </p:cNvPr>
              <p:cNvSpPr/>
              <p:nvPr/>
            </p:nvSpPr>
            <p:spPr>
              <a:xfrm>
                <a:off x="7496320" y="5096391"/>
                <a:ext cx="1187465" cy="321665"/>
              </a:xfrm>
              <a:custGeom>
                <a:avLst/>
                <a:gdLst>
                  <a:gd name="connsiteX0" fmla="*/ 0 w 1187465"/>
                  <a:gd name="connsiteY0" fmla="*/ 289631 h 321665"/>
                  <a:gd name="connsiteX1" fmla="*/ 0 w 1187465"/>
                  <a:gd name="connsiteY1" fmla="*/ 32035 h 321665"/>
                  <a:gd name="connsiteX2" fmla="*/ 32015 w 1187465"/>
                  <a:gd name="connsiteY2" fmla="*/ 0 h 321665"/>
                  <a:gd name="connsiteX3" fmla="*/ 1155446 w 1187465"/>
                  <a:gd name="connsiteY3" fmla="*/ 0 h 321665"/>
                  <a:gd name="connsiteX4" fmla="*/ 1187466 w 1187465"/>
                  <a:gd name="connsiteY4" fmla="*/ 32035 h 321665"/>
                  <a:gd name="connsiteX5" fmla="*/ 1187466 w 1187465"/>
                  <a:gd name="connsiteY5" fmla="*/ 289631 h 321665"/>
                  <a:gd name="connsiteX6" fmla="*/ 1155446 w 1187465"/>
                  <a:gd name="connsiteY6" fmla="*/ 321666 h 321665"/>
                  <a:gd name="connsiteX7" fmla="*/ 32015 w 1187465"/>
                  <a:gd name="connsiteY7" fmla="*/ 321666 h 321665"/>
                  <a:gd name="connsiteX8" fmla="*/ 0 w 1187465"/>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65" h="321665">
                    <a:moveTo>
                      <a:pt x="0" y="289631"/>
                    </a:moveTo>
                    <a:lnTo>
                      <a:pt x="0" y="32035"/>
                    </a:lnTo>
                    <a:cubicBezTo>
                      <a:pt x="0" y="14343"/>
                      <a:pt x="14359" y="0"/>
                      <a:pt x="32015" y="0"/>
                    </a:cubicBezTo>
                    <a:lnTo>
                      <a:pt x="1155446" y="0"/>
                    </a:lnTo>
                    <a:cubicBezTo>
                      <a:pt x="1173149" y="0"/>
                      <a:pt x="1187466" y="14343"/>
                      <a:pt x="1187466" y="32035"/>
                    </a:cubicBezTo>
                    <a:lnTo>
                      <a:pt x="1187466" y="289631"/>
                    </a:lnTo>
                    <a:cubicBezTo>
                      <a:pt x="1187466" y="307323"/>
                      <a:pt x="1173149" y="321666"/>
                      <a:pt x="1155446" y="321666"/>
                    </a:cubicBezTo>
                    <a:lnTo>
                      <a:pt x="32015" y="321666"/>
                    </a:lnTo>
                    <a:cubicBezTo>
                      <a:pt x="14359"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263" name="Graphic 5">
                <a:extLst>
                  <a:ext uri="{FF2B5EF4-FFF2-40B4-BE49-F238E27FC236}">
                    <a16:creationId xmlns:a16="http://schemas.microsoft.com/office/drawing/2014/main" id="{D9C0BFBA-AAA3-3A99-F32E-543407DA9877}"/>
                  </a:ext>
                </a:extLst>
              </p:cNvPr>
              <p:cNvGrpSpPr/>
              <p:nvPr/>
            </p:nvGrpSpPr>
            <p:grpSpPr>
              <a:xfrm>
                <a:off x="7910284" y="5215718"/>
                <a:ext cx="361089" cy="71791"/>
                <a:chOff x="7910284" y="5215718"/>
                <a:chExt cx="361089" cy="71791"/>
              </a:xfrm>
              <a:solidFill>
                <a:srgbClr val="33323B"/>
              </a:solidFill>
            </p:grpSpPr>
            <p:sp>
              <p:nvSpPr>
                <p:cNvPr id="264" name="Freeform 263">
                  <a:extLst>
                    <a:ext uri="{FF2B5EF4-FFF2-40B4-BE49-F238E27FC236}">
                      <a16:creationId xmlns:a16="http://schemas.microsoft.com/office/drawing/2014/main" id="{0E9FA4F8-3B24-5CA6-8D67-3DC7F0368504}"/>
                    </a:ext>
                  </a:extLst>
                </p:cNvPr>
                <p:cNvSpPr/>
                <p:nvPr/>
              </p:nvSpPr>
              <p:spPr>
                <a:xfrm>
                  <a:off x="7910284" y="5218409"/>
                  <a:ext cx="66783" cy="69003"/>
                </a:xfrm>
                <a:custGeom>
                  <a:avLst/>
                  <a:gdLst>
                    <a:gd name="connsiteX0" fmla="*/ 10063 w 66783"/>
                    <a:gd name="connsiteY0" fmla="*/ 59252 h 69003"/>
                    <a:gd name="connsiteX1" fmla="*/ 0 w 66783"/>
                    <a:gd name="connsiteY1" fmla="*/ 34502 h 69003"/>
                    <a:gd name="connsiteX2" fmla="*/ 10063 w 66783"/>
                    <a:gd name="connsiteY2" fmla="*/ 9752 h 69003"/>
                    <a:gd name="connsiteX3" fmla="*/ 34581 w 66783"/>
                    <a:gd name="connsiteY3" fmla="*/ 0 h 69003"/>
                    <a:gd name="connsiteX4" fmla="*/ 54570 w 66783"/>
                    <a:gd name="connsiteY4" fmla="*/ 5959 h 69003"/>
                    <a:gd name="connsiteX5" fmla="*/ 66784 w 66783"/>
                    <a:gd name="connsiteY5" fmla="*/ 22489 h 69003"/>
                    <a:gd name="connsiteX6" fmla="*/ 47160 w 66783"/>
                    <a:gd name="connsiteY6" fmla="*/ 22489 h 69003"/>
                    <a:gd name="connsiteX7" fmla="*/ 34856 w 66783"/>
                    <a:gd name="connsiteY7" fmla="*/ 15089 h 69003"/>
                    <a:gd name="connsiteX8" fmla="*/ 21544 w 66783"/>
                    <a:gd name="connsiteY8" fmla="*/ 20375 h 69003"/>
                    <a:gd name="connsiteX9" fmla="*/ 16696 w 66783"/>
                    <a:gd name="connsiteY9" fmla="*/ 34502 h 69003"/>
                    <a:gd name="connsiteX10" fmla="*/ 21544 w 66783"/>
                    <a:gd name="connsiteY10" fmla="*/ 48625 h 69003"/>
                    <a:gd name="connsiteX11" fmla="*/ 34856 w 66783"/>
                    <a:gd name="connsiteY11" fmla="*/ 53920 h 69003"/>
                    <a:gd name="connsiteX12" fmla="*/ 47160 w 66783"/>
                    <a:gd name="connsiteY12" fmla="*/ 46515 h 69003"/>
                    <a:gd name="connsiteX13" fmla="*/ 66784 w 66783"/>
                    <a:gd name="connsiteY13" fmla="*/ 46515 h 69003"/>
                    <a:gd name="connsiteX14" fmla="*/ 54570 w 66783"/>
                    <a:gd name="connsiteY14" fmla="*/ 63045 h 69003"/>
                    <a:gd name="connsiteX15" fmla="*/ 34581 w 66783"/>
                    <a:gd name="connsiteY15" fmla="*/ 69004 h 69003"/>
                    <a:gd name="connsiteX16" fmla="*/ 10063 w 66783"/>
                    <a:gd name="connsiteY16" fmla="*/ 59252 h 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783" h="69003">
                      <a:moveTo>
                        <a:pt x="10063" y="59252"/>
                      </a:moveTo>
                      <a:cubicBezTo>
                        <a:pt x="3339" y="52748"/>
                        <a:pt x="0" y="44497"/>
                        <a:pt x="0" y="34502"/>
                      </a:cubicBezTo>
                      <a:cubicBezTo>
                        <a:pt x="0" y="24507"/>
                        <a:pt x="3339" y="16260"/>
                        <a:pt x="10063" y="9752"/>
                      </a:cubicBezTo>
                      <a:cubicBezTo>
                        <a:pt x="16742" y="3254"/>
                        <a:pt x="24929" y="0"/>
                        <a:pt x="34581" y="0"/>
                      </a:cubicBezTo>
                      <a:cubicBezTo>
                        <a:pt x="42083" y="0"/>
                        <a:pt x="48716" y="1986"/>
                        <a:pt x="54570" y="5959"/>
                      </a:cubicBezTo>
                      <a:cubicBezTo>
                        <a:pt x="60380" y="9931"/>
                        <a:pt x="64451" y="15436"/>
                        <a:pt x="66784" y="22489"/>
                      </a:cubicBezTo>
                      <a:lnTo>
                        <a:pt x="47160" y="22489"/>
                      </a:lnTo>
                      <a:cubicBezTo>
                        <a:pt x="44599" y="17555"/>
                        <a:pt x="40528" y="15089"/>
                        <a:pt x="34856" y="15089"/>
                      </a:cubicBezTo>
                      <a:cubicBezTo>
                        <a:pt x="29229" y="15089"/>
                        <a:pt x="24793" y="16851"/>
                        <a:pt x="21544" y="20375"/>
                      </a:cubicBezTo>
                      <a:cubicBezTo>
                        <a:pt x="18343" y="23898"/>
                        <a:pt x="16696" y="28607"/>
                        <a:pt x="16696" y="34502"/>
                      </a:cubicBezTo>
                      <a:cubicBezTo>
                        <a:pt x="16696" y="40397"/>
                        <a:pt x="18343" y="45106"/>
                        <a:pt x="21544" y="48625"/>
                      </a:cubicBezTo>
                      <a:cubicBezTo>
                        <a:pt x="24793" y="52158"/>
                        <a:pt x="29229" y="53920"/>
                        <a:pt x="34856" y="53920"/>
                      </a:cubicBezTo>
                      <a:cubicBezTo>
                        <a:pt x="40528" y="53920"/>
                        <a:pt x="44599" y="51453"/>
                        <a:pt x="47160" y="46515"/>
                      </a:cubicBezTo>
                      <a:lnTo>
                        <a:pt x="66784" y="46515"/>
                      </a:lnTo>
                      <a:cubicBezTo>
                        <a:pt x="64451" y="53563"/>
                        <a:pt x="60380" y="59078"/>
                        <a:pt x="54570" y="63045"/>
                      </a:cubicBezTo>
                      <a:cubicBezTo>
                        <a:pt x="48716" y="67022"/>
                        <a:pt x="42083" y="69004"/>
                        <a:pt x="34581" y="69004"/>
                      </a:cubicBezTo>
                      <a:cubicBezTo>
                        <a:pt x="24929" y="69004"/>
                        <a:pt x="16742" y="65755"/>
                        <a:pt x="10063" y="59252"/>
                      </a:cubicBezTo>
                      <a:close/>
                    </a:path>
                  </a:pathLst>
                </a:custGeom>
                <a:solidFill>
                  <a:srgbClr val="33323B"/>
                </a:solidFill>
                <a:ln w="4574"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6A041355-C618-3069-5FEC-9822E2BA7FAF}"/>
                    </a:ext>
                  </a:extLst>
                </p:cNvPr>
                <p:cNvSpPr/>
                <p:nvPr/>
              </p:nvSpPr>
              <p:spPr>
                <a:xfrm>
                  <a:off x="7987634" y="5215718"/>
                  <a:ext cx="16421" cy="71118"/>
                </a:xfrm>
                <a:custGeom>
                  <a:avLst/>
                  <a:gdLst>
                    <a:gd name="connsiteX0" fmla="*/ 0 w 16421"/>
                    <a:gd name="connsiteY0" fmla="*/ 71118 h 71118"/>
                    <a:gd name="connsiteX1" fmla="*/ 0 w 16421"/>
                    <a:gd name="connsiteY1" fmla="*/ 0 h 71118"/>
                    <a:gd name="connsiteX2" fmla="*/ 16421 w 16421"/>
                    <a:gd name="connsiteY2" fmla="*/ 0 h 71118"/>
                    <a:gd name="connsiteX3" fmla="*/ 16421 w 16421"/>
                    <a:gd name="connsiteY3" fmla="*/ 71118 h 71118"/>
                    <a:gd name="connsiteX4" fmla="*/ 0 w 16421"/>
                    <a:gd name="connsiteY4" fmla="*/ 71118 h 7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1" h="71118">
                      <a:moveTo>
                        <a:pt x="0" y="71118"/>
                      </a:moveTo>
                      <a:lnTo>
                        <a:pt x="0" y="0"/>
                      </a:lnTo>
                      <a:lnTo>
                        <a:pt x="16421" y="0"/>
                      </a:lnTo>
                      <a:lnTo>
                        <a:pt x="16421" y="71118"/>
                      </a:lnTo>
                      <a:lnTo>
                        <a:pt x="0" y="71118"/>
                      </a:lnTo>
                      <a:close/>
                    </a:path>
                  </a:pathLst>
                </a:custGeom>
                <a:solidFill>
                  <a:srgbClr val="33323B"/>
                </a:solidFill>
                <a:ln w="4574"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4778B5E9-003A-0265-AD7B-F5501C2A87B0}"/>
                    </a:ext>
                  </a:extLst>
                </p:cNvPr>
                <p:cNvSpPr/>
                <p:nvPr/>
              </p:nvSpPr>
              <p:spPr>
                <a:xfrm>
                  <a:off x="8017961" y="5233213"/>
                  <a:ext cx="53335" cy="54199"/>
                </a:xfrm>
                <a:custGeom>
                  <a:avLst/>
                  <a:gdLst>
                    <a:gd name="connsiteX0" fmla="*/ 36914 w 53335"/>
                    <a:gd name="connsiteY0" fmla="*/ 0 h 54199"/>
                    <a:gd name="connsiteX1" fmla="*/ 53335 w 53335"/>
                    <a:gd name="connsiteY1" fmla="*/ 0 h 54199"/>
                    <a:gd name="connsiteX2" fmla="*/ 53335 w 53335"/>
                    <a:gd name="connsiteY2" fmla="*/ 53623 h 54199"/>
                    <a:gd name="connsiteX3" fmla="*/ 36914 w 53335"/>
                    <a:gd name="connsiteY3" fmla="*/ 53623 h 54199"/>
                    <a:gd name="connsiteX4" fmla="*/ 36914 w 53335"/>
                    <a:gd name="connsiteY4" fmla="*/ 45742 h 54199"/>
                    <a:gd name="connsiteX5" fmla="*/ 20675 w 53335"/>
                    <a:gd name="connsiteY5" fmla="*/ 54199 h 54199"/>
                    <a:gd name="connsiteX6" fmla="*/ 5718 w 53335"/>
                    <a:gd name="connsiteY6" fmla="*/ 48053 h 54199"/>
                    <a:gd name="connsiteX7" fmla="*/ 0 w 53335"/>
                    <a:gd name="connsiteY7" fmla="*/ 31326 h 54199"/>
                    <a:gd name="connsiteX8" fmla="*/ 0 w 53335"/>
                    <a:gd name="connsiteY8" fmla="*/ 0 h 54199"/>
                    <a:gd name="connsiteX9" fmla="*/ 16330 w 53335"/>
                    <a:gd name="connsiteY9" fmla="*/ 0 h 54199"/>
                    <a:gd name="connsiteX10" fmla="*/ 16330 w 53335"/>
                    <a:gd name="connsiteY10" fmla="*/ 29115 h 54199"/>
                    <a:gd name="connsiteX11" fmla="*/ 19074 w 53335"/>
                    <a:gd name="connsiteY11" fmla="*/ 37138 h 54199"/>
                    <a:gd name="connsiteX12" fmla="*/ 26622 w 53335"/>
                    <a:gd name="connsiteY12" fmla="*/ 39975 h 54199"/>
                    <a:gd name="connsiteX13" fmla="*/ 34169 w 53335"/>
                    <a:gd name="connsiteY13" fmla="*/ 37138 h 54199"/>
                    <a:gd name="connsiteX14" fmla="*/ 36914 w 53335"/>
                    <a:gd name="connsiteY14" fmla="*/ 29115 h 54199"/>
                    <a:gd name="connsiteX15" fmla="*/ 36914 w 53335"/>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35" h="54199">
                      <a:moveTo>
                        <a:pt x="36914" y="0"/>
                      </a:moveTo>
                      <a:lnTo>
                        <a:pt x="53335" y="0"/>
                      </a:lnTo>
                      <a:lnTo>
                        <a:pt x="53335" y="53623"/>
                      </a:lnTo>
                      <a:lnTo>
                        <a:pt x="36914" y="53623"/>
                      </a:lnTo>
                      <a:lnTo>
                        <a:pt x="36914" y="45742"/>
                      </a:lnTo>
                      <a:cubicBezTo>
                        <a:pt x="33483" y="51380"/>
                        <a:pt x="28085" y="54199"/>
                        <a:pt x="20675" y="54199"/>
                      </a:cubicBezTo>
                      <a:cubicBezTo>
                        <a:pt x="14500" y="54199"/>
                        <a:pt x="9514" y="52149"/>
                        <a:pt x="5718" y="48053"/>
                      </a:cubicBezTo>
                      <a:cubicBezTo>
                        <a:pt x="1921" y="43948"/>
                        <a:pt x="0" y="38374"/>
                        <a:pt x="0" y="31326"/>
                      </a:cubicBezTo>
                      <a:lnTo>
                        <a:pt x="0" y="0"/>
                      </a:lnTo>
                      <a:lnTo>
                        <a:pt x="16330" y="0"/>
                      </a:lnTo>
                      <a:lnTo>
                        <a:pt x="16330" y="29115"/>
                      </a:lnTo>
                      <a:cubicBezTo>
                        <a:pt x="16330" y="32575"/>
                        <a:pt x="17244" y="35253"/>
                        <a:pt x="19074" y="37138"/>
                      </a:cubicBezTo>
                      <a:cubicBezTo>
                        <a:pt x="20904" y="39033"/>
                        <a:pt x="23420" y="39975"/>
                        <a:pt x="26622" y="39975"/>
                      </a:cubicBezTo>
                      <a:cubicBezTo>
                        <a:pt x="29824" y="39975"/>
                        <a:pt x="32340" y="39033"/>
                        <a:pt x="34169" y="37138"/>
                      </a:cubicBezTo>
                      <a:cubicBezTo>
                        <a:pt x="35999" y="35253"/>
                        <a:pt x="36914" y="32575"/>
                        <a:pt x="36914" y="29115"/>
                      </a:cubicBezTo>
                      <a:lnTo>
                        <a:pt x="36914" y="0"/>
                      </a:lnTo>
                      <a:close/>
                    </a:path>
                  </a:pathLst>
                </a:custGeom>
                <a:solidFill>
                  <a:srgbClr val="33323B"/>
                </a:solidFill>
                <a:ln w="4574"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CAB2EB2F-B186-E753-65A5-03FCBECC18E8}"/>
                    </a:ext>
                  </a:extLst>
                </p:cNvPr>
                <p:cNvSpPr/>
                <p:nvPr/>
              </p:nvSpPr>
              <p:spPr>
                <a:xfrm>
                  <a:off x="8081955" y="5232632"/>
                  <a:ext cx="46108" cy="54876"/>
                </a:xfrm>
                <a:custGeom>
                  <a:avLst/>
                  <a:gdLst>
                    <a:gd name="connsiteX0" fmla="*/ 91 w 46108"/>
                    <a:gd name="connsiteY0" fmla="*/ 16723 h 54876"/>
                    <a:gd name="connsiteX1" fmla="*/ 6129 w 46108"/>
                    <a:gd name="connsiteY1" fmla="*/ 4810 h 54876"/>
                    <a:gd name="connsiteX2" fmla="*/ 22505 w 46108"/>
                    <a:gd name="connsiteY2" fmla="*/ 0 h 54876"/>
                    <a:gd name="connsiteX3" fmla="*/ 39201 w 46108"/>
                    <a:gd name="connsiteY3" fmla="*/ 4709 h 54876"/>
                    <a:gd name="connsiteX4" fmla="*/ 45925 w 46108"/>
                    <a:gd name="connsiteY4" fmla="*/ 17592 h 54876"/>
                    <a:gd name="connsiteX5" fmla="*/ 29092 w 46108"/>
                    <a:gd name="connsiteY5" fmla="*/ 17592 h 54876"/>
                    <a:gd name="connsiteX6" fmla="*/ 27171 w 46108"/>
                    <a:gd name="connsiteY6" fmla="*/ 13789 h 54876"/>
                    <a:gd name="connsiteX7" fmla="*/ 22276 w 46108"/>
                    <a:gd name="connsiteY7" fmla="*/ 12782 h 54876"/>
                    <a:gd name="connsiteX8" fmla="*/ 15827 w 46108"/>
                    <a:gd name="connsiteY8" fmla="*/ 16723 h 54876"/>
                    <a:gd name="connsiteX9" fmla="*/ 23694 w 46108"/>
                    <a:gd name="connsiteY9" fmla="*/ 21619 h 54876"/>
                    <a:gd name="connsiteX10" fmla="*/ 38195 w 46108"/>
                    <a:gd name="connsiteY10" fmla="*/ 25761 h 54876"/>
                    <a:gd name="connsiteX11" fmla="*/ 43821 w 46108"/>
                    <a:gd name="connsiteY11" fmla="*/ 30228 h 54876"/>
                    <a:gd name="connsiteX12" fmla="*/ 46108 w 46108"/>
                    <a:gd name="connsiteY12" fmla="*/ 37866 h 54876"/>
                    <a:gd name="connsiteX13" fmla="*/ 39658 w 46108"/>
                    <a:gd name="connsiteY13" fmla="*/ 50117 h 54876"/>
                    <a:gd name="connsiteX14" fmla="*/ 23420 w 46108"/>
                    <a:gd name="connsiteY14" fmla="*/ 54877 h 54876"/>
                    <a:gd name="connsiteX15" fmla="*/ 7090 w 46108"/>
                    <a:gd name="connsiteY15" fmla="*/ 50405 h 54876"/>
                    <a:gd name="connsiteX16" fmla="*/ 0 w 46108"/>
                    <a:gd name="connsiteY16" fmla="*/ 37193 h 54876"/>
                    <a:gd name="connsiteX17" fmla="*/ 16787 w 46108"/>
                    <a:gd name="connsiteY17" fmla="*/ 37193 h 54876"/>
                    <a:gd name="connsiteX18" fmla="*/ 23694 w 46108"/>
                    <a:gd name="connsiteY18" fmla="*/ 42094 h 54876"/>
                    <a:gd name="connsiteX19" fmla="*/ 28452 w 46108"/>
                    <a:gd name="connsiteY19" fmla="*/ 40749 h 54876"/>
                    <a:gd name="connsiteX20" fmla="*/ 30327 w 46108"/>
                    <a:gd name="connsiteY20" fmla="*/ 37289 h 54876"/>
                    <a:gd name="connsiteX21" fmla="*/ 27216 w 46108"/>
                    <a:gd name="connsiteY21" fmla="*/ 33925 h 54876"/>
                    <a:gd name="connsiteX22" fmla="*/ 19669 w 46108"/>
                    <a:gd name="connsiteY22" fmla="*/ 31811 h 54876"/>
                    <a:gd name="connsiteX23" fmla="*/ 10795 w 46108"/>
                    <a:gd name="connsiteY23" fmla="*/ 29646 h 54876"/>
                    <a:gd name="connsiteX24" fmla="*/ 3202 w 46108"/>
                    <a:gd name="connsiteY24" fmla="*/ 25134 h 54876"/>
                    <a:gd name="connsiteX25" fmla="*/ 91 w 46108"/>
                    <a:gd name="connsiteY25" fmla="*/ 16723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1" y="16723"/>
                      </a:moveTo>
                      <a:cubicBezTo>
                        <a:pt x="91" y="11981"/>
                        <a:pt x="2104" y="8009"/>
                        <a:pt x="6129" y="4810"/>
                      </a:cubicBezTo>
                      <a:cubicBezTo>
                        <a:pt x="10155" y="1602"/>
                        <a:pt x="15644" y="0"/>
                        <a:pt x="22505" y="0"/>
                      </a:cubicBezTo>
                      <a:cubicBezTo>
                        <a:pt x="29412" y="0"/>
                        <a:pt x="34947" y="1575"/>
                        <a:pt x="39201" y="4709"/>
                      </a:cubicBezTo>
                      <a:cubicBezTo>
                        <a:pt x="43409" y="7849"/>
                        <a:pt x="45651" y="12141"/>
                        <a:pt x="45925" y="17592"/>
                      </a:cubicBezTo>
                      <a:lnTo>
                        <a:pt x="29092" y="17592"/>
                      </a:lnTo>
                      <a:cubicBezTo>
                        <a:pt x="28909" y="15729"/>
                        <a:pt x="28268" y="14462"/>
                        <a:pt x="27171" y="13789"/>
                      </a:cubicBezTo>
                      <a:cubicBezTo>
                        <a:pt x="26073" y="13121"/>
                        <a:pt x="24472" y="12782"/>
                        <a:pt x="22276" y="12782"/>
                      </a:cubicBezTo>
                      <a:cubicBezTo>
                        <a:pt x="17976" y="12782"/>
                        <a:pt x="15827" y="14096"/>
                        <a:pt x="15827" y="16723"/>
                      </a:cubicBezTo>
                      <a:cubicBezTo>
                        <a:pt x="15827" y="19093"/>
                        <a:pt x="18480" y="20727"/>
                        <a:pt x="23694" y="21619"/>
                      </a:cubicBezTo>
                      <a:cubicBezTo>
                        <a:pt x="29046" y="22525"/>
                        <a:pt x="33849" y="23899"/>
                        <a:pt x="38195" y="25761"/>
                      </a:cubicBezTo>
                      <a:cubicBezTo>
                        <a:pt x="40482" y="26653"/>
                        <a:pt x="42312" y="28145"/>
                        <a:pt x="43821" y="30228"/>
                      </a:cubicBezTo>
                      <a:cubicBezTo>
                        <a:pt x="45330" y="32310"/>
                        <a:pt x="46108" y="34854"/>
                        <a:pt x="46108" y="37866"/>
                      </a:cubicBezTo>
                      <a:cubicBezTo>
                        <a:pt x="46108" y="42863"/>
                        <a:pt x="43958" y="46950"/>
                        <a:pt x="39658" y="50117"/>
                      </a:cubicBezTo>
                      <a:cubicBezTo>
                        <a:pt x="35359" y="53289"/>
                        <a:pt x="29961" y="54877"/>
                        <a:pt x="23420" y="54877"/>
                      </a:cubicBezTo>
                      <a:cubicBezTo>
                        <a:pt x="16879" y="54877"/>
                        <a:pt x="11436" y="53389"/>
                        <a:pt x="7090" y="50405"/>
                      </a:cubicBezTo>
                      <a:cubicBezTo>
                        <a:pt x="2744" y="47426"/>
                        <a:pt x="366" y="43023"/>
                        <a:pt x="0" y="37193"/>
                      </a:cubicBezTo>
                      <a:lnTo>
                        <a:pt x="16787" y="37193"/>
                      </a:lnTo>
                      <a:cubicBezTo>
                        <a:pt x="17244" y="40465"/>
                        <a:pt x="19531" y="42094"/>
                        <a:pt x="23694" y="42094"/>
                      </a:cubicBezTo>
                      <a:cubicBezTo>
                        <a:pt x="25616" y="42094"/>
                        <a:pt x="27216" y="41646"/>
                        <a:pt x="28452" y="40749"/>
                      </a:cubicBezTo>
                      <a:cubicBezTo>
                        <a:pt x="29733" y="39857"/>
                        <a:pt x="30327" y="38703"/>
                        <a:pt x="30327" y="37289"/>
                      </a:cubicBezTo>
                      <a:cubicBezTo>
                        <a:pt x="30327" y="35880"/>
                        <a:pt x="29320" y="34758"/>
                        <a:pt x="27216" y="33925"/>
                      </a:cubicBezTo>
                      <a:cubicBezTo>
                        <a:pt x="25158" y="33093"/>
                        <a:pt x="22642" y="32388"/>
                        <a:pt x="19669" y="31811"/>
                      </a:cubicBezTo>
                      <a:cubicBezTo>
                        <a:pt x="16741" y="31234"/>
                        <a:pt x="13768" y="30516"/>
                        <a:pt x="10795" y="29646"/>
                      </a:cubicBezTo>
                      <a:cubicBezTo>
                        <a:pt x="7822" y="28781"/>
                        <a:pt x="5306" y="27280"/>
                        <a:pt x="3202" y="25134"/>
                      </a:cubicBezTo>
                      <a:cubicBezTo>
                        <a:pt x="1144" y="22988"/>
                        <a:pt x="91" y="20182"/>
                        <a:pt x="91" y="16723"/>
                      </a:cubicBezTo>
                      <a:close/>
                    </a:path>
                  </a:pathLst>
                </a:custGeom>
                <a:solidFill>
                  <a:srgbClr val="33323B"/>
                </a:solidFill>
                <a:ln w="4574"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EC8EF9AD-7B34-AA74-5391-29A243E741FB}"/>
                    </a:ext>
                  </a:extLst>
                </p:cNvPr>
                <p:cNvSpPr/>
                <p:nvPr/>
              </p:nvSpPr>
              <p:spPr>
                <a:xfrm>
                  <a:off x="8135336" y="5220134"/>
                  <a:ext cx="32294" cy="66702"/>
                </a:xfrm>
                <a:custGeom>
                  <a:avLst/>
                  <a:gdLst>
                    <a:gd name="connsiteX0" fmla="*/ 26439 w 32294"/>
                    <a:gd name="connsiteY0" fmla="*/ 52766 h 66702"/>
                    <a:gd name="connsiteX1" fmla="*/ 32294 w 32294"/>
                    <a:gd name="connsiteY1" fmla="*/ 52766 h 66702"/>
                    <a:gd name="connsiteX2" fmla="*/ 32294 w 32294"/>
                    <a:gd name="connsiteY2" fmla="*/ 66702 h 66702"/>
                    <a:gd name="connsiteX3" fmla="*/ 23923 w 32294"/>
                    <a:gd name="connsiteY3" fmla="*/ 66702 h 66702"/>
                    <a:gd name="connsiteX4" fmla="*/ 9972 w 32294"/>
                    <a:gd name="connsiteY4" fmla="*/ 62711 h 66702"/>
                    <a:gd name="connsiteX5" fmla="*/ 4986 w 32294"/>
                    <a:gd name="connsiteY5" fmla="*/ 49019 h 66702"/>
                    <a:gd name="connsiteX6" fmla="*/ 4986 w 32294"/>
                    <a:gd name="connsiteY6" fmla="*/ 26722 h 66702"/>
                    <a:gd name="connsiteX7" fmla="*/ 0 w 32294"/>
                    <a:gd name="connsiteY7" fmla="*/ 26722 h 66702"/>
                    <a:gd name="connsiteX8" fmla="*/ 0 w 32294"/>
                    <a:gd name="connsiteY8" fmla="*/ 13079 h 66702"/>
                    <a:gd name="connsiteX9" fmla="*/ 4986 w 32294"/>
                    <a:gd name="connsiteY9" fmla="*/ 13079 h 66702"/>
                    <a:gd name="connsiteX10" fmla="*/ 4986 w 32294"/>
                    <a:gd name="connsiteY10" fmla="*/ 0 h 66702"/>
                    <a:gd name="connsiteX11" fmla="*/ 21453 w 32294"/>
                    <a:gd name="connsiteY11" fmla="*/ 0 h 66702"/>
                    <a:gd name="connsiteX12" fmla="*/ 21453 w 32294"/>
                    <a:gd name="connsiteY12" fmla="*/ 13079 h 66702"/>
                    <a:gd name="connsiteX13" fmla="*/ 32203 w 32294"/>
                    <a:gd name="connsiteY13" fmla="*/ 13079 h 66702"/>
                    <a:gd name="connsiteX14" fmla="*/ 32203 w 32294"/>
                    <a:gd name="connsiteY14" fmla="*/ 26722 h 66702"/>
                    <a:gd name="connsiteX15" fmla="*/ 21453 w 32294"/>
                    <a:gd name="connsiteY15" fmla="*/ 26722 h 66702"/>
                    <a:gd name="connsiteX16" fmla="*/ 21453 w 32294"/>
                    <a:gd name="connsiteY16" fmla="*/ 49019 h 66702"/>
                    <a:gd name="connsiteX17" fmla="*/ 26439 w 32294"/>
                    <a:gd name="connsiteY17" fmla="*/ 52766 h 6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94" h="66702">
                      <a:moveTo>
                        <a:pt x="26439" y="52766"/>
                      </a:moveTo>
                      <a:lnTo>
                        <a:pt x="32294" y="52766"/>
                      </a:lnTo>
                      <a:lnTo>
                        <a:pt x="32294" y="66702"/>
                      </a:lnTo>
                      <a:lnTo>
                        <a:pt x="23923" y="66702"/>
                      </a:lnTo>
                      <a:cubicBezTo>
                        <a:pt x="17931" y="66702"/>
                        <a:pt x="13265" y="65375"/>
                        <a:pt x="9972" y="62711"/>
                      </a:cubicBezTo>
                      <a:cubicBezTo>
                        <a:pt x="6679" y="60057"/>
                        <a:pt x="4986" y="55490"/>
                        <a:pt x="4986" y="49019"/>
                      </a:cubicBezTo>
                      <a:lnTo>
                        <a:pt x="4986" y="26722"/>
                      </a:lnTo>
                      <a:lnTo>
                        <a:pt x="0" y="26722"/>
                      </a:lnTo>
                      <a:lnTo>
                        <a:pt x="0" y="13079"/>
                      </a:lnTo>
                      <a:lnTo>
                        <a:pt x="4986" y="13079"/>
                      </a:lnTo>
                      <a:lnTo>
                        <a:pt x="4986" y="0"/>
                      </a:lnTo>
                      <a:lnTo>
                        <a:pt x="21453" y="0"/>
                      </a:lnTo>
                      <a:lnTo>
                        <a:pt x="21453" y="13079"/>
                      </a:lnTo>
                      <a:lnTo>
                        <a:pt x="32203" y="13079"/>
                      </a:lnTo>
                      <a:lnTo>
                        <a:pt x="32203" y="26722"/>
                      </a:lnTo>
                      <a:lnTo>
                        <a:pt x="21453" y="26722"/>
                      </a:lnTo>
                      <a:lnTo>
                        <a:pt x="21453" y="49019"/>
                      </a:lnTo>
                      <a:cubicBezTo>
                        <a:pt x="21453" y="51517"/>
                        <a:pt x="23100" y="52766"/>
                        <a:pt x="26439" y="52766"/>
                      </a:cubicBezTo>
                      <a:close/>
                    </a:path>
                  </a:pathLst>
                </a:custGeom>
                <a:solidFill>
                  <a:srgbClr val="33323B"/>
                </a:solidFill>
                <a:ln w="4574"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9D9C92D0-7287-8907-4975-27043AED0B7D}"/>
                    </a:ext>
                  </a:extLst>
                </p:cNvPr>
                <p:cNvSpPr/>
                <p:nvPr/>
              </p:nvSpPr>
              <p:spPr>
                <a:xfrm>
                  <a:off x="8174903" y="5232632"/>
                  <a:ext cx="54112" cy="54876"/>
                </a:xfrm>
                <a:custGeom>
                  <a:avLst/>
                  <a:gdLst>
                    <a:gd name="connsiteX0" fmla="*/ 26713 w 54112"/>
                    <a:gd name="connsiteY0" fmla="*/ 54877 h 54876"/>
                    <a:gd name="connsiteX1" fmla="*/ 7502 w 54112"/>
                    <a:gd name="connsiteY1" fmla="*/ 47334 h 54876"/>
                    <a:gd name="connsiteX2" fmla="*/ 0 w 54112"/>
                    <a:gd name="connsiteY2" fmla="*/ 27299 h 54876"/>
                    <a:gd name="connsiteX3" fmla="*/ 7456 w 54112"/>
                    <a:gd name="connsiteY3" fmla="*/ 7400 h 54876"/>
                    <a:gd name="connsiteX4" fmla="*/ 26713 w 54112"/>
                    <a:gd name="connsiteY4" fmla="*/ 0 h 54876"/>
                    <a:gd name="connsiteX5" fmla="*/ 46337 w 54112"/>
                    <a:gd name="connsiteY5" fmla="*/ 7300 h 54876"/>
                    <a:gd name="connsiteX6" fmla="*/ 54113 w 54112"/>
                    <a:gd name="connsiteY6" fmla="*/ 27583 h 54876"/>
                    <a:gd name="connsiteX7" fmla="*/ 53701 w 54112"/>
                    <a:gd name="connsiteY7" fmla="*/ 32772 h 54876"/>
                    <a:gd name="connsiteX8" fmla="*/ 16833 w 54112"/>
                    <a:gd name="connsiteY8" fmla="*/ 32772 h 54876"/>
                    <a:gd name="connsiteX9" fmla="*/ 19989 w 54112"/>
                    <a:gd name="connsiteY9" fmla="*/ 38584 h 54876"/>
                    <a:gd name="connsiteX10" fmla="*/ 25799 w 54112"/>
                    <a:gd name="connsiteY10" fmla="*/ 40850 h 54876"/>
                    <a:gd name="connsiteX11" fmla="*/ 30465 w 54112"/>
                    <a:gd name="connsiteY11" fmla="*/ 40223 h 54876"/>
                    <a:gd name="connsiteX12" fmla="*/ 32706 w 54112"/>
                    <a:gd name="connsiteY12" fmla="*/ 38969 h 54876"/>
                    <a:gd name="connsiteX13" fmla="*/ 34627 w 54112"/>
                    <a:gd name="connsiteY13" fmla="*/ 36905 h 54876"/>
                    <a:gd name="connsiteX14" fmla="*/ 52375 w 54112"/>
                    <a:gd name="connsiteY14" fmla="*/ 36905 h 54876"/>
                    <a:gd name="connsiteX15" fmla="*/ 43135 w 54112"/>
                    <a:gd name="connsiteY15" fmla="*/ 49929 h 54876"/>
                    <a:gd name="connsiteX16" fmla="*/ 26713 w 54112"/>
                    <a:gd name="connsiteY16" fmla="*/ 54877 h 54876"/>
                    <a:gd name="connsiteX17" fmla="*/ 33758 w 54112"/>
                    <a:gd name="connsiteY17" fmla="*/ 16384 h 54876"/>
                    <a:gd name="connsiteX18" fmla="*/ 26942 w 54112"/>
                    <a:gd name="connsiteY18" fmla="*/ 14032 h 54876"/>
                    <a:gd name="connsiteX19" fmla="*/ 20310 w 54112"/>
                    <a:gd name="connsiteY19" fmla="*/ 16384 h 54876"/>
                    <a:gd name="connsiteX20" fmla="*/ 16924 w 54112"/>
                    <a:gd name="connsiteY20" fmla="*/ 22489 h 54876"/>
                    <a:gd name="connsiteX21" fmla="*/ 37005 w 54112"/>
                    <a:gd name="connsiteY21" fmla="*/ 22489 h 54876"/>
                    <a:gd name="connsiteX22" fmla="*/ 33758 w 54112"/>
                    <a:gd name="connsiteY22" fmla="*/ 16384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112" h="54876">
                      <a:moveTo>
                        <a:pt x="26713" y="54877"/>
                      </a:moveTo>
                      <a:cubicBezTo>
                        <a:pt x="18892" y="54877"/>
                        <a:pt x="12488" y="52360"/>
                        <a:pt x="7502" y="47334"/>
                      </a:cubicBezTo>
                      <a:cubicBezTo>
                        <a:pt x="2516" y="42305"/>
                        <a:pt x="0" y="35623"/>
                        <a:pt x="0" y="27299"/>
                      </a:cubicBezTo>
                      <a:cubicBezTo>
                        <a:pt x="0" y="18965"/>
                        <a:pt x="2516" y="12334"/>
                        <a:pt x="7456" y="7400"/>
                      </a:cubicBezTo>
                      <a:cubicBezTo>
                        <a:pt x="12442" y="2467"/>
                        <a:pt x="18846" y="0"/>
                        <a:pt x="26713" y="0"/>
                      </a:cubicBezTo>
                      <a:cubicBezTo>
                        <a:pt x="34627" y="0"/>
                        <a:pt x="41122" y="2435"/>
                        <a:pt x="46337" y="7300"/>
                      </a:cubicBezTo>
                      <a:cubicBezTo>
                        <a:pt x="51506" y="12174"/>
                        <a:pt x="54113" y="18933"/>
                        <a:pt x="54113" y="27583"/>
                      </a:cubicBezTo>
                      <a:cubicBezTo>
                        <a:pt x="54113" y="29441"/>
                        <a:pt x="53976" y="31170"/>
                        <a:pt x="53701" y="32772"/>
                      </a:cubicBezTo>
                      <a:lnTo>
                        <a:pt x="16833" y="32772"/>
                      </a:lnTo>
                      <a:cubicBezTo>
                        <a:pt x="17153" y="35143"/>
                        <a:pt x="18205" y="37083"/>
                        <a:pt x="19989" y="38584"/>
                      </a:cubicBezTo>
                      <a:cubicBezTo>
                        <a:pt x="21773" y="40095"/>
                        <a:pt x="23741" y="40850"/>
                        <a:pt x="25799" y="40850"/>
                      </a:cubicBezTo>
                      <a:cubicBezTo>
                        <a:pt x="27903" y="40850"/>
                        <a:pt x="29458" y="40639"/>
                        <a:pt x="30465" y="40223"/>
                      </a:cubicBezTo>
                      <a:cubicBezTo>
                        <a:pt x="31517" y="39802"/>
                        <a:pt x="32249" y="39390"/>
                        <a:pt x="32706" y="38969"/>
                      </a:cubicBezTo>
                      <a:cubicBezTo>
                        <a:pt x="33209" y="38557"/>
                        <a:pt x="33849" y="37866"/>
                        <a:pt x="34627" y="36905"/>
                      </a:cubicBezTo>
                      <a:lnTo>
                        <a:pt x="52375" y="36905"/>
                      </a:lnTo>
                      <a:cubicBezTo>
                        <a:pt x="50820" y="42287"/>
                        <a:pt x="47755" y="46630"/>
                        <a:pt x="43135" y="49929"/>
                      </a:cubicBezTo>
                      <a:cubicBezTo>
                        <a:pt x="38561" y="53229"/>
                        <a:pt x="33072" y="54877"/>
                        <a:pt x="26713" y="54877"/>
                      </a:cubicBezTo>
                      <a:close/>
                      <a:moveTo>
                        <a:pt x="33758" y="16384"/>
                      </a:moveTo>
                      <a:cubicBezTo>
                        <a:pt x="31836" y="14819"/>
                        <a:pt x="29549" y="14032"/>
                        <a:pt x="26942" y="14032"/>
                      </a:cubicBezTo>
                      <a:cubicBezTo>
                        <a:pt x="24289" y="14032"/>
                        <a:pt x="22093" y="14819"/>
                        <a:pt x="20310" y="16384"/>
                      </a:cubicBezTo>
                      <a:cubicBezTo>
                        <a:pt x="18480" y="17958"/>
                        <a:pt x="17382" y="19990"/>
                        <a:pt x="16924" y="22489"/>
                      </a:cubicBezTo>
                      <a:lnTo>
                        <a:pt x="37005" y="22489"/>
                      </a:lnTo>
                      <a:cubicBezTo>
                        <a:pt x="36731" y="19990"/>
                        <a:pt x="35679" y="17958"/>
                        <a:pt x="33758" y="16384"/>
                      </a:cubicBezTo>
                      <a:close/>
                    </a:path>
                  </a:pathLst>
                </a:custGeom>
                <a:solidFill>
                  <a:srgbClr val="33323B"/>
                </a:solidFill>
                <a:ln w="4574"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66DC0186-417D-B9CB-B375-CD50E8285DBE}"/>
                    </a:ext>
                  </a:extLst>
                </p:cNvPr>
                <p:cNvSpPr/>
                <p:nvPr/>
              </p:nvSpPr>
              <p:spPr>
                <a:xfrm>
                  <a:off x="8239583" y="5232632"/>
                  <a:ext cx="31790" cy="54203"/>
                </a:xfrm>
                <a:custGeom>
                  <a:avLst/>
                  <a:gdLst>
                    <a:gd name="connsiteX0" fmla="*/ 16421 w 31790"/>
                    <a:gd name="connsiteY0" fmla="*/ 581 h 54203"/>
                    <a:gd name="connsiteX1" fmla="*/ 16421 w 31790"/>
                    <a:gd name="connsiteY1" fmla="*/ 10572 h 54203"/>
                    <a:gd name="connsiteX2" fmla="*/ 31791 w 31790"/>
                    <a:gd name="connsiteY2" fmla="*/ 0 h 54203"/>
                    <a:gd name="connsiteX3" fmla="*/ 31791 w 31790"/>
                    <a:gd name="connsiteY3" fmla="*/ 16723 h 54203"/>
                    <a:gd name="connsiteX4" fmla="*/ 27765 w 31790"/>
                    <a:gd name="connsiteY4" fmla="*/ 16723 h 54203"/>
                    <a:gd name="connsiteX5" fmla="*/ 19257 w 31790"/>
                    <a:gd name="connsiteY5" fmla="*/ 19413 h 54203"/>
                    <a:gd name="connsiteX6" fmla="*/ 16421 w 31790"/>
                    <a:gd name="connsiteY6" fmla="*/ 28836 h 54203"/>
                    <a:gd name="connsiteX7" fmla="*/ 16421 w 31790"/>
                    <a:gd name="connsiteY7" fmla="*/ 54204 h 54203"/>
                    <a:gd name="connsiteX8" fmla="*/ 0 w 31790"/>
                    <a:gd name="connsiteY8" fmla="*/ 54204 h 54203"/>
                    <a:gd name="connsiteX9" fmla="*/ 0 w 31790"/>
                    <a:gd name="connsiteY9" fmla="*/ 581 h 54203"/>
                    <a:gd name="connsiteX10" fmla="*/ 16421 w 31790"/>
                    <a:gd name="connsiteY10"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0" h="54203">
                      <a:moveTo>
                        <a:pt x="16421" y="581"/>
                      </a:moveTo>
                      <a:lnTo>
                        <a:pt x="16421" y="10572"/>
                      </a:lnTo>
                      <a:cubicBezTo>
                        <a:pt x="20264" y="3524"/>
                        <a:pt x="25387" y="0"/>
                        <a:pt x="31791" y="0"/>
                      </a:cubicBezTo>
                      <a:lnTo>
                        <a:pt x="31791" y="16723"/>
                      </a:lnTo>
                      <a:lnTo>
                        <a:pt x="27765" y="16723"/>
                      </a:lnTo>
                      <a:cubicBezTo>
                        <a:pt x="23969" y="16723"/>
                        <a:pt x="21133" y="17620"/>
                        <a:pt x="19257" y="19413"/>
                      </a:cubicBezTo>
                      <a:cubicBezTo>
                        <a:pt x="17382" y="21212"/>
                        <a:pt x="16421" y="24347"/>
                        <a:pt x="16421" y="28836"/>
                      </a:cubicBezTo>
                      <a:lnTo>
                        <a:pt x="16421" y="54204"/>
                      </a:lnTo>
                      <a:lnTo>
                        <a:pt x="0" y="54204"/>
                      </a:lnTo>
                      <a:lnTo>
                        <a:pt x="0" y="581"/>
                      </a:lnTo>
                      <a:lnTo>
                        <a:pt x="16421" y="581"/>
                      </a:lnTo>
                      <a:close/>
                    </a:path>
                  </a:pathLst>
                </a:custGeom>
                <a:solidFill>
                  <a:srgbClr val="33323B"/>
                </a:solidFill>
                <a:ln w="4574" cap="flat">
                  <a:noFill/>
                  <a:prstDash val="solid"/>
                  <a:miter/>
                </a:ln>
              </p:spPr>
              <p:txBody>
                <a:bodyPr rtlCol="0" anchor="ctr"/>
                <a:lstStyle/>
                <a:p>
                  <a:endParaRPr lang="en-US"/>
                </a:p>
              </p:txBody>
            </p:sp>
          </p:grpSp>
        </p:grpSp>
        <p:sp>
          <p:nvSpPr>
            <p:cNvPr id="259" name="Freeform 258">
              <a:extLst>
                <a:ext uri="{FF2B5EF4-FFF2-40B4-BE49-F238E27FC236}">
                  <a16:creationId xmlns:a16="http://schemas.microsoft.com/office/drawing/2014/main" id="{D5231FCA-CA23-F7DA-76BC-31DC63820EA4}"/>
                </a:ext>
              </a:extLst>
            </p:cNvPr>
            <p:cNvSpPr/>
            <p:nvPr/>
          </p:nvSpPr>
          <p:spPr>
            <a:xfrm>
              <a:off x="7450578" y="5050626"/>
              <a:ext cx="1155446" cy="289630"/>
            </a:xfrm>
            <a:custGeom>
              <a:avLst/>
              <a:gdLst>
                <a:gd name="connsiteX0" fmla="*/ 0 w 1155446"/>
                <a:gd name="connsiteY0" fmla="*/ 289631 h 289630"/>
                <a:gd name="connsiteX1" fmla="*/ 0 w 1155446"/>
                <a:gd name="connsiteY1" fmla="*/ 32035 h 289630"/>
                <a:gd name="connsiteX2" fmla="*/ 32020 w 1155446"/>
                <a:gd name="connsiteY2" fmla="*/ 0 h 289630"/>
                <a:gd name="connsiteX3" fmla="*/ 1155446 w 1155446"/>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46" h="289630">
                  <a:moveTo>
                    <a:pt x="0" y="289631"/>
                  </a:moveTo>
                  <a:lnTo>
                    <a:pt x="0" y="32035"/>
                  </a:lnTo>
                  <a:cubicBezTo>
                    <a:pt x="0" y="14343"/>
                    <a:pt x="14340" y="0"/>
                    <a:pt x="32020" y="0"/>
                  </a:cubicBezTo>
                  <a:lnTo>
                    <a:pt x="1155446" y="0"/>
                  </a:lnTo>
                </a:path>
              </a:pathLst>
            </a:custGeom>
            <a:noFill/>
            <a:ln w="27445" cap="rnd">
              <a:solidFill>
                <a:srgbClr val="FFFFFF"/>
              </a:solid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C7670A2C-6CAC-C6FA-9F60-E81C5AC3170B}"/>
                </a:ext>
              </a:extLst>
            </p:cNvPr>
            <p:cNvSpPr/>
            <p:nvPr/>
          </p:nvSpPr>
          <p:spPr>
            <a:xfrm>
              <a:off x="7395687" y="4995709"/>
              <a:ext cx="1155446" cy="289630"/>
            </a:xfrm>
            <a:custGeom>
              <a:avLst/>
              <a:gdLst>
                <a:gd name="connsiteX0" fmla="*/ 0 w 1155446"/>
                <a:gd name="connsiteY0" fmla="*/ 289631 h 289630"/>
                <a:gd name="connsiteX1" fmla="*/ 0 w 1155446"/>
                <a:gd name="connsiteY1" fmla="*/ 32035 h 289630"/>
                <a:gd name="connsiteX2" fmla="*/ 32020 w 1155446"/>
                <a:gd name="connsiteY2" fmla="*/ 0 h 289630"/>
                <a:gd name="connsiteX3" fmla="*/ 1155446 w 1155446"/>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46" h="289630">
                  <a:moveTo>
                    <a:pt x="0" y="289631"/>
                  </a:moveTo>
                  <a:lnTo>
                    <a:pt x="0" y="32035"/>
                  </a:lnTo>
                  <a:cubicBezTo>
                    <a:pt x="0" y="14343"/>
                    <a:pt x="14340" y="0"/>
                    <a:pt x="32020" y="0"/>
                  </a:cubicBezTo>
                  <a:lnTo>
                    <a:pt x="1155446" y="0"/>
                  </a:lnTo>
                </a:path>
              </a:pathLst>
            </a:custGeom>
            <a:noFill/>
            <a:ln w="27445" cap="rnd">
              <a:solidFill>
                <a:srgbClr val="FFFFFF"/>
              </a:solid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A97876C1-0015-5ACF-E7C4-BC332F5906FF}"/>
                </a:ext>
              </a:extLst>
            </p:cNvPr>
            <p:cNvSpPr/>
            <p:nvPr/>
          </p:nvSpPr>
          <p:spPr>
            <a:xfrm>
              <a:off x="7340796" y="4940791"/>
              <a:ext cx="1155446" cy="289630"/>
            </a:xfrm>
            <a:custGeom>
              <a:avLst/>
              <a:gdLst>
                <a:gd name="connsiteX0" fmla="*/ 0 w 1155446"/>
                <a:gd name="connsiteY0" fmla="*/ 289631 h 289630"/>
                <a:gd name="connsiteX1" fmla="*/ 0 w 1155446"/>
                <a:gd name="connsiteY1" fmla="*/ 32035 h 289630"/>
                <a:gd name="connsiteX2" fmla="*/ 32020 w 1155446"/>
                <a:gd name="connsiteY2" fmla="*/ 0 h 289630"/>
                <a:gd name="connsiteX3" fmla="*/ 1155446 w 1155446"/>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46" h="289630">
                  <a:moveTo>
                    <a:pt x="0" y="289631"/>
                  </a:moveTo>
                  <a:lnTo>
                    <a:pt x="0" y="32035"/>
                  </a:lnTo>
                  <a:cubicBezTo>
                    <a:pt x="0" y="14343"/>
                    <a:pt x="14340" y="0"/>
                    <a:pt x="32020" y="0"/>
                  </a:cubicBezTo>
                  <a:lnTo>
                    <a:pt x="1155446" y="0"/>
                  </a:lnTo>
                </a:path>
              </a:pathLst>
            </a:custGeom>
            <a:noFill/>
            <a:ln w="27445" cap="rnd">
              <a:solidFill>
                <a:srgbClr val="FFFFFF"/>
              </a:solidFill>
              <a:prstDash val="solid"/>
              <a:miter/>
            </a:ln>
          </p:spPr>
          <p:txBody>
            <a:bodyPr rtlCol="0" anchor="ctr"/>
            <a:lstStyle/>
            <a:p>
              <a:endParaRPr lang="en-US"/>
            </a:p>
          </p:txBody>
        </p:sp>
      </p:grpSp>
      <p:grpSp>
        <p:nvGrpSpPr>
          <p:cNvPr id="271" name="Graphic 5">
            <a:extLst>
              <a:ext uri="{FF2B5EF4-FFF2-40B4-BE49-F238E27FC236}">
                <a16:creationId xmlns:a16="http://schemas.microsoft.com/office/drawing/2014/main" id="{3C66BCF0-C30D-BA35-89B1-DDF48A4929D6}"/>
              </a:ext>
            </a:extLst>
          </p:cNvPr>
          <p:cNvGrpSpPr/>
          <p:nvPr/>
        </p:nvGrpSpPr>
        <p:grpSpPr>
          <a:xfrm>
            <a:off x="3429399" y="4630181"/>
            <a:ext cx="1342994" cy="477265"/>
            <a:chOff x="5372500" y="4940791"/>
            <a:chExt cx="1342994" cy="477265"/>
          </a:xfrm>
        </p:grpSpPr>
        <p:grpSp>
          <p:nvGrpSpPr>
            <p:cNvPr id="272" name="Graphic 5">
              <a:extLst>
                <a:ext uri="{FF2B5EF4-FFF2-40B4-BE49-F238E27FC236}">
                  <a16:creationId xmlns:a16="http://schemas.microsoft.com/office/drawing/2014/main" id="{0A80D29D-530C-3C7C-9EFD-D075DF928AA1}"/>
                </a:ext>
              </a:extLst>
            </p:cNvPr>
            <p:cNvGrpSpPr/>
            <p:nvPr/>
          </p:nvGrpSpPr>
          <p:grpSpPr>
            <a:xfrm>
              <a:off x="5528024" y="5096391"/>
              <a:ext cx="1187470" cy="321665"/>
              <a:chOff x="5528024" y="5096391"/>
              <a:chExt cx="1187470" cy="321665"/>
            </a:xfrm>
          </p:grpSpPr>
          <p:sp>
            <p:nvSpPr>
              <p:cNvPr id="276" name="Freeform 275">
                <a:extLst>
                  <a:ext uri="{FF2B5EF4-FFF2-40B4-BE49-F238E27FC236}">
                    <a16:creationId xmlns:a16="http://schemas.microsoft.com/office/drawing/2014/main" id="{4A28AB96-C5EC-81AD-4F62-4313D160A554}"/>
                  </a:ext>
                </a:extLst>
              </p:cNvPr>
              <p:cNvSpPr/>
              <p:nvPr/>
            </p:nvSpPr>
            <p:spPr>
              <a:xfrm>
                <a:off x="5528024" y="5096391"/>
                <a:ext cx="1187470" cy="321665"/>
              </a:xfrm>
              <a:custGeom>
                <a:avLst/>
                <a:gdLst>
                  <a:gd name="connsiteX0" fmla="*/ 0 w 1187470"/>
                  <a:gd name="connsiteY0" fmla="*/ 289631 h 321665"/>
                  <a:gd name="connsiteX1" fmla="*/ 0 w 1187470"/>
                  <a:gd name="connsiteY1" fmla="*/ 32035 h 321665"/>
                  <a:gd name="connsiteX2" fmla="*/ 32020 w 1187470"/>
                  <a:gd name="connsiteY2" fmla="*/ 0 h 321665"/>
                  <a:gd name="connsiteX3" fmla="*/ 1155451 w 1187470"/>
                  <a:gd name="connsiteY3" fmla="*/ 0 h 321665"/>
                  <a:gd name="connsiteX4" fmla="*/ 1187470 w 1187470"/>
                  <a:gd name="connsiteY4" fmla="*/ 32035 h 321665"/>
                  <a:gd name="connsiteX5" fmla="*/ 1187470 w 1187470"/>
                  <a:gd name="connsiteY5" fmla="*/ 289631 h 321665"/>
                  <a:gd name="connsiteX6" fmla="*/ 1155451 w 1187470"/>
                  <a:gd name="connsiteY6" fmla="*/ 321666 h 321665"/>
                  <a:gd name="connsiteX7" fmla="*/ 32020 w 1187470"/>
                  <a:gd name="connsiteY7" fmla="*/ 321666 h 321665"/>
                  <a:gd name="connsiteX8" fmla="*/ 0 w 1187470"/>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0" h="321665">
                    <a:moveTo>
                      <a:pt x="0" y="289631"/>
                    </a:moveTo>
                    <a:lnTo>
                      <a:pt x="0" y="32035"/>
                    </a:lnTo>
                    <a:cubicBezTo>
                      <a:pt x="0" y="14343"/>
                      <a:pt x="14336" y="0"/>
                      <a:pt x="32020" y="0"/>
                    </a:cubicBezTo>
                    <a:lnTo>
                      <a:pt x="1155451" y="0"/>
                    </a:lnTo>
                    <a:cubicBezTo>
                      <a:pt x="1173135" y="0"/>
                      <a:pt x="1187470" y="14343"/>
                      <a:pt x="1187470" y="32035"/>
                    </a:cubicBezTo>
                    <a:lnTo>
                      <a:pt x="1187470" y="289631"/>
                    </a:lnTo>
                    <a:cubicBezTo>
                      <a:pt x="1187470" y="307323"/>
                      <a:pt x="1173135" y="321666"/>
                      <a:pt x="1155451"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277" name="Graphic 5">
                <a:extLst>
                  <a:ext uri="{FF2B5EF4-FFF2-40B4-BE49-F238E27FC236}">
                    <a16:creationId xmlns:a16="http://schemas.microsoft.com/office/drawing/2014/main" id="{5E2C1DB9-968D-E54E-12AF-F8033D2EC608}"/>
                  </a:ext>
                </a:extLst>
              </p:cNvPr>
              <p:cNvGrpSpPr/>
              <p:nvPr/>
            </p:nvGrpSpPr>
            <p:grpSpPr>
              <a:xfrm>
                <a:off x="5941987" y="5215718"/>
                <a:ext cx="361085" cy="71791"/>
                <a:chOff x="5941987" y="5215718"/>
                <a:chExt cx="361085" cy="71791"/>
              </a:xfrm>
              <a:solidFill>
                <a:srgbClr val="33323B"/>
              </a:solidFill>
            </p:grpSpPr>
            <p:sp>
              <p:nvSpPr>
                <p:cNvPr id="278" name="Freeform 277">
                  <a:extLst>
                    <a:ext uri="{FF2B5EF4-FFF2-40B4-BE49-F238E27FC236}">
                      <a16:creationId xmlns:a16="http://schemas.microsoft.com/office/drawing/2014/main" id="{51A0A0A3-BB7B-0DFC-4E7B-12749E73C2C2}"/>
                    </a:ext>
                  </a:extLst>
                </p:cNvPr>
                <p:cNvSpPr/>
                <p:nvPr/>
              </p:nvSpPr>
              <p:spPr>
                <a:xfrm>
                  <a:off x="5941987" y="5218409"/>
                  <a:ext cx="66761" cy="69003"/>
                </a:xfrm>
                <a:custGeom>
                  <a:avLst/>
                  <a:gdLst>
                    <a:gd name="connsiteX0" fmla="*/ 10040 w 66761"/>
                    <a:gd name="connsiteY0" fmla="*/ 59252 h 69003"/>
                    <a:gd name="connsiteX1" fmla="*/ 0 w 66761"/>
                    <a:gd name="connsiteY1" fmla="*/ 34502 h 69003"/>
                    <a:gd name="connsiteX2" fmla="*/ 10040 w 66761"/>
                    <a:gd name="connsiteY2" fmla="*/ 9752 h 69003"/>
                    <a:gd name="connsiteX3" fmla="*/ 34581 w 66761"/>
                    <a:gd name="connsiteY3" fmla="*/ 0 h 69003"/>
                    <a:gd name="connsiteX4" fmla="*/ 54562 w 66761"/>
                    <a:gd name="connsiteY4" fmla="*/ 5959 h 69003"/>
                    <a:gd name="connsiteX5" fmla="*/ 66761 w 66761"/>
                    <a:gd name="connsiteY5" fmla="*/ 22489 h 69003"/>
                    <a:gd name="connsiteX6" fmla="*/ 47165 w 66761"/>
                    <a:gd name="connsiteY6" fmla="*/ 22489 h 69003"/>
                    <a:gd name="connsiteX7" fmla="*/ 34869 w 66761"/>
                    <a:gd name="connsiteY7" fmla="*/ 15089 h 69003"/>
                    <a:gd name="connsiteX8" fmla="*/ 21568 w 66761"/>
                    <a:gd name="connsiteY8" fmla="*/ 20375 h 69003"/>
                    <a:gd name="connsiteX9" fmla="*/ 16719 w 66761"/>
                    <a:gd name="connsiteY9" fmla="*/ 34502 h 69003"/>
                    <a:gd name="connsiteX10" fmla="*/ 21568 w 66761"/>
                    <a:gd name="connsiteY10" fmla="*/ 48625 h 69003"/>
                    <a:gd name="connsiteX11" fmla="*/ 34869 w 66761"/>
                    <a:gd name="connsiteY11" fmla="*/ 53920 h 69003"/>
                    <a:gd name="connsiteX12" fmla="*/ 47165 w 66761"/>
                    <a:gd name="connsiteY12" fmla="*/ 46515 h 69003"/>
                    <a:gd name="connsiteX13" fmla="*/ 66761 w 66761"/>
                    <a:gd name="connsiteY13" fmla="*/ 46515 h 69003"/>
                    <a:gd name="connsiteX14" fmla="*/ 54562 w 66761"/>
                    <a:gd name="connsiteY14" fmla="*/ 63045 h 69003"/>
                    <a:gd name="connsiteX15" fmla="*/ 34581 w 66761"/>
                    <a:gd name="connsiteY15" fmla="*/ 69004 h 69003"/>
                    <a:gd name="connsiteX16" fmla="*/ 10040 w 66761"/>
                    <a:gd name="connsiteY16" fmla="*/ 59252 h 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761" h="69003">
                      <a:moveTo>
                        <a:pt x="10040" y="59252"/>
                      </a:moveTo>
                      <a:cubicBezTo>
                        <a:pt x="3348" y="52748"/>
                        <a:pt x="0" y="44497"/>
                        <a:pt x="0" y="34502"/>
                      </a:cubicBezTo>
                      <a:cubicBezTo>
                        <a:pt x="0" y="24507"/>
                        <a:pt x="3348" y="16260"/>
                        <a:pt x="10040" y="9752"/>
                      </a:cubicBezTo>
                      <a:cubicBezTo>
                        <a:pt x="16728" y="3254"/>
                        <a:pt x="24911" y="0"/>
                        <a:pt x="34581" y="0"/>
                      </a:cubicBezTo>
                      <a:cubicBezTo>
                        <a:pt x="42074" y="0"/>
                        <a:pt x="48734" y="1986"/>
                        <a:pt x="54562" y="5959"/>
                      </a:cubicBezTo>
                      <a:cubicBezTo>
                        <a:pt x="60389" y="9931"/>
                        <a:pt x="64460" y="15436"/>
                        <a:pt x="66761" y="22489"/>
                      </a:cubicBezTo>
                      <a:lnTo>
                        <a:pt x="47165" y="22489"/>
                      </a:lnTo>
                      <a:cubicBezTo>
                        <a:pt x="44604" y="17555"/>
                        <a:pt x="40505" y="15089"/>
                        <a:pt x="34869" y="15089"/>
                      </a:cubicBezTo>
                      <a:cubicBezTo>
                        <a:pt x="29234" y="15089"/>
                        <a:pt x="24801" y="16851"/>
                        <a:pt x="21568" y="20375"/>
                      </a:cubicBezTo>
                      <a:cubicBezTo>
                        <a:pt x="18334" y="23898"/>
                        <a:pt x="16719" y="28607"/>
                        <a:pt x="16719" y="34502"/>
                      </a:cubicBezTo>
                      <a:cubicBezTo>
                        <a:pt x="16719" y="40397"/>
                        <a:pt x="18334" y="45106"/>
                        <a:pt x="21568" y="48625"/>
                      </a:cubicBezTo>
                      <a:cubicBezTo>
                        <a:pt x="24801" y="52158"/>
                        <a:pt x="29234" y="53920"/>
                        <a:pt x="34869" y="53920"/>
                      </a:cubicBezTo>
                      <a:cubicBezTo>
                        <a:pt x="40505" y="53920"/>
                        <a:pt x="44604" y="51453"/>
                        <a:pt x="47165" y="46515"/>
                      </a:cubicBezTo>
                      <a:lnTo>
                        <a:pt x="66761" y="46515"/>
                      </a:lnTo>
                      <a:cubicBezTo>
                        <a:pt x="64460" y="53563"/>
                        <a:pt x="60389" y="59078"/>
                        <a:pt x="54562" y="63045"/>
                      </a:cubicBezTo>
                      <a:cubicBezTo>
                        <a:pt x="48734" y="67022"/>
                        <a:pt x="42074" y="69004"/>
                        <a:pt x="34581" y="69004"/>
                      </a:cubicBezTo>
                      <a:cubicBezTo>
                        <a:pt x="24911" y="69004"/>
                        <a:pt x="16728" y="65755"/>
                        <a:pt x="10040" y="59252"/>
                      </a:cubicBezTo>
                      <a:close/>
                    </a:path>
                  </a:pathLst>
                </a:custGeom>
                <a:solidFill>
                  <a:srgbClr val="33323B"/>
                </a:solidFill>
                <a:ln w="4574"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23FB5EBB-CEAB-1E8E-ACD7-A2F81CF32A0F}"/>
                    </a:ext>
                  </a:extLst>
                </p:cNvPr>
                <p:cNvSpPr/>
                <p:nvPr/>
              </p:nvSpPr>
              <p:spPr>
                <a:xfrm>
                  <a:off x="6019319" y="5215718"/>
                  <a:ext cx="16421" cy="71118"/>
                </a:xfrm>
                <a:custGeom>
                  <a:avLst/>
                  <a:gdLst>
                    <a:gd name="connsiteX0" fmla="*/ 0 w 16421"/>
                    <a:gd name="connsiteY0" fmla="*/ 71118 h 71118"/>
                    <a:gd name="connsiteX1" fmla="*/ 0 w 16421"/>
                    <a:gd name="connsiteY1" fmla="*/ 0 h 71118"/>
                    <a:gd name="connsiteX2" fmla="*/ 16422 w 16421"/>
                    <a:gd name="connsiteY2" fmla="*/ 0 h 71118"/>
                    <a:gd name="connsiteX3" fmla="*/ 16422 w 16421"/>
                    <a:gd name="connsiteY3" fmla="*/ 71118 h 71118"/>
                    <a:gd name="connsiteX4" fmla="*/ 0 w 16421"/>
                    <a:gd name="connsiteY4" fmla="*/ 71118 h 7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1" h="71118">
                      <a:moveTo>
                        <a:pt x="0" y="71118"/>
                      </a:moveTo>
                      <a:lnTo>
                        <a:pt x="0" y="0"/>
                      </a:lnTo>
                      <a:lnTo>
                        <a:pt x="16422" y="0"/>
                      </a:lnTo>
                      <a:lnTo>
                        <a:pt x="16422" y="71118"/>
                      </a:lnTo>
                      <a:lnTo>
                        <a:pt x="0" y="71118"/>
                      </a:lnTo>
                      <a:close/>
                    </a:path>
                  </a:pathLst>
                </a:custGeom>
                <a:solidFill>
                  <a:srgbClr val="33323B"/>
                </a:solidFill>
                <a:ln w="4574"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C87FBD3B-A357-1321-9094-676AA6583D87}"/>
                    </a:ext>
                  </a:extLst>
                </p:cNvPr>
                <p:cNvSpPr/>
                <p:nvPr/>
              </p:nvSpPr>
              <p:spPr>
                <a:xfrm>
                  <a:off x="6049674" y="5233213"/>
                  <a:ext cx="53312" cy="54199"/>
                </a:xfrm>
                <a:custGeom>
                  <a:avLst/>
                  <a:gdLst>
                    <a:gd name="connsiteX0" fmla="*/ 36887 w 53312"/>
                    <a:gd name="connsiteY0" fmla="*/ 0 h 54199"/>
                    <a:gd name="connsiteX1" fmla="*/ 53313 w 53312"/>
                    <a:gd name="connsiteY1" fmla="*/ 0 h 54199"/>
                    <a:gd name="connsiteX2" fmla="*/ 53313 w 53312"/>
                    <a:gd name="connsiteY2" fmla="*/ 53623 h 54199"/>
                    <a:gd name="connsiteX3" fmla="*/ 36887 w 53312"/>
                    <a:gd name="connsiteY3" fmla="*/ 53623 h 54199"/>
                    <a:gd name="connsiteX4" fmla="*/ 36887 w 53312"/>
                    <a:gd name="connsiteY4" fmla="*/ 45742 h 54199"/>
                    <a:gd name="connsiteX5" fmla="*/ 20648 w 53312"/>
                    <a:gd name="connsiteY5" fmla="*/ 54199 h 54199"/>
                    <a:gd name="connsiteX6" fmla="*/ 5713 w 53312"/>
                    <a:gd name="connsiteY6" fmla="*/ 48053 h 54199"/>
                    <a:gd name="connsiteX7" fmla="*/ 0 w 53312"/>
                    <a:gd name="connsiteY7" fmla="*/ 31326 h 54199"/>
                    <a:gd name="connsiteX8" fmla="*/ 0 w 53312"/>
                    <a:gd name="connsiteY8" fmla="*/ 0 h 54199"/>
                    <a:gd name="connsiteX9" fmla="*/ 16330 w 53312"/>
                    <a:gd name="connsiteY9" fmla="*/ 0 h 54199"/>
                    <a:gd name="connsiteX10" fmla="*/ 16330 w 53312"/>
                    <a:gd name="connsiteY10" fmla="*/ 29115 h 54199"/>
                    <a:gd name="connsiteX11" fmla="*/ 19066 w 53312"/>
                    <a:gd name="connsiteY11" fmla="*/ 37138 h 54199"/>
                    <a:gd name="connsiteX12" fmla="*/ 26608 w 53312"/>
                    <a:gd name="connsiteY12" fmla="*/ 39975 h 54199"/>
                    <a:gd name="connsiteX13" fmla="*/ 34147 w 53312"/>
                    <a:gd name="connsiteY13" fmla="*/ 37138 h 54199"/>
                    <a:gd name="connsiteX14" fmla="*/ 36887 w 53312"/>
                    <a:gd name="connsiteY14" fmla="*/ 29115 h 54199"/>
                    <a:gd name="connsiteX15" fmla="*/ 36887 w 53312"/>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2" h="54199">
                      <a:moveTo>
                        <a:pt x="36887" y="0"/>
                      </a:moveTo>
                      <a:lnTo>
                        <a:pt x="53313" y="0"/>
                      </a:lnTo>
                      <a:lnTo>
                        <a:pt x="53313" y="53623"/>
                      </a:lnTo>
                      <a:lnTo>
                        <a:pt x="36887" y="53623"/>
                      </a:lnTo>
                      <a:lnTo>
                        <a:pt x="36887" y="45742"/>
                      </a:lnTo>
                      <a:cubicBezTo>
                        <a:pt x="33493" y="51380"/>
                        <a:pt x="28077" y="54199"/>
                        <a:pt x="20648" y="54199"/>
                      </a:cubicBezTo>
                      <a:cubicBezTo>
                        <a:pt x="14505" y="54199"/>
                        <a:pt x="9524" y="52149"/>
                        <a:pt x="5713" y="48053"/>
                      </a:cubicBezTo>
                      <a:cubicBezTo>
                        <a:pt x="1903" y="43948"/>
                        <a:pt x="0" y="38374"/>
                        <a:pt x="0" y="31326"/>
                      </a:cubicBezTo>
                      <a:lnTo>
                        <a:pt x="0" y="0"/>
                      </a:lnTo>
                      <a:lnTo>
                        <a:pt x="16330" y="0"/>
                      </a:lnTo>
                      <a:lnTo>
                        <a:pt x="16330" y="29115"/>
                      </a:lnTo>
                      <a:cubicBezTo>
                        <a:pt x="16330" y="32575"/>
                        <a:pt x="17240" y="35253"/>
                        <a:pt x="19066" y="37138"/>
                      </a:cubicBezTo>
                      <a:cubicBezTo>
                        <a:pt x="20891" y="39033"/>
                        <a:pt x="23402" y="39975"/>
                        <a:pt x="26608" y="39975"/>
                      </a:cubicBezTo>
                      <a:cubicBezTo>
                        <a:pt x="29806" y="39975"/>
                        <a:pt x="32322" y="39033"/>
                        <a:pt x="34147" y="37138"/>
                      </a:cubicBezTo>
                      <a:cubicBezTo>
                        <a:pt x="35972" y="35253"/>
                        <a:pt x="36887" y="32575"/>
                        <a:pt x="36887" y="29115"/>
                      </a:cubicBezTo>
                      <a:lnTo>
                        <a:pt x="36887" y="0"/>
                      </a:lnTo>
                      <a:close/>
                    </a:path>
                  </a:pathLst>
                </a:custGeom>
                <a:solidFill>
                  <a:srgbClr val="33323B"/>
                </a:solidFill>
                <a:ln w="4574"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DD6C3519-D9DF-3048-7E93-1C1C7A2EE461}"/>
                    </a:ext>
                  </a:extLst>
                </p:cNvPr>
                <p:cNvSpPr/>
                <p:nvPr/>
              </p:nvSpPr>
              <p:spPr>
                <a:xfrm>
                  <a:off x="6113645" y="5232632"/>
                  <a:ext cx="46108" cy="54876"/>
                </a:xfrm>
                <a:custGeom>
                  <a:avLst/>
                  <a:gdLst>
                    <a:gd name="connsiteX0" fmla="*/ 96 w 46108"/>
                    <a:gd name="connsiteY0" fmla="*/ 16723 h 54876"/>
                    <a:gd name="connsiteX1" fmla="*/ 6148 w 46108"/>
                    <a:gd name="connsiteY1" fmla="*/ 4810 h 54876"/>
                    <a:gd name="connsiteX2" fmla="*/ 22528 w 46108"/>
                    <a:gd name="connsiteY2" fmla="*/ 0 h 54876"/>
                    <a:gd name="connsiteX3" fmla="*/ 39192 w 46108"/>
                    <a:gd name="connsiteY3" fmla="*/ 4709 h 54876"/>
                    <a:gd name="connsiteX4" fmla="*/ 45916 w 46108"/>
                    <a:gd name="connsiteY4" fmla="*/ 17592 h 54876"/>
                    <a:gd name="connsiteX5" fmla="*/ 29106 w 46108"/>
                    <a:gd name="connsiteY5" fmla="*/ 17592 h 54876"/>
                    <a:gd name="connsiteX6" fmla="*/ 27185 w 46108"/>
                    <a:gd name="connsiteY6" fmla="*/ 13789 h 54876"/>
                    <a:gd name="connsiteX7" fmla="*/ 22285 w 46108"/>
                    <a:gd name="connsiteY7" fmla="*/ 12782 h 54876"/>
                    <a:gd name="connsiteX8" fmla="*/ 15850 w 46108"/>
                    <a:gd name="connsiteY8" fmla="*/ 16723 h 54876"/>
                    <a:gd name="connsiteX9" fmla="*/ 23726 w 46108"/>
                    <a:gd name="connsiteY9" fmla="*/ 21619 h 54876"/>
                    <a:gd name="connsiteX10" fmla="*/ 38231 w 46108"/>
                    <a:gd name="connsiteY10" fmla="*/ 25761 h 54876"/>
                    <a:gd name="connsiteX11" fmla="*/ 43853 w 46108"/>
                    <a:gd name="connsiteY11" fmla="*/ 30228 h 54876"/>
                    <a:gd name="connsiteX12" fmla="*/ 46108 w 46108"/>
                    <a:gd name="connsiteY12" fmla="*/ 37866 h 54876"/>
                    <a:gd name="connsiteX13" fmla="*/ 39672 w 46108"/>
                    <a:gd name="connsiteY13" fmla="*/ 50117 h 54876"/>
                    <a:gd name="connsiteX14" fmla="*/ 23438 w 46108"/>
                    <a:gd name="connsiteY14" fmla="*/ 54877 h 54876"/>
                    <a:gd name="connsiteX15" fmla="*/ 7108 w 46108"/>
                    <a:gd name="connsiteY15" fmla="*/ 50405 h 54876"/>
                    <a:gd name="connsiteX16" fmla="*/ 0 w 46108"/>
                    <a:gd name="connsiteY16" fmla="*/ 37193 h 54876"/>
                    <a:gd name="connsiteX17" fmla="*/ 16810 w 46108"/>
                    <a:gd name="connsiteY17" fmla="*/ 37193 h 54876"/>
                    <a:gd name="connsiteX18" fmla="*/ 23726 w 46108"/>
                    <a:gd name="connsiteY18" fmla="*/ 42094 h 54876"/>
                    <a:gd name="connsiteX19" fmla="*/ 28484 w 46108"/>
                    <a:gd name="connsiteY19" fmla="*/ 40749 h 54876"/>
                    <a:gd name="connsiteX20" fmla="*/ 30355 w 46108"/>
                    <a:gd name="connsiteY20" fmla="*/ 37289 h 54876"/>
                    <a:gd name="connsiteX21" fmla="*/ 27235 w 46108"/>
                    <a:gd name="connsiteY21" fmla="*/ 33925 h 54876"/>
                    <a:gd name="connsiteX22" fmla="*/ 19692 w 46108"/>
                    <a:gd name="connsiteY22" fmla="*/ 31811 h 54876"/>
                    <a:gd name="connsiteX23" fmla="*/ 10809 w 46108"/>
                    <a:gd name="connsiteY23" fmla="*/ 29646 h 54876"/>
                    <a:gd name="connsiteX24" fmla="*/ 3220 w 46108"/>
                    <a:gd name="connsiteY24" fmla="*/ 25134 h 54876"/>
                    <a:gd name="connsiteX25" fmla="*/ 96 w 46108"/>
                    <a:gd name="connsiteY25" fmla="*/ 16723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6" y="16723"/>
                      </a:moveTo>
                      <a:cubicBezTo>
                        <a:pt x="96" y="11981"/>
                        <a:pt x="2113" y="8009"/>
                        <a:pt x="6148" y="4810"/>
                      </a:cubicBezTo>
                      <a:cubicBezTo>
                        <a:pt x="10182" y="1602"/>
                        <a:pt x="15644" y="0"/>
                        <a:pt x="22528" y="0"/>
                      </a:cubicBezTo>
                      <a:cubicBezTo>
                        <a:pt x="29408" y="0"/>
                        <a:pt x="34965" y="1575"/>
                        <a:pt x="39192" y="4709"/>
                      </a:cubicBezTo>
                      <a:cubicBezTo>
                        <a:pt x="43418" y="7849"/>
                        <a:pt x="45660" y="12141"/>
                        <a:pt x="45916" y="17592"/>
                      </a:cubicBezTo>
                      <a:lnTo>
                        <a:pt x="29106" y="17592"/>
                      </a:lnTo>
                      <a:cubicBezTo>
                        <a:pt x="28914" y="15729"/>
                        <a:pt x="28273" y="14462"/>
                        <a:pt x="27185" y="13789"/>
                      </a:cubicBezTo>
                      <a:cubicBezTo>
                        <a:pt x="26096" y="13121"/>
                        <a:pt x="24463" y="12782"/>
                        <a:pt x="22285" y="12782"/>
                      </a:cubicBezTo>
                      <a:cubicBezTo>
                        <a:pt x="17995" y="12782"/>
                        <a:pt x="15850" y="14096"/>
                        <a:pt x="15850" y="16723"/>
                      </a:cubicBezTo>
                      <a:cubicBezTo>
                        <a:pt x="15850" y="19093"/>
                        <a:pt x="18475" y="20727"/>
                        <a:pt x="23726" y="21619"/>
                      </a:cubicBezTo>
                      <a:cubicBezTo>
                        <a:pt x="29042" y="22525"/>
                        <a:pt x="33877" y="23899"/>
                        <a:pt x="38231" y="25761"/>
                      </a:cubicBezTo>
                      <a:cubicBezTo>
                        <a:pt x="40473" y="26653"/>
                        <a:pt x="42343" y="28145"/>
                        <a:pt x="43853" y="30228"/>
                      </a:cubicBezTo>
                      <a:cubicBezTo>
                        <a:pt x="45358" y="32310"/>
                        <a:pt x="46108" y="34854"/>
                        <a:pt x="46108" y="37866"/>
                      </a:cubicBezTo>
                      <a:cubicBezTo>
                        <a:pt x="46108" y="42863"/>
                        <a:pt x="43963" y="46950"/>
                        <a:pt x="39672" y="50117"/>
                      </a:cubicBezTo>
                      <a:cubicBezTo>
                        <a:pt x="35382" y="53289"/>
                        <a:pt x="29970" y="54877"/>
                        <a:pt x="23438" y="54877"/>
                      </a:cubicBezTo>
                      <a:cubicBezTo>
                        <a:pt x="16906" y="54877"/>
                        <a:pt x="11463" y="53389"/>
                        <a:pt x="7108" y="50405"/>
                      </a:cubicBezTo>
                      <a:cubicBezTo>
                        <a:pt x="2754" y="47426"/>
                        <a:pt x="384" y="43023"/>
                        <a:pt x="0" y="37193"/>
                      </a:cubicBezTo>
                      <a:lnTo>
                        <a:pt x="16810" y="37193"/>
                      </a:lnTo>
                      <a:cubicBezTo>
                        <a:pt x="17258" y="40465"/>
                        <a:pt x="19564" y="42094"/>
                        <a:pt x="23726" y="42094"/>
                      </a:cubicBezTo>
                      <a:cubicBezTo>
                        <a:pt x="25648" y="42094"/>
                        <a:pt x="27235" y="41646"/>
                        <a:pt x="28484" y="40749"/>
                      </a:cubicBezTo>
                      <a:cubicBezTo>
                        <a:pt x="29733" y="39857"/>
                        <a:pt x="30355" y="38703"/>
                        <a:pt x="30355" y="37289"/>
                      </a:cubicBezTo>
                      <a:cubicBezTo>
                        <a:pt x="30355" y="35880"/>
                        <a:pt x="29311" y="34758"/>
                        <a:pt x="27235" y="33925"/>
                      </a:cubicBezTo>
                      <a:cubicBezTo>
                        <a:pt x="25154" y="33093"/>
                        <a:pt x="22638" y="32388"/>
                        <a:pt x="19692" y="31811"/>
                      </a:cubicBezTo>
                      <a:cubicBezTo>
                        <a:pt x="16746" y="31234"/>
                        <a:pt x="13787" y="30516"/>
                        <a:pt x="10809" y="29646"/>
                      </a:cubicBezTo>
                      <a:cubicBezTo>
                        <a:pt x="7831" y="28781"/>
                        <a:pt x="5297" y="27280"/>
                        <a:pt x="3220" y="25134"/>
                      </a:cubicBezTo>
                      <a:cubicBezTo>
                        <a:pt x="1139" y="22988"/>
                        <a:pt x="96" y="20182"/>
                        <a:pt x="96" y="16723"/>
                      </a:cubicBezTo>
                      <a:close/>
                    </a:path>
                  </a:pathLst>
                </a:custGeom>
                <a:solidFill>
                  <a:srgbClr val="33323B"/>
                </a:solidFill>
                <a:ln w="4574"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08875299-71DB-77D4-0C93-732583CEBEA2}"/>
                    </a:ext>
                  </a:extLst>
                </p:cNvPr>
                <p:cNvSpPr/>
                <p:nvPr/>
              </p:nvSpPr>
              <p:spPr>
                <a:xfrm>
                  <a:off x="6167053" y="5220134"/>
                  <a:ext cx="32275" cy="66702"/>
                </a:xfrm>
                <a:custGeom>
                  <a:avLst/>
                  <a:gdLst>
                    <a:gd name="connsiteX0" fmla="*/ 26416 w 32275"/>
                    <a:gd name="connsiteY0" fmla="*/ 52766 h 66702"/>
                    <a:gd name="connsiteX1" fmla="*/ 32276 w 32275"/>
                    <a:gd name="connsiteY1" fmla="*/ 52766 h 66702"/>
                    <a:gd name="connsiteX2" fmla="*/ 32276 w 32275"/>
                    <a:gd name="connsiteY2" fmla="*/ 66702 h 66702"/>
                    <a:gd name="connsiteX3" fmla="*/ 23919 w 32275"/>
                    <a:gd name="connsiteY3" fmla="*/ 66702 h 66702"/>
                    <a:gd name="connsiteX4" fmla="*/ 9944 w 32275"/>
                    <a:gd name="connsiteY4" fmla="*/ 62711 h 66702"/>
                    <a:gd name="connsiteX5" fmla="*/ 4995 w 32275"/>
                    <a:gd name="connsiteY5" fmla="*/ 49019 h 66702"/>
                    <a:gd name="connsiteX6" fmla="*/ 4995 w 32275"/>
                    <a:gd name="connsiteY6" fmla="*/ 26722 h 66702"/>
                    <a:gd name="connsiteX7" fmla="*/ 0 w 32275"/>
                    <a:gd name="connsiteY7" fmla="*/ 26722 h 66702"/>
                    <a:gd name="connsiteX8" fmla="*/ 0 w 32275"/>
                    <a:gd name="connsiteY8" fmla="*/ 13079 h 66702"/>
                    <a:gd name="connsiteX9" fmla="*/ 4995 w 32275"/>
                    <a:gd name="connsiteY9" fmla="*/ 13079 h 66702"/>
                    <a:gd name="connsiteX10" fmla="*/ 4995 w 32275"/>
                    <a:gd name="connsiteY10" fmla="*/ 0 h 66702"/>
                    <a:gd name="connsiteX11" fmla="*/ 21421 w 32275"/>
                    <a:gd name="connsiteY11" fmla="*/ 0 h 66702"/>
                    <a:gd name="connsiteX12" fmla="*/ 21421 w 32275"/>
                    <a:gd name="connsiteY12" fmla="*/ 13079 h 66702"/>
                    <a:gd name="connsiteX13" fmla="*/ 32180 w 32275"/>
                    <a:gd name="connsiteY13" fmla="*/ 13079 h 66702"/>
                    <a:gd name="connsiteX14" fmla="*/ 32180 w 32275"/>
                    <a:gd name="connsiteY14" fmla="*/ 26722 h 66702"/>
                    <a:gd name="connsiteX15" fmla="*/ 21421 w 32275"/>
                    <a:gd name="connsiteY15" fmla="*/ 26722 h 66702"/>
                    <a:gd name="connsiteX16" fmla="*/ 21421 w 32275"/>
                    <a:gd name="connsiteY16" fmla="*/ 49019 h 66702"/>
                    <a:gd name="connsiteX17" fmla="*/ 26416 w 32275"/>
                    <a:gd name="connsiteY17" fmla="*/ 52766 h 6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702">
                      <a:moveTo>
                        <a:pt x="26416" y="52766"/>
                      </a:moveTo>
                      <a:lnTo>
                        <a:pt x="32276" y="52766"/>
                      </a:lnTo>
                      <a:lnTo>
                        <a:pt x="32276" y="66702"/>
                      </a:lnTo>
                      <a:lnTo>
                        <a:pt x="23919" y="66702"/>
                      </a:lnTo>
                      <a:cubicBezTo>
                        <a:pt x="17899" y="66702"/>
                        <a:pt x="13238" y="65375"/>
                        <a:pt x="9944" y="62711"/>
                      </a:cubicBezTo>
                      <a:cubicBezTo>
                        <a:pt x="6646" y="60057"/>
                        <a:pt x="4995" y="55490"/>
                        <a:pt x="4995" y="49019"/>
                      </a:cubicBezTo>
                      <a:lnTo>
                        <a:pt x="4995" y="26722"/>
                      </a:lnTo>
                      <a:lnTo>
                        <a:pt x="0" y="26722"/>
                      </a:lnTo>
                      <a:lnTo>
                        <a:pt x="0" y="13079"/>
                      </a:lnTo>
                      <a:lnTo>
                        <a:pt x="4995" y="13079"/>
                      </a:lnTo>
                      <a:lnTo>
                        <a:pt x="4995" y="0"/>
                      </a:lnTo>
                      <a:lnTo>
                        <a:pt x="21421" y="0"/>
                      </a:lnTo>
                      <a:lnTo>
                        <a:pt x="21421" y="13079"/>
                      </a:lnTo>
                      <a:lnTo>
                        <a:pt x="32180" y="13079"/>
                      </a:lnTo>
                      <a:lnTo>
                        <a:pt x="32180" y="26722"/>
                      </a:lnTo>
                      <a:lnTo>
                        <a:pt x="21421" y="26722"/>
                      </a:lnTo>
                      <a:lnTo>
                        <a:pt x="21421" y="49019"/>
                      </a:lnTo>
                      <a:cubicBezTo>
                        <a:pt x="21421" y="51517"/>
                        <a:pt x="23086" y="52766"/>
                        <a:pt x="26416" y="52766"/>
                      </a:cubicBezTo>
                      <a:close/>
                    </a:path>
                  </a:pathLst>
                </a:custGeom>
                <a:solidFill>
                  <a:srgbClr val="33323B"/>
                </a:solidFill>
                <a:ln w="4574"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1E56B1BB-4D15-1A4E-B0AB-B72C65FBE272}"/>
                    </a:ext>
                  </a:extLst>
                </p:cNvPr>
                <p:cNvSpPr/>
                <p:nvPr/>
              </p:nvSpPr>
              <p:spPr>
                <a:xfrm>
                  <a:off x="6206629" y="5232632"/>
                  <a:ext cx="54081" cy="54876"/>
                </a:xfrm>
                <a:custGeom>
                  <a:avLst/>
                  <a:gdLst>
                    <a:gd name="connsiteX0" fmla="*/ 26704 w 54081"/>
                    <a:gd name="connsiteY0" fmla="*/ 54877 h 54876"/>
                    <a:gd name="connsiteX1" fmla="*/ 7493 w 54081"/>
                    <a:gd name="connsiteY1" fmla="*/ 47334 h 54876"/>
                    <a:gd name="connsiteX2" fmla="*/ 0 w 54081"/>
                    <a:gd name="connsiteY2" fmla="*/ 27299 h 54876"/>
                    <a:gd name="connsiteX3" fmla="*/ 7442 w 54081"/>
                    <a:gd name="connsiteY3" fmla="*/ 7400 h 54876"/>
                    <a:gd name="connsiteX4" fmla="*/ 26704 w 54081"/>
                    <a:gd name="connsiteY4" fmla="*/ 0 h 54876"/>
                    <a:gd name="connsiteX5" fmla="*/ 46300 w 54081"/>
                    <a:gd name="connsiteY5" fmla="*/ 7300 h 54876"/>
                    <a:gd name="connsiteX6" fmla="*/ 54081 w 54081"/>
                    <a:gd name="connsiteY6" fmla="*/ 27583 h 54876"/>
                    <a:gd name="connsiteX7" fmla="*/ 53697 w 54081"/>
                    <a:gd name="connsiteY7" fmla="*/ 32772 h 54876"/>
                    <a:gd name="connsiteX8" fmla="*/ 16811 w 54081"/>
                    <a:gd name="connsiteY8" fmla="*/ 32772 h 54876"/>
                    <a:gd name="connsiteX9" fmla="*/ 19980 w 54081"/>
                    <a:gd name="connsiteY9" fmla="*/ 38584 h 54876"/>
                    <a:gd name="connsiteX10" fmla="*/ 25790 w 54081"/>
                    <a:gd name="connsiteY10" fmla="*/ 40850 h 54876"/>
                    <a:gd name="connsiteX11" fmla="*/ 30451 w 54081"/>
                    <a:gd name="connsiteY11" fmla="*/ 40223 h 54876"/>
                    <a:gd name="connsiteX12" fmla="*/ 32706 w 54081"/>
                    <a:gd name="connsiteY12" fmla="*/ 38969 h 54876"/>
                    <a:gd name="connsiteX13" fmla="*/ 34581 w 54081"/>
                    <a:gd name="connsiteY13" fmla="*/ 36905 h 54876"/>
                    <a:gd name="connsiteX14" fmla="*/ 52352 w 54081"/>
                    <a:gd name="connsiteY14" fmla="*/ 36905 h 54876"/>
                    <a:gd name="connsiteX15" fmla="*/ 43131 w 54081"/>
                    <a:gd name="connsiteY15" fmla="*/ 49929 h 54876"/>
                    <a:gd name="connsiteX16" fmla="*/ 26704 w 54081"/>
                    <a:gd name="connsiteY16" fmla="*/ 54877 h 54876"/>
                    <a:gd name="connsiteX17" fmla="*/ 33717 w 54081"/>
                    <a:gd name="connsiteY17" fmla="*/ 16384 h 54876"/>
                    <a:gd name="connsiteX18" fmla="*/ 26897 w 54081"/>
                    <a:gd name="connsiteY18" fmla="*/ 14032 h 54876"/>
                    <a:gd name="connsiteX19" fmla="*/ 20269 w 54081"/>
                    <a:gd name="connsiteY19" fmla="*/ 16384 h 54876"/>
                    <a:gd name="connsiteX20" fmla="*/ 16907 w 54081"/>
                    <a:gd name="connsiteY20" fmla="*/ 22489 h 54876"/>
                    <a:gd name="connsiteX21" fmla="*/ 36983 w 54081"/>
                    <a:gd name="connsiteY21" fmla="*/ 22489 h 54876"/>
                    <a:gd name="connsiteX22" fmla="*/ 33717 w 54081"/>
                    <a:gd name="connsiteY22" fmla="*/ 16384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1" h="54876">
                      <a:moveTo>
                        <a:pt x="26704" y="54877"/>
                      </a:moveTo>
                      <a:cubicBezTo>
                        <a:pt x="18892" y="54877"/>
                        <a:pt x="12488" y="52360"/>
                        <a:pt x="7493" y="47334"/>
                      </a:cubicBezTo>
                      <a:cubicBezTo>
                        <a:pt x="2498" y="42305"/>
                        <a:pt x="0" y="35623"/>
                        <a:pt x="0" y="27299"/>
                      </a:cubicBezTo>
                      <a:cubicBezTo>
                        <a:pt x="0" y="18965"/>
                        <a:pt x="2479" y="12334"/>
                        <a:pt x="7442" y="7400"/>
                      </a:cubicBezTo>
                      <a:cubicBezTo>
                        <a:pt x="12405" y="2467"/>
                        <a:pt x="18828" y="0"/>
                        <a:pt x="26704" y="0"/>
                      </a:cubicBezTo>
                      <a:cubicBezTo>
                        <a:pt x="34581" y="0"/>
                        <a:pt x="41113" y="2435"/>
                        <a:pt x="46300" y="7300"/>
                      </a:cubicBezTo>
                      <a:cubicBezTo>
                        <a:pt x="51488" y="12174"/>
                        <a:pt x="54081" y="18933"/>
                        <a:pt x="54081" y="27583"/>
                      </a:cubicBezTo>
                      <a:cubicBezTo>
                        <a:pt x="54081" y="29441"/>
                        <a:pt x="53953" y="31170"/>
                        <a:pt x="53697" y="32772"/>
                      </a:cubicBezTo>
                      <a:lnTo>
                        <a:pt x="16811" y="32772"/>
                      </a:lnTo>
                      <a:cubicBezTo>
                        <a:pt x="17131" y="35143"/>
                        <a:pt x="18187" y="37083"/>
                        <a:pt x="19980" y="38584"/>
                      </a:cubicBezTo>
                      <a:cubicBezTo>
                        <a:pt x="21769" y="40095"/>
                        <a:pt x="23708" y="40850"/>
                        <a:pt x="25790" y="40850"/>
                      </a:cubicBezTo>
                      <a:cubicBezTo>
                        <a:pt x="27871" y="40850"/>
                        <a:pt x="29426" y="40639"/>
                        <a:pt x="30451" y="40223"/>
                      </a:cubicBezTo>
                      <a:cubicBezTo>
                        <a:pt x="31475" y="39802"/>
                        <a:pt x="32226" y="39390"/>
                        <a:pt x="32706" y="38969"/>
                      </a:cubicBezTo>
                      <a:cubicBezTo>
                        <a:pt x="33191" y="38557"/>
                        <a:pt x="33813" y="37866"/>
                        <a:pt x="34581" y="36905"/>
                      </a:cubicBezTo>
                      <a:lnTo>
                        <a:pt x="52352" y="36905"/>
                      </a:lnTo>
                      <a:cubicBezTo>
                        <a:pt x="50815" y="42287"/>
                        <a:pt x="47741" y="46630"/>
                        <a:pt x="43131" y="49929"/>
                      </a:cubicBezTo>
                      <a:cubicBezTo>
                        <a:pt x="38520" y="53229"/>
                        <a:pt x="33045" y="54877"/>
                        <a:pt x="26704" y="54877"/>
                      </a:cubicBezTo>
                      <a:close/>
                      <a:moveTo>
                        <a:pt x="33717" y="16384"/>
                      </a:moveTo>
                      <a:cubicBezTo>
                        <a:pt x="31796" y="14819"/>
                        <a:pt x="29522" y="14032"/>
                        <a:pt x="26897" y="14032"/>
                      </a:cubicBezTo>
                      <a:cubicBezTo>
                        <a:pt x="24271" y="14032"/>
                        <a:pt x="22057" y="14819"/>
                        <a:pt x="20269" y="16384"/>
                      </a:cubicBezTo>
                      <a:cubicBezTo>
                        <a:pt x="18475" y="17958"/>
                        <a:pt x="17355" y="19990"/>
                        <a:pt x="16907" y="22489"/>
                      </a:cubicBezTo>
                      <a:lnTo>
                        <a:pt x="36983" y="22489"/>
                      </a:lnTo>
                      <a:cubicBezTo>
                        <a:pt x="36727" y="19990"/>
                        <a:pt x="35638" y="17958"/>
                        <a:pt x="33717" y="16384"/>
                      </a:cubicBezTo>
                      <a:close/>
                    </a:path>
                  </a:pathLst>
                </a:custGeom>
                <a:solidFill>
                  <a:srgbClr val="33323B"/>
                </a:solidFill>
                <a:ln w="4574"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F35FD3E6-83D6-E182-6C43-3F4BFD35C9C6}"/>
                    </a:ext>
                  </a:extLst>
                </p:cNvPr>
                <p:cNvSpPr/>
                <p:nvPr/>
              </p:nvSpPr>
              <p:spPr>
                <a:xfrm>
                  <a:off x="6271277" y="5232632"/>
                  <a:ext cx="31795" cy="54203"/>
                </a:xfrm>
                <a:custGeom>
                  <a:avLst/>
                  <a:gdLst>
                    <a:gd name="connsiteX0" fmla="*/ 16426 w 31795"/>
                    <a:gd name="connsiteY0" fmla="*/ 581 h 54203"/>
                    <a:gd name="connsiteX1" fmla="*/ 16426 w 31795"/>
                    <a:gd name="connsiteY1" fmla="*/ 10572 h 54203"/>
                    <a:gd name="connsiteX2" fmla="*/ 31795 w 31795"/>
                    <a:gd name="connsiteY2" fmla="*/ 0 h 54203"/>
                    <a:gd name="connsiteX3" fmla="*/ 31795 w 31795"/>
                    <a:gd name="connsiteY3" fmla="*/ 16723 h 54203"/>
                    <a:gd name="connsiteX4" fmla="*/ 27761 w 31795"/>
                    <a:gd name="connsiteY4" fmla="*/ 16723 h 54203"/>
                    <a:gd name="connsiteX5" fmla="*/ 19257 w 31795"/>
                    <a:gd name="connsiteY5" fmla="*/ 19413 h 54203"/>
                    <a:gd name="connsiteX6" fmla="*/ 16426 w 31795"/>
                    <a:gd name="connsiteY6" fmla="*/ 28836 h 54203"/>
                    <a:gd name="connsiteX7" fmla="*/ 16426 w 31795"/>
                    <a:gd name="connsiteY7" fmla="*/ 54204 h 54203"/>
                    <a:gd name="connsiteX8" fmla="*/ 0 w 31795"/>
                    <a:gd name="connsiteY8" fmla="*/ 54204 h 54203"/>
                    <a:gd name="connsiteX9" fmla="*/ 0 w 31795"/>
                    <a:gd name="connsiteY9" fmla="*/ 581 h 54203"/>
                    <a:gd name="connsiteX10" fmla="*/ 16426 w 31795"/>
                    <a:gd name="connsiteY10"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5" h="54203">
                      <a:moveTo>
                        <a:pt x="16426" y="581"/>
                      </a:moveTo>
                      <a:lnTo>
                        <a:pt x="16426" y="10572"/>
                      </a:lnTo>
                      <a:cubicBezTo>
                        <a:pt x="20268" y="3524"/>
                        <a:pt x="25391" y="0"/>
                        <a:pt x="31795" y="0"/>
                      </a:cubicBezTo>
                      <a:lnTo>
                        <a:pt x="31795" y="16723"/>
                      </a:lnTo>
                      <a:lnTo>
                        <a:pt x="27761" y="16723"/>
                      </a:lnTo>
                      <a:cubicBezTo>
                        <a:pt x="23983" y="16723"/>
                        <a:pt x="21147" y="17620"/>
                        <a:pt x="19257" y="19413"/>
                      </a:cubicBezTo>
                      <a:cubicBezTo>
                        <a:pt x="17368" y="21212"/>
                        <a:pt x="16426" y="24347"/>
                        <a:pt x="16426" y="28836"/>
                      </a:cubicBezTo>
                      <a:lnTo>
                        <a:pt x="16426" y="54204"/>
                      </a:lnTo>
                      <a:lnTo>
                        <a:pt x="0" y="54204"/>
                      </a:lnTo>
                      <a:lnTo>
                        <a:pt x="0" y="581"/>
                      </a:lnTo>
                      <a:lnTo>
                        <a:pt x="16426" y="581"/>
                      </a:lnTo>
                      <a:close/>
                    </a:path>
                  </a:pathLst>
                </a:custGeom>
                <a:solidFill>
                  <a:srgbClr val="33323B"/>
                </a:solidFill>
                <a:ln w="4574" cap="flat">
                  <a:noFill/>
                  <a:prstDash val="solid"/>
                  <a:miter/>
                </a:ln>
              </p:spPr>
              <p:txBody>
                <a:bodyPr rtlCol="0" anchor="ctr"/>
                <a:lstStyle/>
                <a:p>
                  <a:endParaRPr lang="en-US"/>
                </a:p>
              </p:txBody>
            </p:sp>
          </p:grpSp>
        </p:grpSp>
        <p:sp>
          <p:nvSpPr>
            <p:cNvPr id="273" name="Freeform 272">
              <a:extLst>
                <a:ext uri="{FF2B5EF4-FFF2-40B4-BE49-F238E27FC236}">
                  <a16:creationId xmlns:a16="http://schemas.microsoft.com/office/drawing/2014/main" id="{EF51C506-8D02-367B-7219-7F3751411810}"/>
                </a:ext>
              </a:extLst>
            </p:cNvPr>
            <p:cNvSpPr/>
            <p:nvPr/>
          </p:nvSpPr>
          <p:spPr>
            <a:xfrm>
              <a:off x="5482282" y="5050626"/>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B7F9F482-4BC6-C2E0-D00C-0D62D3236E45}"/>
                </a:ext>
              </a:extLst>
            </p:cNvPr>
            <p:cNvSpPr/>
            <p:nvPr/>
          </p:nvSpPr>
          <p:spPr>
            <a:xfrm>
              <a:off x="5427391" y="4995709"/>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E89338DC-E8CA-8068-34CF-624536596114}"/>
                </a:ext>
              </a:extLst>
            </p:cNvPr>
            <p:cNvSpPr/>
            <p:nvPr/>
          </p:nvSpPr>
          <p:spPr>
            <a:xfrm>
              <a:off x="5372500" y="4940791"/>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grpSp>
      <p:grpSp>
        <p:nvGrpSpPr>
          <p:cNvPr id="285" name="Graphic 5">
            <a:extLst>
              <a:ext uri="{FF2B5EF4-FFF2-40B4-BE49-F238E27FC236}">
                <a16:creationId xmlns:a16="http://schemas.microsoft.com/office/drawing/2014/main" id="{4AF8FE92-ECB6-3F6E-2768-A3C902C49DB5}"/>
              </a:ext>
            </a:extLst>
          </p:cNvPr>
          <p:cNvGrpSpPr/>
          <p:nvPr/>
        </p:nvGrpSpPr>
        <p:grpSpPr>
          <a:xfrm>
            <a:off x="1462905" y="4630181"/>
            <a:ext cx="1342994" cy="477265"/>
            <a:chOff x="3406006" y="4940791"/>
            <a:chExt cx="1342994" cy="477265"/>
          </a:xfrm>
        </p:grpSpPr>
        <p:grpSp>
          <p:nvGrpSpPr>
            <p:cNvPr id="286" name="Graphic 5">
              <a:extLst>
                <a:ext uri="{FF2B5EF4-FFF2-40B4-BE49-F238E27FC236}">
                  <a16:creationId xmlns:a16="http://schemas.microsoft.com/office/drawing/2014/main" id="{05C4C84F-CDF3-438C-6D86-CBAE014FB49E}"/>
                </a:ext>
              </a:extLst>
            </p:cNvPr>
            <p:cNvGrpSpPr/>
            <p:nvPr/>
          </p:nvGrpSpPr>
          <p:grpSpPr>
            <a:xfrm>
              <a:off x="3561530" y="5096391"/>
              <a:ext cx="1187470" cy="321665"/>
              <a:chOff x="3561530" y="5096391"/>
              <a:chExt cx="1187470" cy="321665"/>
            </a:xfrm>
          </p:grpSpPr>
          <p:sp>
            <p:nvSpPr>
              <p:cNvPr id="290" name="Freeform 289">
                <a:extLst>
                  <a:ext uri="{FF2B5EF4-FFF2-40B4-BE49-F238E27FC236}">
                    <a16:creationId xmlns:a16="http://schemas.microsoft.com/office/drawing/2014/main" id="{C6D1FD78-6064-AED6-6CA6-158EF5ABA69D}"/>
                  </a:ext>
                </a:extLst>
              </p:cNvPr>
              <p:cNvSpPr/>
              <p:nvPr/>
            </p:nvSpPr>
            <p:spPr>
              <a:xfrm>
                <a:off x="3561530" y="5096391"/>
                <a:ext cx="1187470" cy="321665"/>
              </a:xfrm>
              <a:custGeom>
                <a:avLst/>
                <a:gdLst>
                  <a:gd name="connsiteX0" fmla="*/ 0 w 1187470"/>
                  <a:gd name="connsiteY0" fmla="*/ 289631 h 321665"/>
                  <a:gd name="connsiteX1" fmla="*/ 0 w 1187470"/>
                  <a:gd name="connsiteY1" fmla="*/ 32035 h 321665"/>
                  <a:gd name="connsiteX2" fmla="*/ 32020 w 1187470"/>
                  <a:gd name="connsiteY2" fmla="*/ 0 h 321665"/>
                  <a:gd name="connsiteX3" fmla="*/ 1155451 w 1187470"/>
                  <a:gd name="connsiteY3" fmla="*/ 0 h 321665"/>
                  <a:gd name="connsiteX4" fmla="*/ 1187470 w 1187470"/>
                  <a:gd name="connsiteY4" fmla="*/ 32035 h 321665"/>
                  <a:gd name="connsiteX5" fmla="*/ 1187470 w 1187470"/>
                  <a:gd name="connsiteY5" fmla="*/ 289631 h 321665"/>
                  <a:gd name="connsiteX6" fmla="*/ 1155451 w 1187470"/>
                  <a:gd name="connsiteY6" fmla="*/ 321666 h 321665"/>
                  <a:gd name="connsiteX7" fmla="*/ 32020 w 1187470"/>
                  <a:gd name="connsiteY7" fmla="*/ 321666 h 321665"/>
                  <a:gd name="connsiteX8" fmla="*/ 0 w 1187470"/>
                  <a:gd name="connsiteY8" fmla="*/ 289631 h 3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470" h="321665">
                    <a:moveTo>
                      <a:pt x="0" y="289631"/>
                    </a:moveTo>
                    <a:lnTo>
                      <a:pt x="0" y="32035"/>
                    </a:lnTo>
                    <a:cubicBezTo>
                      <a:pt x="0" y="14343"/>
                      <a:pt x="14336" y="0"/>
                      <a:pt x="32020" y="0"/>
                    </a:cubicBezTo>
                    <a:lnTo>
                      <a:pt x="1155451" y="0"/>
                    </a:lnTo>
                    <a:cubicBezTo>
                      <a:pt x="1173135" y="0"/>
                      <a:pt x="1187470" y="14343"/>
                      <a:pt x="1187470" y="32035"/>
                    </a:cubicBezTo>
                    <a:lnTo>
                      <a:pt x="1187470" y="289631"/>
                    </a:lnTo>
                    <a:cubicBezTo>
                      <a:pt x="1187470" y="307323"/>
                      <a:pt x="1173135" y="321666"/>
                      <a:pt x="1155451" y="321666"/>
                    </a:cubicBezTo>
                    <a:lnTo>
                      <a:pt x="32020" y="321666"/>
                    </a:lnTo>
                    <a:cubicBezTo>
                      <a:pt x="14336" y="321666"/>
                      <a:pt x="0" y="307323"/>
                      <a:pt x="0" y="289631"/>
                    </a:cubicBezTo>
                    <a:close/>
                  </a:path>
                </a:pathLst>
              </a:custGeom>
              <a:solidFill>
                <a:srgbClr val="FFFFFF"/>
              </a:solidFill>
              <a:ln w="4574" cap="flat">
                <a:noFill/>
                <a:prstDash val="solid"/>
                <a:miter/>
              </a:ln>
            </p:spPr>
            <p:txBody>
              <a:bodyPr rtlCol="0" anchor="ctr"/>
              <a:lstStyle/>
              <a:p>
                <a:endParaRPr lang="en-US"/>
              </a:p>
            </p:txBody>
          </p:sp>
          <p:grpSp>
            <p:nvGrpSpPr>
              <p:cNvPr id="291" name="Graphic 5">
                <a:extLst>
                  <a:ext uri="{FF2B5EF4-FFF2-40B4-BE49-F238E27FC236}">
                    <a16:creationId xmlns:a16="http://schemas.microsoft.com/office/drawing/2014/main" id="{3563B401-3983-227D-7D27-966CE7B8D13F}"/>
                  </a:ext>
                </a:extLst>
              </p:cNvPr>
              <p:cNvGrpSpPr/>
              <p:nvPr/>
            </p:nvGrpSpPr>
            <p:grpSpPr>
              <a:xfrm>
                <a:off x="3975493" y="5215718"/>
                <a:ext cx="361080" cy="71791"/>
                <a:chOff x="3975493" y="5215718"/>
                <a:chExt cx="361080" cy="71791"/>
              </a:xfrm>
              <a:solidFill>
                <a:srgbClr val="33323B"/>
              </a:solidFill>
            </p:grpSpPr>
            <p:sp>
              <p:nvSpPr>
                <p:cNvPr id="292" name="Freeform 291">
                  <a:extLst>
                    <a:ext uri="{FF2B5EF4-FFF2-40B4-BE49-F238E27FC236}">
                      <a16:creationId xmlns:a16="http://schemas.microsoft.com/office/drawing/2014/main" id="{D43990AE-7A69-8644-A8A9-2251E72E0B38}"/>
                    </a:ext>
                  </a:extLst>
                </p:cNvPr>
                <p:cNvSpPr/>
                <p:nvPr/>
              </p:nvSpPr>
              <p:spPr>
                <a:xfrm>
                  <a:off x="3975493" y="5218409"/>
                  <a:ext cx="66760" cy="69003"/>
                </a:xfrm>
                <a:custGeom>
                  <a:avLst/>
                  <a:gdLst>
                    <a:gd name="connsiteX0" fmla="*/ 10040 w 66760"/>
                    <a:gd name="connsiteY0" fmla="*/ 59252 h 69003"/>
                    <a:gd name="connsiteX1" fmla="*/ 0 w 66760"/>
                    <a:gd name="connsiteY1" fmla="*/ 34502 h 69003"/>
                    <a:gd name="connsiteX2" fmla="*/ 10040 w 66760"/>
                    <a:gd name="connsiteY2" fmla="*/ 9752 h 69003"/>
                    <a:gd name="connsiteX3" fmla="*/ 34581 w 66760"/>
                    <a:gd name="connsiteY3" fmla="*/ 0 h 69003"/>
                    <a:gd name="connsiteX4" fmla="*/ 54561 w 66760"/>
                    <a:gd name="connsiteY4" fmla="*/ 5959 h 69003"/>
                    <a:gd name="connsiteX5" fmla="*/ 66761 w 66760"/>
                    <a:gd name="connsiteY5" fmla="*/ 22489 h 69003"/>
                    <a:gd name="connsiteX6" fmla="*/ 47165 w 66760"/>
                    <a:gd name="connsiteY6" fmla="*/ 22489 h 69003"/>
                    <a:gd name="connsiteX7" fmla="*/ 34869 w 66760"/>
                    <a:gd name="connsiteY7" fmla="*/ 15089 h 69003"/>
                    <a:gd name="connsiteX8" fmla="*/ 21567 w 66760"/>
                    <a:gd name="connsiteY8" fmla="*/ 20375 h 69003"/>
                    <a:gd name="connsiteX9" fmla="*/ 16714 w 66760"/>
                    <a:gd name="connsiteY9" fmla="*/ 34502 h 69003"/>
                    <a:gd name="connsiteX10" fmla="*/ 21567 w 66760"/>
                    <a:gd name="connsiteY10" fmla="*/ 48625 h 69003"/>
                    <a:gd name="connsiteX11" fmla="*/ 34869 w 66760"/>
                    <a:gd name="connsiteY11" fmla="*/ 53920 h 69003"/>
                    <a:gd name="connsiteX12" fmla="*/ 47165 w 66760"/>
                    <a:gd name="connsiteY12" fmla="*/ 46515 h 69003"/>
                    <a:gd name="connsiteX13" fmla="*/ 66761 w 66760"/>
                    <a:gd name="connsiteY13" fmla="*/ 46515 h 69003"/>
                    <a:gd name="connsiteX14" fmla="*/ 54561 w 66760"/>
                    <a:gd name="connsiteY14" fmla="*/ 63045 h 69003"/>
                    <a:gd name="connsiteX15" fmla="*/ 34581 w 66760"/>
                    <a:gd name="connsiteY15" fmla="*/ 69004 h 69003"/>
                    <a:gd name="connsiteX16" fmla="*/ 10040 w 66760"/>
                    <a:gd name="connsiteY16" fmla="*/ 59252 h 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760" h="69003">
                      <a:moveTo>
                        <a:pt x="10040" y="59252"/>
                      </a:moveTo>
                      <a:cubicBezTo>
                        <a:pt x="3344" y="52748"/>
                        <a:pt x="0" y="44497"/>
                        <a:pt x="0" y="34502"/>
                      </a:cubicBezTo>
                      <a:cubicBezTo>
                        <a:pt x="0" y="24507"/>
                        <a:pt x="3344" y="16260"/>
                        <a:pt x="10040" y="9752"/>
                      </a:cubicBezTo>
                      <a:cubicBezTo>
                        <a:pt x="16728" y="3254"/>
                        <a:pt x="24911" y="0"/>
                        <a:pt x="34581" y="0"/>
                      </a:cubicBezTo>
                      <a:cubicBezTo>
                        <a:pt x="42074" y="0"/>
                        <a:pt x="48734" y="1986"/>
                        <a:pt x="54561" y="5959"/>
                      </a:cubicBezTo>
                      <a:cubicBezTo>
                        <a:pt x="60389" y="9931"/>
                        <a:pt x="64455" y="15436"/>
                        <a:pt x="66761" y="22489"/>
                      </a:cubicBezTo>
                      <a:lnTo>
                        <a:pt x="47165" y="22489"/>
                      </a:lnTo>
                      <a:cubicBezTo>
                        <a:pt x="44603" y="17555"/>
                        <a:pt x="40505" y="15089"/>
                        <a:pt x="34869" y="15089"/>
                      </a:cubicBezTo>
                      <a:cubicBezTo>
                        <a:pt x="29234" y="15089"/>
                        <a:pt x="24797" y="16851"/>
                        <a:pt x="21567" y="20375"/>
                      </a:cubicBezTo>
                      <a:cubicBezTo>
                        <a:pt x="18329" y="23898"/>
                        <a:pt x="16714" y="28607"/>
                        <a:pt x="16714" y="34502"/>
                      </a:cubicBezTo>
                      <a:cubicBezTo>
                        <a:pt x="16714" y="40397"/>
                        <a:pt x="18329" y="45106"/>
                        <a:pt x="21567" y="48625"/>
                      </a:cubicBezTo>
                      <a:cubicBezTo>
                        <a:pt x="24797" y="52158"/>
                        <a:pt x="29234" y="53920"/>
                        <a:pt x="34869" y="53920"/>
                      </a:cubicBezTo>
                      <a:cubicBezTo>
                        <a:pt x="40505" y="53920"/>
                        <a:pt x="44603" y="51453"/>
                        <a:pt x="47165" y="46515"/>
                      </a:cubicBezTo>
                      <a:lnTo>
                        <a:pt x="66761" y="46515"/>
                      </a:lnTo>
                      <a:cubicBezTo>
                        <a:pt x="64455" y="53563"/>
                        <a:pt x="60389" y="59078"/>
                        <a:pt x="54561" y="63045"/>
                      </a:cubicBezTo>
                      <a:cubicBezTo>
                        <a:pt x="48734" y="67022"/>
                        <a:pt x="42074" y="69004"/>
                        <a:pt x="34581" y="69004"/>
                      </a:cubicBezTo>
                      <a:cubicBezTo>
                        <a:pt x="24911" y="69004"/>
                        <a:pt x="16728" y="65755"/>
                        <a:pt x="10040" y="59252"/>
                      </a:cubicBezTo>
                      <a:close/>
                    </a:path>
                  </a:pathLst>
                </a:custGeom>
                <a:solidFill>
                  <a:srgbClr val="33323B"/>
                </a:solidFill>
                <a:ln w="4574"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C0F2CC36-4DB9-B4BC-59B0-DE92C44FBB4A}"/>
                    </a:ext>
                  </a:extLst>
                </p:cNvPr>
                <p:cNvSpPr/>
                <p:nvPr/>
              </p:nvSpPr>
              <p:spPr>
                <a:xfrm>
                  <a:off x="4052821" y="5215718"/>
                  <a:ext cx="16426" cy="71118"/>
                </a:xfrm>
                <a:custGeom>
                  <a:avLst/>
                  <a:gdLst>
                    <a:gd name="connsiteX0" fmla="*/ 0 w 16426"/>
                    <a:gd name="connsiteY0" fmla="*/ 71118 h 71118"/>
                    <a:gd name="connsiteX1" fmla="*/ 0 w 16426"/>
                    <a:gd name="connsiteY1" fmla="*/ 0 h 71118"/>
                    <a:gd name="connsiteX2" fmla="*/ 16426 w 16426"/>
                    <a:gd name="connsiteY2" fmla="*/ 0 h 71118"/>
                    <a:gd name="connsiteX3" fmla="*/ 16426 w 16426"/>
                    <a:gd name="connsiteY3" fmla="*/ 71118 h 71118"/>
                    <a:gd name="connsiteX4" fmla="*/ 0 w 16426"/>
                    <a:gd name="connsiteY4" fmla="*/ 71118 h 7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6" h="71118">
                      <a:moveTo>
                        <a:pt x="0" y="71118"/>
                      </a:moveTo>
                      <a:lnTo>
                        <a:pt x="0" y="0"/>
                      </a:lnTo>
                      <a:lnTo>
                        <a:pt x="16426" y="0"/>
                      </a:lnTo>
                      <a:lnTo>
                        <a:pt x="16426" y="71118"/>
                      </a:lnTo>
                      <a:lnTo>
                        <a:pt x="0" y="71118"/>
                      </a:lnTo>
                      <a:close/>
                    </a:path>
                  </a:pathLst>
                </a:custGeom>
                <a:solidFill>
                  <a:srgbClr val="33323B"/>
                </a:solidFill>
                <a:ln w="4574"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577E0924-982E-9F86-8039-88D38BB0C672}"/>
                    </a:ext>
                  </a:extLst>
                </p:cNvPr>
                <p:cNvSpPr/>
                <p:nvPr/>
              </p:nvSpPr>
              <p:spPr>
                <a:xfrm>
                  <a:off x="4083180" y="5233213"/>
                  <a:ext cx="53308" cy="54199"/>
                </a:xfrm>
                <a:custGeom>
                  <a:avLst/>
                  <a:gdLst>
                    <a:gd name="connsiteX0" fmla="*/ 36882 w 53308"/>
                    <a:gd name="connsiteY0" fmla="*/ 0 h 54199"/>
                    <a:gd name="connsiteX1" fmla="*/ 53308 w 53308"/>
                    <a:gd name="connsiteY1" fmla="*/ 0 h 54199"/>
                    <a:gd name="connsiteX2" fmla="*/ 53308 w 53308"/>
                    <a:gd name="connsiteY2" fmla="*/ 53623 h 54199"/>
                    <a:gd name="connsiteX3" fmla="*/ 36882 w 53308"/>
                    <a:gd name="connsiteY3" fmla="*/ 53623 h 54199"/>
                    <a:gd name="connsiteX4" fmla="*/ 36882 w 53308"/>
                    <a:gd name="connsiteY4" fmla="*/ 45742 h 54199"/>
                    <a:gd name="connsiteX5" fmla="*/ 20648 w 53308"/>
                    <a:gd name="connsiteY5" fmla="*/ 54199 h 54199"/>
                    <a:gd name="connsiteX6" fmla="*/ 5713 w 53308"/>
                    <a:gd name="connsiteY6" fmla="*/ 48053 h 54199"/>
                    <a:gd name="connsiteX7" fmla="*/ 0 w 53308"/>
                    <a:gd name="connsiteY7" fmla="*/ 31326 h 54199"/>
                    <a:gd name="connsiteX8" fmla="*/ 0 w 53308"/>
                    <a:gd name="connsiteY8" fmla="*/ 0 h 54199"/>
                    <a:gd name="connsiteX9" fmla="*/ 16325 w 53308"/>
                    <a:gd name="connsiteY9" fmla="*/ 0 h 54199"/>
                    <a:gd name="connsiteX10" fmla="*/ 16325 w 53308"/>
                    <a:gd name="connsiteY10" fmla="*/ 29115 h 54199"/>
                    <a:gd name="connsiteX11" fmla="*/ 19065 w 53308"/>
                    <a:gd name="connsiteY11" fmla="*/ 37138 h 54199"/>
                    <a:gd name="connsiteX12" fmla="*/ 26604 w 53308"/>
                    <a:gd name="connsiteY12" fmla="*/ 39975 h 54199"/>
                    <a:gd name="connsiteX13" fmla="*/ 34147 w 53308"/>
                    <a:gd name="connsiteY13" fmla="*/ 37138 h 54199"/>
                    <a:gd name="connsiteX14" fmla="*/ 36882 w 53308"/>
                    <a:gd name="connsiteY14" fmla="*/ 29115 h 54199"/>
                    <a:gd name="connsiteX15" fmla="*/ 36882 w 53308"/>
                    <a:gd name="connsiteY15" fmla="*/ 0 h 5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08" h="54199">
                      <a:moveTo>
                        <a:pt x="36882" y="0"/>
                      </a:moveTo>
                      <a:lnTo>
                        <a:pt x="53308" y="0"/>
                      </a:lnTo>
                      <a:lnTo>
                        <a:pt x="53308" y="53623"/>
                      </a:lnTo>
                      <a:lnTo>
                        <a:pt x="36882" y="53623"/>
                      </a:lnTo>
                      <a:lnTo>
                        <a:pt x="36882" y="45742"/>
                      </a:lnTo>
                      <a:cubicBezTo>
                        <a:pt x="33488" y="51380"/>
                        <a:pt x="28077" y="54199"/>
                        <a:pt x="20648" y="54199"/>
                      </a:cubicBezTo>
                      <a:cubicBezTo>
                        <a:pt x="14500" y="54199"/>
                        <a:pt x="9524" y="52149"/>
                        <a:pt x="5713" y="48053"/>
                      </a:cubicBezTo>
                      <a:cubicBezTo>
                        <a:pt x="1903" y="43948"/>
                        <a:pt x="0" y="38374"/>
                        <a:pt x="0" y="31326"/>
                      </a:cubicBezTo>
                      <a:lnTo>
                        <a:pt x="0" y="0"/>
                      </a:lnTo>
                      <a:lnTo>
                        <a:pt x="16325" y="0"/>
                      </a:lnTo>
                      <a:lnTo>
                        <a:pt x="16325" y="29115"/>
                      </a:lnTo>
                      <a:cubicBezTo>
                        <a:pt x="16325" y="32575"/>
                        <a:pt x="17240" y="35253"/>
                        <a:pt x="19065" y="37138"/>
                      </a:cubicBezTo>
                      <a:cubicBezTo>
                        <a:pt x="20890" y="39033"/>
                        <a:pt x="23402" y="39975"/>
                        <a:pt x="26604" y="39975"/>
                      </a:cubicBezTo>
                      <a:cubicBezTo>
                        <a:pt x="29806" y="39975"/>
                        <a:pt x="32322" y="39033"/>
                        <a:pt x="34147" y="37138"/>
                      </a:cubicBezTo>
                      <a:cubicBezTo>
                        <a:pt x="35972" y="35253"/>
                        <a:pt x="36882" y="32575"/>
                        <a:pt x="36882" y="29115"/>
                      </a:cubicBezTo>
                      <a:lnTo>
                        <a:pt x="36882" y="0"/>
                      </a:lnTo>
                      <a:close/>
                    </a:path>
                  </a:pathLst>
                </a:custGeom>
                <a:solidFill>
                  <a:srgbClr val="33323B"/>
                </a:solidFill>
                <a:ln w="4574"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821D21EB-0B6A-3151-8C7F-B9B4EFE549F6}"/>
                    </a:ext>
                  </a:extLst>
                </p:cNvPr>
                <p:cNvSpPr/>
                <p:nvPr/>
              </p:nvSpPr>
              <p:spPr>
                <a:xfrm>
                  <a:off x="4147150" y="5232632"/>
                  <a:ext cx="46108" cy="54876"/>
                </a:xfrm>
                <a:custGeom>
                  <a:avLst/>
                  <a:gdLst>
                    <a:gd name="connsiteX0" fmla="*/ 96 w 46108"/>
                    <a:gd name="connsiteY0" fmla="*/ 16723 h 54876"/>
                    <a:gd name="connsiteX1" fmla="*/ 6148 w 46108"/>
                    <a:gd name="connsiteY1" fmla="*/ 4810 h 54876"/>
                    <a:gd name="connsiteX2" fmla="*/ 22528 w 46108"/>
                    <a:gd name="connsiteY2" fmla="*/ 0 h 54876"/>
                    <a:gd name="connsiteX3" fmla="*/ 39192 w 46108"/>
                    <a:gd name="connsiteY3" fmla="*/ 4709 h 54876"/>
                    <a:gd name="connsiteX4" fmla="*/ 45916 w 46108"/>
                    <a:gd name="connsiteY4" fmla="*/ 17592 h 54876"/>
                    <a:gd name="connsiteX5" fmla="*/ 29106 w 46108"/>
                    <a:gd name="connsiteY5" fmla="*/ 17592 h 54876"/>
                    <a:gd name="connsiteX6" fmla="*/ 27185 w 46108"/>
                    <a:gd name="connsiteY6" fmla="*/ 13789 h 54876"/>
                    <a:gd name="connsiteX7" fmla="*/ 22286 w 46108"/>
                    <a:gd name="connsiteY7" fmla="*/ 12782 h 54876"/>
                    <a:gd name="connsiteX8" fmla="*/ 15850 w 46108"/>
                    <a:gd name="connsiteY8" fmla="*/ 16723 h 54876"/>
                    <a:gd name="connsiteX9" fmla="*/ 23726 w 46108"/>
                    <a:gd name="connsiteY9" fmla="*/ 21619 h 54876"/>
                    <a:gd name="connsiteX10" fmla="*/ 38231 w 46108"/>
                    <a:gd name="connsiteY10" fmla="*/ 25761 h 54876"/>
                    <a:gd name="connsiteX11" fmla="*/ 43849 w 46108"/>
                    <a:gd name="connsiteY11" fmla="*/ 30228 h 54876"/>
                    <a:gd name="connsiteX12" fmla="*/ 46108 w 46108"/>
                    <a:gd name="connsiteY12" fmla="*/ 37866 h 54876"/>
                    <a:gd name="connsiteX13" fmla="*/ 39672 w 46108"/>
                    <a:gd name="connsiteY13" fmla="*/ 50117 h 54876"/>
                    <a:gd name="connsiteX14" fmla="*/ 23438 w 46108"/>
                    <a:gd name="connsiteY14" fmla="*/ 54877 h 54876"/>
                    <a:gd name="connsiteX15" fmla="*/ 7108 w 46108"/>
                    <a:gd name="connsiteY15" fmla="*/ 50405 h 54876"/>
                    <a:gd name="connsiteX16" fmla="*/ 0 w 46108"/>
                    <a:gd name="connsiteY16" fmla="*/ 37193 h 54876"/>
                    <a:gd name="connsiteX17" fmla="*/ 16810 w 46108"/>
                    <a:gd name="connsiteY17" fmla="*/ 37193 h 54876"/>
                    <a:gd name="connsiteX18" fmla="*/ 23726 w 46108"/>
                    <a:gd name="connsiteY18" fmla="*/ 42094 h 54876"/>
                    <a:gd name="connsiteX19" fmla="*/ 28479 w 46108"/>
                    <a:gd name="connsiteY19" fmla="*/ 40749 h 54876"/>
                    <a:gd name="connsiteX20" fmla="*/ 30355 w 46108"/>
                    <a:gd name="connsiteY20" fmla="*/ 37289 h 54876"/>
                    <a:gd name="connsiteX21" fmla="*/ 27230 w 46108"/>
                    <a:gd name="connsiteY21" fmla="*/ 33925 h 54876"/>
                    <a:gd name="connsiteX22" fmla="*/ 19692 w 46108"/>
                    <a:gd name="connsiteY22" fmla="*/ 31811 h 54876"/>
                    <a:gd name="connsiteX23" fmla="*/ 10809 w 46108"/>
                    <a:gd name="connsiteY23" fmla="*/ 29646 h 54876"/>
                    <a:gd name="connsiteX24" fmla="*/ 3216 w 46108"/>
                    <a:gd name="connsiteY24" fmla="*/ 25134 h 54876"/>
                    <a:gd name="connsiteX25" fmla="*/ 96 w 46108"/>
                    <a:gd name="connsiteY25" fmla="*/ 16723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108" h="54876">
                      <a:moveTo>
                        <a:pt x="96" y="16723"/>
                      </a:moveTo>
                      <a:cubicBezTo>
                        <a:pt x="96" y="11981"/>
                        <a:pt x="2113" y="8009"/>
                        <a:pt x="6148" y="4810"/>
                      </a:cubicBezTo>
                      <a:cubicBezTo>
                        <a:pt x="10182" y="1602"/>
                        <a:pt x="15639" y="0"/>
                        <a:pt x="22528" y="0"/>
                      </a:cubicBezTo>
                      <a:cubicBezTo>
                        <a:pt x="29408" y="0"/>
                        <a:pt x="34965" y="1575"/>
                        <a:pt x="39192" y="4709"/>
                      </a:cubicBezTo>
                      <a:cubicBezTo>
                        <a:pt x="43418" y="7849"/>
                        <a:pt x="45660" y="12141"/>
                        <a:pt x="45916" y="17592"/>
                      </a:cubicBezTo>
                      <a:lnTo>
                        <a:pt x="29106" y="17592"/>
                      </a:lnTo>
                      <a:cubicBezTo>
                        <a:pt x="28914" y="15729"/>
                        <a:pt x="28273" y="14462"/>
                        <a:pt x="27185" y="13789"/>
                      </a:cubicBezTo>
                      <a:cubicBezTo>
                        <a:pt x="26096" y="13121"/>
                        <a:pt x="24463" y="12782"/>
                        <a:pt x="22286" y="12782"/>
                      </a:cubicBezTo>
                      <a:cubicBezTo>
                        <a:pt x="17995" y="12782"/>
                        <a:pt x="15850" y="14096"/>
                        <a:pt x="15850" y="16723"/>
                      </a:cubicBezTo>
                      <a:cubicBezTo>
                        <a:pt x="15850" y="19093"/>
                        <a:pt x="18475" y="20727"/>
                        <a:pt x="23726" y="21619"/>
                      </a:cubicBezTo>
                      <a:cubicBezTo>
                        <a:pt x="29042" y="22525"/>
                        <a:pt x="33877" y="23899"/>
                        <a:pt x="38231" y="25761"/>
                      </a:cubicBezTo>
                      <a:cubicBezTo>
                        <a:pt x="40473" y="26653"/>
                        <a:pt x="42344" y="28145"/>
                        <a:pt x="43849" y="30228"/>
                      </a:cubicBezTo>
                      <a:cubicBezTo>
                        <a:pt x="45353" y="32310"/>
                        <a:pt x="46108" y="34854"/>
                        <a:pt x="46108" y="37866"/>
                      </a:cubicBezTo>
                      <a:cubicBezTo>
                        <a:pt x="46108" y="42863"/>
                        <a:pt x="43963" y="46950"/>
                        <a:pt x="39672" y="50117"/>
                      </a:cubicBezTo>
                      <a:cubicBezTo>
                        <a:pt x="35382" y="53289"/>
                        <a:pt x="29970" y="54877"/>
                        <a:pt x="23438" y="54877"/>
                      </a:cubicBezTo>
                      <a:cubicBezTo>
                        <a:pt x="16906" y="54877"/>
                        <a:pt x="11463" y="53389"/>
                        <a:pt x="7108" y="50405"/>
                      </a:cubicBezTo>
                      <a:cubicBezTo>
                        <a:pt x="2754" y="47426"/>
                        <a:pt x="384" y="43023"/>
                        <a:pt x="0" y="37193"/>
                      </a:cubicBezTo>
                      <a:lnTo>
                        <a:pt x="16810" y="37193"/>
                      </a:lnTo>
                      <a:cubicBezTo>
                        <a:pt x="17258" y="40465"/>
                        <a:pt x="19564" y="42094"/>
                        <a:pt x="23726" y="42094"/>
                      </a:cubicBezTo>
                      <a:cubicBezTo>
                        <a:pt x="25648" y="42094"/>
                        <a:pt x="27230" y="41646"/>
                        <a:pt x="28479" y="40749"/>
                      </a:cubicBezTo>
                      <a:cubicBezTo>
                        <a:pt x="29728" y="39857"/>
                        <a:pt x="30355" y="38703"/>
                        <a:pt x="30355" y="37289"/>
                      </a:cubicBezTo>
                      <a:cubicBezTo>
                        <a:pt x="30355" y="35880"/>
                        <a:pt x="29312" y="34758"/>
                        <a:pt x="27230" y="33925"/>
                      </a:cubicBezTo>
                      <a:cubicBezTo>
                        <a:pt x="25149" y="33093"/>
                        <a:pt x="22638" y="32388"/>
                        <a:pt x="19692" y="31811"/>
                      </a:cubicBezTo>
                      <a:cubicBezTo>
                        <a:pt x="16746" y="31234"/>
                        <a:pt x="13787" y="30516"/>
                        <a:pt x="10809" y="29646"/>
                      </a:cubicBezTo>
                      <a:cubicBezTo>
                        <a:pt x="7827" y="28781"/>
                        <a:pt x="5297" y="27280"/>
                        <a:pt x="3216" y="25134"/>
                      </a:cubicBezTo>
                      <a:cubicBezTo>
                        <a:pt x="1134" y="22988"/>
                        <a:pt x="96" y="20182"/>
                        <a:pt x="96" y="16723"/>
                      </a:cubicBezTo>
                      <a:close/>
                    </a:path>
                  </a:pathLst>
                </a:custGeom>
                <a:solidFill>
                  <a:srgbClr val="33323B"/>
                </a:solidFill>
                <a:ln w="4574"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EDA4795F-1C00-51ED-3A4D-2F0B793AE859}"/>
                    </a:ext>
                  </a:extLst>
                </p:cNvPr>
                <p:cNvSpPr/>
                <p:nvPr/>
              </p:nvSpPr>
              <p:spPr>
                <a:xfrm>
                  <a:off x="4200559" y="5220134"/>
                  <a:ext cx="32275" cy="66702"/>
                </a:xfrm>
                <a:custGeom>
                  <a:avLst/>
                  <a:gdLst>
                    <a:gd name="connsiteX0" fmla="*/ 26416 w 32275"/>
                    <a:gd name="connsiteY0" fmla="*/ 52766 h 66702"/>
                    <a:gd name="connsiteX1" fmla="*/ 32276 w 32275"/>
                    <a:gd name="connsiteY1" fmla="*/ 52766 h 66702"/>
                    <a:gd name="connsiteX2" fmla="*/ 32276 w 32275"/>
                    <a:gd name="connsiteY2" fmla="*/ 66702 h 66702"/>
                    <a:gd name="connsiteX3" fmla="*/ 23919 w 32275"/>
                    <a:gd name="connsiteY3" fmla="*/ 66702 h 66702"/>
                    <a:gd name="connsiteX4" fmla="*/ 9940 w 32275"/>
                    <a:gd name="connsiteY4" fmla="*/ 62711 h 66702"/>
                    <a:gd name="connsiteX5" fmla="*/ 4995 w 32275"/>
                    <a:gd name="connsiteY5" fmla="*/ 49019 h 66702"/>
                    <a:gd name="connsiteX6" fmla="*/ 4995 w 32275"/>
                    <a:gd name="connsiteY6" fmla="*/ 26722 h 66702"/>
                    <a:gd name="connsiteX7" fmla="*/ 0 w 32275"/>
                    <a:gd name="connsiteY7" fmla="*/ 26722 h 66702"/>
                    <a:gd name="connsiteX8" fmla="*/ 0 w 32275"/>
                    <a:gd name="connsiteY8" fmla="*/ 13079 h 66702"/>
                    <a:gd name="connsiteX9" fmla="*/ 4995 w 32275"/>
                    <a:gd name="connsiteY9" fmla="*/ 13079 h 66702"/>
                    <a:gd name="connsiteX10" fmla="*/ 4995 w 32275"/>
                    <a:gd name="connsiteY10" fmla="*/ 0 h 66702"/>
                    <a:gd name="connsiteX11" fmla="*/ 21421 w 32275"/>
                    <a:gd name="connsiteY11" fmla="*/ 0 h 66702"/>
                    <a:gd name="connsiteX12" fmla="*/ 21421 w 32275"/>
                    <a:gd name="connsiteY12" fmla="*/ 13079 h 66702"/>
                    <a:gd name="connsiteX13" fmla="*/ 32180 w 32275"/>
                    <a:gd name="connsiteY13" fmla="*/ 13079 h 66702"/>
                    <a:gd name="connsiteX14" fmla="*/ 32180 w 32275"/>
                    <a:gd name="connsiteY14" fmla="*/ 26722 h 66702"/>
                    <a:gd name="connsiteX15" fmla="*/ 21421 w 32275"/>
                    <a:gd name="connsiteY15" fmla="*/ 26722 h 66702"/>
                    <a:gd name="connsiteX16" fmla="*/ 21421 w 32275"/>
                    <a:gd name="connsiteY16" fmla="*/ 49019 h 66702"/>
                    <a:gd name="connsiteX17" fmla="*/ 26416 w 32275"/>
                    <a:gd name="connsiteY17" fmla="*/ 52766 h 6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75" h="66702">
                      <a:moveTo>
                        <a:pt x="26416" y="52766"/>
                      </a:moveTo>
                      <a:lnTo>
                        <a:pt x="32276" y="52766"/>
                      </a:lnTo>
                      <a:lnTo>
                        <a:pt x="32276" y="66702"/>
                      </a:lnTo>
                      <a:lnTo>
                        <a:pt x="23919" y="66702"/>
                      </a:lnTo>
                      <a:cubicBezTo>
                        <a:pt x="17899" y="66702"/>
                        <a:pt x="13238" y="65375"/>
                        <a:pt x="9940" y="62711"/>
                      </a:cubicBezTo>
                      <a:cubicBezTo>
                        <a:pt x="6642" y="60057"/>
                        <a:pt x="4995" y="55490"/>
                        <a:pt x="4995" y="49019"/>
                      </a:cubicBezTo>
                      <a:lnTo>
                        <a:pt x="4995" y="26722"/>
                      </a:lnTo>
                      <a:lnTo>
                        <a:pt x="0" y="26722"/>
                      </a:lnTo>
                      <a:lnTo>
                        <a:pt x="0" y="13079"/>
                      </a:lnTo>
                      <a:lnTo>
                        <a:pt x="4995" y="13079"/>
                      </a:lnTo>
                      <a:lnTo>
                        <a:pt x="4995" y="0"/>
                      </a:lnTo>
                      <a:lnTo>
                        <a:pt x="21421" y="0"/>
                      </a:lnTo>
                      <a:lnTo>
                        <a:pt x="21421" y="13079"/>
                      </a:lnTo>
                      <a:lnTo>
                        <a:pt x="32180" y="13079"/>
                      </a:lnTo>
                      <a:lnTo>
                        <a:pt x="32180" y="26722"/>
                      </a:lnTo>
                      <a:lnTo>
                        <a:pt x="21421" y="26722"/>
                      </a:lnTo>
                      <a:lnTo>
                        <a:pt x="21421" y="49019"/>
                      </a:lnTo>
                      <a:cubicBezTo>
                        <a:pt x="21421" y="51517"/>
                        <a:pt x="23086" y="52766"/>
                        <a:pt x="26416" y="52766"/>
                      </a:cubicBezTo>
                      <a:close/>
                    </a:path>
                  </a:pathLst>
                </a:custGeom>
                <a:solidFill>
                  <a:srgbClr val="33323B"/>
                </a:solidFill>
                <a:ln w="4574"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2AD43748-00DA-7EF5-21B3-C04CEDAF1292}"/>
                    </a:ext>
                  </a:extLst>
                </p:cNvPr>
                <p:cNvSpPr/>
                <p:nvPr/>
              </p:nvSpPr>
              <p:spPr>
                <a:xfrm>
                  <a:off x="4240131" y="5232632"/>
                  <a:ext cx="54085" cy="54876"/>
                </a:xfrm>
                <a:custGeom>
                  <a:avLst/>
                  <a:gdLst>
                    <a:gd name="connsiteX0" fmla="*/ 26704 w 54085"/>
                    <a:gd name="connsiteY0" fmla="*/ 54877 h 54876"/>
                    <a:gd name="connsiteX1" fmla="*/ 7497 w 54085"/>
                    <a:gd name="connsiteY1" fmla="*/ 47334 h 54876"/>
                    <a:gd name="connsiteX2" fmla="*/ 0 w 54085"/>
                    <a:gd name="connsiteY2" fmla="*/ 27299 h 54876"/>
                    <a:gd name="connsiteX3" fmla="*/ 7447 w 54085"/>
                    <a:gd name="connsiteY3" fmla="*/ 7400 h 54876"/>
                    <a:gd name="connsiteX4" fmla="*/ 26704 w 54085"/>
                    <a:gd name="connsiteY4" fmla="*/ 0 h 54876"/>
                    <a:gd name="connsiteX5" fmla="*/ 46305 w 54085"/>
                    <a:gd name="connsiteY5" fmla="*/ 7300 h 54876"/>
                    <a:gd name="connsiteX6" fmla="*/ 54086 w 54085"/>
                    <a:gd name="connsiteY6" fmla="*/ 27583 h 54876"/>
                    <a:gd name="connsiteX7" fmla="*/ 53701 w 54085"/>
                    <a:gd name="connsiteY7" fmla="*/ 32772 h 54876"/>
                    <a:gd name="connsiteX8" fmla="*/ 16815 w 54085"/>
                    <a:gd name="connsiteY8" fmla="*/ 32772 h 54876"/>
                    <a:gd name="connsiteX9" fmla="*/ 19985 w 54085"/>
                    <a:gd name="connsiteY9" fmla="*/ 38584 h 54876"/>
                    <a:gd name="connsiteX10" fmla="*/ 25794 w 54085"/>
                    <a:gd name="connsiteY10" fmla="*/ 40850 h 54876"/>
                    <a:gd name="connsiteX11" fmla="*/ 30455 w 54085"/>
                    <a:gd name="connsiteY11" fmla="*/ 40223 h 54876"/>
                    <a:gd name="connsiteX12" fmla="*/ 32710 w 54085"/>
                    <a:gd name="connsiteY12" fmla="*/ 38969 h 54876"/>
                    <a:gd name="connsiteX13" fmla="*/ 34586 w 54085"/>
                    <a:gd name="connsiteY13" fmla="*/ 36905 h 54876"/>
                    <a:gd name="connsiteX14" fmla="*/ 52357 w 54085"/>
                    <a:gd name="connsiteY14" fmla="*/ 36905 h 54876"/>
                    <a:gd name="connsiteX15" fmla="*/ 43135 w 54085"/>
                    <a:gd name="connsiteY15" fmla="*/ 49929 h 54876"/>
                    <a:gd name="connsiteX16" fmla="*/ 26704 w 54085"/>
                    <a:gd name="connsiteY16" fmla="*/ 54877 h 54876"/>
                    <a:gd name="connsiteX17" fmla="*/ 33721 w 54085"/>
                    <a:gd name="connsiteY17" fmla="*/ 16384 h 54876"/>
                    <a:gd name="connsiteX18" fmla="*/ 26901 w 54085"/>
                    <a:gd name="connsiteY18" fmla="*/ 14032 h 54876"/>
                    <a:gd name="connsiteX19" fmla="*/ 20273 w 54085"/>
                    <a:gd name="connsiteY19" fmla="*/ 16384 h 54876"/>
                    <a:gd name="connsiteX20" fmla="*/ 16911 w 54085"/>
                    <a:gd name="connsiteY20" fmla="*/ 22489 h 54876"/>
                    <a:gd name="connsiteX21" fmla="*/ 36983 w 54085"/>
                    <a:gd name="connsiteY21" fmla="*/ 22489 h 54876"/>
                    <a:gd name="connsiteX22" fmla="*/ 33721 w 54085"/>
                    <a:gd name="connsiteY22" fmla="*/ 16384 h 5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085" h="54876">
                      <a:moveTo>
                        <a:pt x="26704" y="54877"/>
                      </a:moveTo>
                      <a:cubicBezTo>
                        <a:pt x="18891" y="54877"/>
                        <a:pt x="12488" y="52360"/>
                        <a:pt x="7497" y="47334"/>
                      </a:cubicBezTo>
                      <a:cubicBezTo>
                        <a:pt x="2497" y="42305"/>
                        <a:pt x="0" y="35623"/>
                        <a:pt x="0" y="27299"/>
                      </a:cubicBezTo>
                      <a:cubicBezTo>
                        <a:pt x="0" y="18965"/>
                        <a:pt x="2484" y="12334"/>
                        <a:pt x="7447" y="7400"/>
                      </a:cubicBezTo>
                      <a:cubicBezTo>
                        <a:pt x="12410" y="2467"/>
                        <a:pt x="18832" y="0"/>
                        <a:pt x="26704" y="0"/>
                      </a:cubicBezTo>
                      <a:cubicBezTo>
                        <a:pt x="34586" y="0"/>
                        <a:pt x="41118" y="2435"/>
                        <a:pt x="46305" y="7300"/>
                      </a:cubicBezTo>
                      <a:cubicBezTo>
                        <a:pt x="51492" y="12174"/>
                        <a:pt x="54086" y="18933"/>
                        <a:pt x="54086" y="27583"/>
                      </a:cubicBezTo>
                      <a:cubicBezTo>
                        <a:pt x="54086" y="29441"/>
                        <a:pt x="53953" y="31170"/>
                        <a:pt x="53701" y="32772"/>
                      </a:cubicBezTo>
                      <a:lnTo>
                        <a:pt x="16815" y="32772"/>
                      </a:lnTo>
                      <a:cubicBezTo>
                        <a:pt x="17135" y="35143"/>
                        <a:pt x="18192" y="37083"/>
                        <a:pt x="19985" y="38584"/>
                      </a:cubicBezTo>
                      <a:cubicBezTo>
                        <a:pt x="21773" y="40095"/>
                        <a:pt x="23713" y="40850"/>
                        <a:pt x="25794" y="40850"/>
                      </a:cubicBezTo>
                      <a:cubicBezTo>
                        <a:pt x="27875" y="40850"/>
                        <a:pt x="29431" y="40639"/>
                        <a:pt x="30455" y="40223"/>
                      </a:cubicBezTo>
                      <a:cubicBezTo>
                        <a:pt x="31475" y="39802"/>
                        <a:pt x="32230" y="39390"/>
                        <a:pt x="32710" y="38969"/>
                      </a:cubicBezTo>
                      <a:cubicBezTo>
                        <a:pt x="33191" y="38557"/>
                        <a:pt x="33817" y="37866"/>
                        <a:pt x="34586" y="36905"/>
                      </a:cubicBezTo>
                      <a:lnTo>
                        <a:pt x="52357" y="36905"/>
                      </a:lnTo>
                      <a:cubicBezTo>
                        <a:pt x="50820" y="42287"/>
                        <a:pt x="47746" y="46630"/>
                        <a:pt x="43135" y="49929"/>
                      </a:cubicBezTo>
                      <a:cubicBezTo>
                        <a:pt x="38520" y="53229"/>
                        <a:pt x="33049" y="54877"/>
                        <a:pt x="26704" y="54877"/>
                      </a:cubicBezTo>
                      <a:close/>
                      <a:moveTo>
                        <a:pt x="33721" y="16384"/>
                      </a:moveTo>
                      <a:cubicBezTo>
                        <a:pt x="31800" y="14819"/>
                        <a:pt x="29527" y="14032"/>
                        <a:pt x="26901" y="14032"/>
                      </a:cubicBezTo>
                      <a:cubicBezTo>
                        <a:pt x="24275" y="14032"/>
                        <a:pt x="22062" y="14819"/>
                        <a:pt x="20273" y="16384"/>
                      </a:cubicBezTo>
                      <a:cubicBezTo>
                        <a:pt x="18480" y="17958"/>
                        <a:pt x="17355" y="19990"/>
                        <a:pt x="16911" y="22489"/>
                      </a:cubicBezTo>
                      <a:lnTo>
                        <a:pt x="36983" y="22489"/>
                      </a:lnTo>
                      <a:cubicBezTo>
                        <a:pt x="36726" y="19990"/>
                        <a:pt x="35642" y="17958"/>
                        <a:pt x="33721" y="16384"/>
                      </a:cubicBezTo>
                      <a:close/>
                    </a:path>
                  </a:pathLst>
                </a:custGeom>
                <a:solidFill>
                  <a:srgbClr val="33323B"/>
                </a:solidFill>
                <a:ln w="4574"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3D2320E8-F54C-46AC-F5D5-E126A405823D}"/>
                    </a:ext>
                  </a:extLst>
                </p:cNvPr>
                <p:cNvSpPr/>
                <p:nvPr/>
              </p:nvSpPr>
              <p:spPr>
                <a:xfrm>
                  <a:off x="4304783" y="5232632"/>
                  <a:ext cx="31790" cy="54203"/>
                </a:xfrm>
                <a:custGeom>
                  <a:avLst/>
                  <a:gdLst>
                    <a:gd name="connsiteX0" fmla="*/ 16426 w 31790"/>
                    <a:gd name="connsiteY0" fmla="*/ 581 h 54203"/>
                    <a:gd name="connsiteX1" fmla="*/ 16426 w 31790"/>
                    <a:gd name="connsiteY1" fmla="*/ 10572 h 54203"/>
                    <a:gd name="connsiteX2" fmla="*/ 31791 w 31790"/>
                    <a:gd name="connsiteY2" fmla="*/ 0 h 54203"/>
                    <a:gd name="connsiteX3" fmla="*/ 31791 w 31790"/>
                    <a:gd name="connsiteY3" fmla="*/ 16723 h 54203"/>
                    <a:gd name="connsiteX4" fmla="*/ 27761 w 31790"/>
                    <a:gd name="connsiteY4" fmla="*/ 16723 h 54203"/>
                    <a:gd name="connsiteX5" fmla="*/ 19257 w 31790"/>
                    <a:gd name="connsiteY5" fmla="*/ 19413 h 54203"/>
                    <a:gd name="connsiteX6" fmla="*/ 16426 w 31790"/>
                    <a:gd name="connsiteY6" fmla="*/ 28836 h 54203"/>
                    <a:gd name="connsiteX7" fmla="*/ 16426 w 31790"/>
                    <a:gd name="connsiteY7" fmla="*/ 54204 h 54203"/>
                    <a:gd name="connsiteX8" fmla="*/ 0 w 31790"/>
                    <a:gd name="connsiteY8" fmla="*/ 54204 h 54203"/>
                    <a:gd name="connsiteX9" fmla="*/ 0 w 31790"/>
                    <a:gd name="connsiteY9" fmla="*/ 581 h 54203"/>
                    <a:gd name="connsiteX10" fmla="*/ 16426 w 31790"/>
                    <a:gd name="connsiteY10" fmla="*/ 581 h 5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0" h="54203">
                      <a:moveTo>
                        <a:pt x="16426" y="581"/>
                      </a:moveTo>
                      <a:lnTo>
                        <a:pt x="16426" y="10572"/>
                      </a:lnTo>
                      <a:cubicBezTo>
                        <a:pt x="20264" y="3524"/>
                        <a:pt x="25392" y="0"/>
                        <a:pt x="31791" y="0"/>
                      </a:cubicBezTo>
                      <a:lnTo>
                        <a:pt x="31791" y="16723"/>
                      </a:lnTo>
                      <a:lnTo>
                        <a:pt x="27761" y="16723"/>
                      </a:lnTo>
                      <a:cubicBezTo>
                        <a:pt x="23978" y="16723"/>
                        <a:pt x="21147" y="17620"/>
                        <a:pt x="19257" y="19413"/>
                      </a:cubicBezTo>
                      <a:cubicBezTo>
                        <a:pt x="17368" y="21212"/>
                        <a:pt x="16426" y="24347"/>
                        <a:pt x="16426" y="28836"/>
                      </a:cubicBezTo>
                      <a:lnTo>
                        <a:pt x="16426" y="54204"/>
                      </a:lnTo>
                      <a:lnTo>
                        <a:pt x="0" y="54204"/>
                      </a:lnTo>
                      <a:lnTo>
                        <a:pt x="0" y="581"/>
                      </a:lnTo>
                      <a:lnTo>
                        <a:pt x="16426" y="581"/>
                      </a:lnTo>
                      <a:close/>
                    </a:path>
                  </a:pathLst>
                </a:custGeom>
                <a:solidFill>
                  <a:srgbClr val="33323B"/>
                </a:solidFill>
                <a:ln w="4574" cap="flat">
                  <a:noFill/>
                  <a:prstDash val="solid"/>
                  <a:miter/>
                </a:ln>
              </p:spPr>
              <p:txBody>
                <a:bodyPr rtlCol="0" anchor="ctr"/>
                <a:lstStyle/>
                <a:p>
                  <a:endParaRPr lang="en-US"/>
                </a:p>
              </p:txBody>
            </p:sp>
          </p:grpSp>
        </p:grpSp>
        <p:sp>
          <p:nvSpPr>
            <p:cNvPr id="287" name="Freeform 286">
              <a:extLst>
                <a:ext uri="{FF2B5EF4-FFF2-40B4-BE49-F238E27FC236}">
                  <a16:creationId xmlns:a16="http://schemas.microsoft.com/office/drawing/2014/main" id="{826D8F3D-453E-0273-1721-43AB65BA2024}"/>
                </a:ext>
              </a:extLst>
            </p:cNvPr>
            <p:cNvSpPr/>
            <p:nvPr/>
          </p:nvSpPr>
          <p:spPr>
            <a:xfrm>
              <a:off x="3515788" y="5050626"/>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856738C4-F1CB-2AA1-B4D0-E37AB1F6DE18}"/>
                </a:ext>
              </a:extLst>
            </p:cNvPr>
            <p:cNvSpPr/>
            <p:nvPr/>
          </p:nvSpPr>
          <p:spPr>
            <a:xfrm>
              <a:off x="3460897" y="4995709"/>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4A8617BC-3EF2-2F28-30DB-11877AB2FBE0}"/>
                </a:ext>
              </a:extLst>
            </p:cNvPr>
            <p:cNvSpPr/>
            <p:nvPr/>
          </p:nvSpPr>
          <p:spPr>
            <a:xfrm>
              <a:off x="3406006" y="4940791"/>
              <a:ext cx="1155450" cy="289630"/>
            </a:xfrm>
            <a:custGeom>
              <a:avLst/>
              <a:gdLst>
                <a:gd name="connsiteX0" fmla="*/ 0 w 1155450"/>
                <a:gd name="connsiteY0" fmla="*/ 289631 h 289630"/>
                <a:gd name="connsiteX1" fmla="*/ 0 w 1155450"/>
                <a:gd name="connsiteY1" fmla="*/ 32035 h 289630"/>
                <a:gd name="connsiteX2" fmla="*/ 32020 w 1155450"/>
                <a:gd name="connsiteY2" fmla="*/ 0 h 289630"/>
                <a:gd name="connsiteX3" fmla="*/ 1155451 w 1155450"/>
                <a:gd name="connsiteY3" fmla="*/ 0 h 289630"/>
              </a:gdLst>
              <a:ahLst/>
              <a:cxnLst>
                <a:cxn ang="0">
                  <a:pos x="connsiteX0" y="connsiteY0"/>
                </a:cxn>
                <a:cxn ang="0">
                  <a:pos x="connsiteX1" y="connsiteY1"/>
                </a:cxn>
                <a:cxn ang="0">
                  <a:pos x="connsiteX2" y="connsiteY2"/>
                </a:cxn>
                <a:cxn ang="0">
                  <a:pos x="connsiteX3" y="connsiteY3"/>
                </a:cxn>
              </a:cxnLst>
              <a:rect l="l" t="t" r="r" b="b"/>
              <a:pathLst>
                <a:path w="1155450" h="289630">
                  <a:moveTo>
                    <a:pt x="0" y="289631"/>
                  </a:moveTo>
                  <a:lnTo>
                    <a:pt x="0" y="32035"/>
                  </a:lnTo>
                  <a:cubicBezTo>
                    <a:pt x="0" y="14343"/>
                    <a:pt x="14336" y="0"/>
                    <a:pt x="32020" y="0"/>
                  </a:cubicBezTo>
                  <a:lnTo>
                    <a:pt x="1155451" y="0"/>
                  </a:lnTo>
                </a:path>
              </a:pathLst>
            </a:custGeom>
            <a:noFill/>
            <a:ln w="27445" cap="rnd">
              <a:solidFill>
                <a:srgbClr val="FFFFFF"/>
              </a:solidFill>
              <a:prstDash val="solid"/>
              <a:miter/>
            </a:ln>
          </p:spPr>
          <p:txBody>
            <a:bodyPr rtlCol="0" anchor="ctr"/>
            <a:lstStyle/>
            <a:p>
              <a:endParaRPr lang="en-US"/>
            </a:p>
          </p:txBody>
        </p:sp>
      </p:grpSp>
      <p:sp>
        <p:nvSpPr>
          <p:cNvPr id="299" name="Freeform 298">
            <a:extLst>
              <a:ext uri="{FF2B5EF4-FFF2-40B4-BE49-F238E27FC236}">
                <a16:creationId xmlns:a16="http://schemas.microsoft.com/office/drawing/2014/main" id="{320ADED2-8892-EE90-DD79-2FAC95F40A51}"/>
              </a:ext>
            </a:extLst>
          </p:cNvPr>
          <p:cNvSpPr/>
          <p:nvPr/>
        </p:nvSpPr>
        <p:spPr>
          <a:xfrm>
            <a:off x="6641333" y="4344893"/>
            <a:ext cx="228711" cy="228823"/>
          </a:xfrm>
          <a:custGeom>
            <a:avLst/>
            <a:gdLst>
              <a:gd name="connsiteX0" fmla="*/ 114356 w 228711"/>
              <a:gd name="connsiteY0" fmla="*/ 0 h 228823"/>
              <a:gd name="connsiteX1" fmla="*/ 0 w 228711"/>
              <a:gd name="connsiteY1" fmla="*/ 114412 h 228823"/>
              <a:gd name="connsiteX2" fmla="*/ 114356 w 228711"/>
              <a:gd name="connsiteY2" fmla="*/ 228823 h 228823"/>
              <a:gd name="connsiteX3" fmla="*/ 228712 w 228711"/>
              <a:gd name="connsiteY3" fmla="*/ 114412 h 228823"/>
              <a:gd name="connsiteX4" fmla="*/ 114356 w 228711"/>
              <a:gd name="connsiteY4" fmla="*/ 0 h 228823"/>
              <a:gd name="connsiteX5" fmla="*/ 114356 w 228711"/>
              <a:gd name="connsiteY5" fmla="*/ 205941 h 228823"/>
              <a:gd name="connsiteX6" fmla="*/ 22871 w 228711"/>
              <a:gd name="connsiteY6" fmla="*/ 114412 h 228823"/>
              <a:gd name="connsiteX7" fmla="*/ 114356 w 228711"/>
              <a:gd name="connsiteY7" fmla="*/ 22882 h 228823"/>
              <a:gd name="connsiteX8" fmla="*/ 205840 w 228711"/>
              <a:gd name="connsiteY8" fmla="*/ 114412 h 228823"/>
              <a:gd name="connsiteX9" fmla="*/ 114356 w 228711"/>
              <a:gd name="connsiteY9" fmla="*/ 205941 h 228823"/>
              <a:gd name="connsiteX10" fmla="*/ 166822 w 228711"/>
              <a:gd name="connsiteY10" fmla="*/ 63842 h 228823"/>
              <a:gd name="connsiteX11" fmla="*/ 91485 w 228711"/>
              <a:gd name="connsiteY11" fmla="*/ 139239 h 228823"/>
              <a:gd name="connsiteX12" fmla="*/ 61844 w 228711"/>
              <a:gd name="connsiteY12" fmla="*/ 109721 h 228823"/>
              <a:gd name="connsiteX13" fmla="*/ 45742 w 228711"/>
              <a:gd name="connsiteY13" fmla="*/ 125853 h 228823"/>
              <a:gd name="connsiteX14" fmla="*/ 91485 w 228711"/>
              <a:gd name="connsiteY14" fmla="*/ 171617 h 228823"/>
              <a:gd name="connsiteX15" fmla="*/ 182969 w 228711"/>
              <a:gd name="connsiteY15" fmla="*/ 80088 h 228823"/>
              <a:gd name="connsiteX16" fmla="*/ 166822 w 228711"/>
              <a:gd name="connsiteY16" fmla="*/ 63842 h 22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711" h="228823">
                <a:moveTo>
                  <a:pt x="114356" y="0"/>
                </a:moveTo>
                <a:cubicBezTo>
                  <a:pt x="51231" y="0"/>
                  <a:pt x="0" y="51256"/>
                  <a:pt x="0" y="114412"/>
                </a:cubicBezTo>
                <a:cubicBezTo>
                  <a:pt x="0" y="177567"/>
                  <a:pt x="51231" y="228823"/>
                  <a:pt x="114356" y="228823"/>
                </a:cubicBezTo>
                <a:cubicBezTo>
                  <a:pt x="177480" y="228823"/>
                  <a:pt x="228712" y="177567"/>
                  <a:pt x="228712" y="114412"/>
                </a:cubicBezTo>
                <a:cubicBezTo>
                  <a:pt x="228712" y="51256"/>
                  <a:pt x="177480" y="0"/>
                  <a:pt x="114356" y="0"/>
                </a:cubicBezTo>
                <a:close/>
                <a:moveTo>
                  <a:pt x="114356" y="205941"/>
                </a:moveTo>
                <a:cubicBezTo>
                  <a:pt x="63902" y="205941"/>
                  <a:pt x="22871" y="164867"/>
                  <a:pt x="22871" y="114412"/>
                </a:cubicBezTo>
                <a:cubicBezTo>
                  <a:pt x="22871" y="63956"/>
                  <a:pt x="63902" y="22882"/>
                  <a:pt x="114356" y="22882"/>
                </a:cubicBezTo>
                <a:cubicBezTo>
                  <a:pt x="164764" y="22882"/>
                  <a:pt x="205840" y="63956"/>
                  <a:pt x="205840" y="114412"/>
                </a:cubicBezTo>
                <a:cubicBezTo>
                  <a:pt x="205840" y="164867"/>
                  <a:pt x="164764" y="205941"/>
                  <a:pt x="114356" y="205941"/>
                </a:cubicBezTo>
                <a:close/>
                <a:moveTo>
                  <a:pt x="166822" y="63842"/>
                </a:moveTo>
                <a:lnTo>
                  <a:pt x="91485" y="139239"/>
                </a:lnTo>
                <a:lnTo>
                  <a:pt x="61844" y="109721"/>
                </a:lnTo>
                <a:lnTo>
                  <a:pt x="45742" y="125853"/>
                </a:lnTo>
                <a:lnTo>
                  <a:pt x="91485" y="171617"/>
                </a:lnTo>
                <a:lnTo>
                  <a:pt x="182969" y="80088"/>
                </a:lnTo>
                <a:lnTo>
                  <a:pt x="166822" y="63842"/>
                </a:lnTo>
                <a:close/>
              </a:path>
            </a:pathLst>
          </a:custGeom>
          <a:solidFill>
            <a:schemeClr val="tx2"/>
          </a:solidFill>
          <a:ln w="4574"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FA15328D-FDA9-F540-6EB2-19D1ADF2D125}"/>
              </a:ext>
            </a:extLst>
          </p:cNvPr>
          <p:cNvSpPr/>
          <p:nvPr/>
        </p:nvSpPr>
        <p:spPr>
          <a:xfrm>
            <a:off x="4689028" y="4337722"/>
            <a:ext cx="228711" cy="228823"/>
          </a:xfrm>
          <a:custGeom>
            <a:avLst/>
            <a:gdLst>
              <a:gd name="connsiteX0" fmla="*/ 114356 w 228711"/>
              <a:gd name="connsiteY0" fmla="*/ 0 h 228823"/>
              <a:gd name="connsiteX1" fmla="*/ 0 w 228711"/>
              <a:gd name="connsiteY1" fmla="*/ 114412 h 228823"/>
              <a:gd name="connsiteX2" fmla="*/ 114356 w 228711"/>
              <a:gd name="connsiteY2" fmla="*/ 228823 h 228823"/>
              <a:gd name="connsiteX3" fmla="*/ 228712 w 228711"/>
              <a:gd name="connsiteY3" fmla="*/ 114412 h 228823"/>
              <a:gd name="connsiteX4" fmla="*/ 114356 w 228711"/>
              <a:gd name="connsiteY4" fmla="*/ 0 h 228823"/>
              <a:gd name="connsiteX5" fmla="*/ 114356 w 228711"/>
              <a:gd name="connsiteY5" fmla="*/ 205941 h 228823"/>
              <a:gd name="connsiteX6" fmla="*/ 22871 w 228711"/>
              <a:gd name="connsiteY6" fmla="*/ 114412 h 228823"/>
              <a:gd name="connsiteX7" fmla="*/ 114356 w 228711"/>
              <a:gd name="connsiteY7" fmla="*/ 22882 h 228823"/>
              <a:gd name="connsiteX8" fmla="*/ 205840 w 228711"/>
              <a:gd name="connsiteY8" fmla="*/ 114412 h 228823"/>
              <a:gd name="connsiteX9" fmla="*/ 114356 w 228711"/>
              <a:gd name="connsiteY9" fmla="*/ 205941 h 228823"/>
              <a:gd name="connsiteX10" fmla="*/ 155409 w 228711"/>
              <a:gd name="connsiteY10" fmla="*/ 57206 h 228823"/>
              <a:gd name="connsiteX11" fmla="*/ 114356 w 228711"/>
              <a:gd name="connsiteY11" fmla="*/ 98280 h 228823"/>
              <a:gd name="connsiteX12" fmla="*/ 73302 w 228711"/>
              <a:gd name="connsiteY12" fmla="*/ 57206 h 228823"/>
              <a:gd name="connsiteX13" fmla="*/ 57178 w 228711"/>
              <a:gd name="connsiteY13" fmla="*/ 73338 h 228823"/>
              <a:gd name="connsiteX14" fmla="*/ 98232 w 228711"/>
              <a:gd name="connsiteY14" fmla="*/ 114412 h 228823"/>
              <a:gd name="connsiteX15" fmla="*/ 57178 w 228711"/>
              <a:gd name="connsiteY15" fmla="*/ 155486 h 228823"/>
              <a:gd name="connsiteX16" fmla="*/ 73302 w 228711"/>
              <a:gd name="connsiteY16" fmla="*/ 171617 h 228823"/>
              <a:gd name="connsiteX17" fmla="*/ 114356 w 228711"/>
              <a:gd name="connsiteY17" fmla="*/ 130544 h 228823"/>
              <a:gd name="connsiteX18" fmla="*/ 155409 w 228711"/>
              <a:gd name="connsiteY18" fmla="*/ 171617 h 228823"/>
              <a:gd name="connsiteX19" fmla="*/ 171534 w 228711"/>
              <a:gd name="connsiteY19" fmla="*/ 155486 h 228823"/>
              <a:gd name="connsiteX20" fmla="*/ 130480 w 228711"/>
              <a:gd name="connsiteY20" fmla="*/ 114412 h 228823"/>
              <a:gd name="connsiteX21" fmla="*/ 171534 w 228711"/>
              <a:gd name="connsiteY21" fmla="*/ 73338 h 228823"/>
              <a:gd name="connsiteX22" fmla="*/ 155409 w 228711"/>
              <a:gd name="connsiteY22" fmla="*/ 57206 h 22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711" h="228823">
                <a:moveTo>
                  <a:pt x="114356" y="0"/>
                </a:moveTo>
                <a:cubicBezTo>
                  <a:pt x="51117" y="0"/>
                  <a:pt x="0" y="51142"/>
                  <a:pt x="0" y="114412"/>
                </a:cubicBezTo>
                <a:cubicBezTo>
                  <a:pt x="0" y="177681"/>
                  <a:pt x="51117" y="228823"/>
                  <a:pt x="114356" y="228823"/>
                </a:cubicBezTo>
                <a:cubicBezTo>
                  <a:pt x="177594" y="228823"/>
                  <a:pt x="228712" y="177681"/>
                  <a:pt x="228712" y="114412"/>
                </a:cubicBezTo>
                <a:cubicBezTo>
                  <a:pt x="228712" y="51142"/>
                  <a:pt x="177594" y="0"/>
                  <a:pt x="114356" y="0"/>
                </a:cubicBezTo>
                <a:close/>
                <a:moveTo>
                  <a:pt x="114356" y="205941"/>
                </a:moveTo>
                <a:cubicBezTo>
                  <a:pt x="63925" y="205941"/>
                  <a:pt x="22871" y="164867"/>
                  <a:pt x="22871" y="114412"/>
                </a:cubicBezTo>
                <a:cubicBezTo>
                  <a:pt x="22871" y="63956"/>
                  <a:pt x="63925" y="22882"/>
                  <a:pt x="114356" y="22882"/>
                </a:cubicBezTo>
                <a:cubicBezTo>
                  <a:pt x="164787" y="22882"/>
                  <a:pt x="205840" y="63956"/>
                  <a:pt x="205840" y="114412"/>
                </a:cubicBezTo>
                <a:cubicBezTo>
                  <a:pt x="205840" y="164867"/>
                  <a:pt x="164787" y="205941"/>
                  <a:pt x="114356" y="205941"/>
                </a:cubicBezTo>
                <a:close/>
                <a:moveTo>
                  <a:pt x="155409" y="57206"/>
                </a:moveTo>
                <a:lnTo>
                  <a:pt x="114356" y="98280"/>
                </a:lnTo>
                <a:lnTo>
                  <a:pt x="73302" y="57206"/>
                </a:lnTo>
                <a:lnTo>
                  <a:pt x="57178" y="73338"/>
                </a:lnTo>
                <a:lnTo>
                  <a:pt x="98232" y="114412"/>
                </a:lnTo>
                <a:lnTo>
                  <a:pt x="57178" y="155486"/>
                </a:lnTo>
                <a:lnTo>
                  <a:pt x="73302" y="171617"/>
                </a:lnTo>
                <a:lnTo>
                  <a:pt x="114356" y="130544"/>
                </a:lnTo>
                <a:lnTo>
                  <a:pt x="155409" y="171617"/>
                </a:lnTo>
                <a:lnTo>
                  <a:pt x="171534" y="155486"/>
                </a:lnTo>
                <a:lnTo>
                  <a:pt x="130480" y="114412"/>
                </a:lnTo>
                <a:lnTo>
                  <a:pt x="171534" y="73338"/>
                </a:lnTo>
                <a:lnTo>
                  <a:pt x="155409" y="57206"/>
                </a:lnTo>
                <a:close/>
              </a:path>
            </a:pathLst>
          </a:custGeom>
          <a:solidFill>
            <a:schemeClr val="tx2"/>
          </a:solidFill>
          <a:ln w="4574" cap="flat">
            <a:noFill/>
            <a:prstDash val="solid"/>
            <a:miter/>
          </a:ln>
        </p:spPr>
        <p:txBody>
          <a:bodyPr rtlCol="0" anchor="ctr"/>
          <a:lstStyle/>
          <a:p>
            <a:endParaRPr lang="en-US"/>
          </a:p>
        </p:txBody>
      </p:sp>
      <p:grpSp>
        <p:nvGrpSpPr>
          <p:cNvPr id="301" name="Graphic 5">
            <a:extLst>
              <a:ext uri="{FF2B5EF4-FFF2-40B4-BE49-F238E27FC236}">
                <a16:creationId xmlns:a16="http://schemas.microsoft.com/office/drawing/2014/main" id="{42A2A99C-63D8-3A3E-BA0C-59A1D91C7CE1}"/>
              </a:ext>
            </a:extLst>
          </p:cNvPr>
          <p:cNvGrpSpPr/>
          <p:nvPr/>
        </p:nvGrpSpPr>
        <p:grpSpPr>
          <a:xfrm>
            <a:off x="5286298" y="3195238"/>
            <a:ext cx="168700" cy="168782"/>
            <a:chOff x="7229399" y="3505848"/>
            <a:chExt cx="168700" cy="168782"/>
          </a:xfrm>
        </p:grpSpPr>
        <p:sp>
          <p:nvSpPr>
            <p:cNvPr id="302" name="Freeform 301">
              <a:extLst>
                <a:ext uri="{FF2B5EF4-FFF2-40B4-BE49-F238E27FC236}">
                  <a16:creationId xmlns:a16="http://schemas.microsoft.com/office/drawing/2014/main" id="{C956675A-F4B9-BEFB-EB2D-2513266F0E9B}"/>
                </a:ext>
              </a:extLst>
            </p:cNvPr>
            <p:cNvSpPr/>
            <p:nvPr/>
          </p:nvSpPr>
          <p:spPr>
            <a:xfrm>
              <a:off x="7229399" y="3505848"/>
              <a:ext cx="168700" cy="168782"/>
            </a:xfrm>
            <a:custGeom>
              <a:avLst/>
              <a:gdLst>
                <a:gd name="connsiteX0" fmla="*/ 168700 w 168700"/>
                <a:gd name="connsiteY0" fmla="*/ 84391 h 168782"/>
                <a:gd name="connsiteX1" fmla="*/ 84350 w 168700"/>
                <a:gd name="connsiteY1" fmla="*/ 168783 h 168782"/>
                <a:gd name="connsiteX2" fmla="*/ 0 w 168700"/>
                <a:gd name="connsiteY2" fmla="*/ 84391 h 168782"/>
                <a:gd name="connsiteX3" fmla="*/ 84350 w 168700"/>
                <a:gd name="connsiteY3" fmla="*/ 0 h 168782"/>
                <a:gd name="connsiteX4" fmla="*/ 168700 w 168700"/>
                <a:gd name="connsiteY4" fmla="*/ 84391 h 168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00" h="168782">
                  <a:moveTo>
                    <a:pt x="168700" y="84391"/>
                  </a:moveTo>
                  <a:cubicBezTo>
                    <a:pt x="168700" y="131000"/>
                    <a:pt x="130936" y="168783"/>
                    <a:pt x="84350" y="168783"/>
                  </a:cubicBezTo>
                  <a:cubicBezTo>
                    <a:pt x="37765" y="168783"/>
                    <a:pt x="0" y="131000"/>
                    <a:pt x="0" y="84391"/>
                  </a:cubicBezTo>
                  <a:cubicBezTo>
                    <a:pt x="0" y="37783"/>
                    <a:pt x="37765" y="0"/>
                    <a:pt x="84350" y="0"/>
                  </a:cubicBezTo>
                  <a:cubicBezTo>
                    <a:pt x="130936" y="0"/>
                    <a:pt x="168700" y="37783"/>
                    <a:pt x="168700" y="84391"/>
                  </a:cubicBezTo>
                  <a:close/>
                </a:path>
              </a:pathLst>
            </a:custGeom>
            <a:solidFill>
              <a:srgbClr val="34333D"/>
            </a:solidFill>
            <a:ln w="4574"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D67C14EE-8D4E-B702-A9AF-4DA656D229CA}"/>
                </a:ext>
              </a:extLst>
            </p:cNvPr>
            <p:cNvSpPr/>
            <p:nvPr/>
          </p:nvSpPr>
          <p:spPr>
            <a:xfrm>
              <a:off x="7274228" y="3550658"/>
              <a:ext cx="79038" cy="79163"/>
            </a:xfrm>
            <a:custGeom>
              <a:avLst/>
              <a:gdLst>
                <a:gd name="connsiteX0" fmla="*/ 19070 w 79038"/>
                <a:gd name="connsiteY0" fmla="*/ 9537 h 79163"/>
                <a:gd name="connsiteX1" fmla="*/ 9533 w 79038"/>
                <a:gd name="connsiteY1" fmla="*/ 19075 h 79163"/>
                <a:gd name="connsiteX2" fmla="*/ 0 w 79038"/>
                <a:gd name="connsiteY2" fmla="*/ 9537 h 79163"/>
                <a:gd name="connsiteX3" fmla="*/ 9533 w 79038"/>
                <a:gd name="connsiteY3" fmla="*/ 0 h 79163"/>
                <a:gd name="connsiteX4" fmla="*/ 19070 w 79038"/>
                <a:gd name="connsiteY4" fmla="*/ 9537 h 79163"/>
                <a:gd name="connsiteX5" fmla="*/ 39718 w 79038"/>
                <a:gd name="connsiteY5" fmla="*/ 0 h 79163"/>
                <a:gd name="connsiteX6" fmla="*/ 30185 w 79038"/>
                <a:gd name="connsiteY6" fmla="*/ 9537 h 79163"/>
                <a:gd name="connsiteX7" fmla="*/ 39718 w 79038"/>
                <a:gd name="connsiteY7" fmla="*/ 19075 h 79163"/>
                <a:gd name="connsiteX8" fmla="*/ 49255 w 79038"/>
                <a:gd name="connsiteY8" fmla="*/ 9537 h 79163"/>
                <a:gd name="connsiteX9" fmla="*/ 39718 w 79038"/>
                <a:gd name="connsiteY9" fmla="*/ 0 h 79163"/>
                <a:gd name="connsiteX10" fmla="*/ 69505 w 79038"/>
                <a:gd name="connsiteY10" fmla="*/ 0 h 79163"/>
                <a:gd name="connsiteX11" fmla="*/ 59973 w 79038"/>
                <a:gd name="connsiteY11" fmla="*/ 9537 h 79163"/>
                <a:gd name="connsiteX12" fmla="*/ 69505 w 79038"/>
                <a:gd name="connsiteY12" fmla="*/ 19075 h 79163"/>
                <a:gd name="connsiteX13" fmla="*/ 79038 w 79038"/>
                <a:gd name="connsiteY13" fmla="*/ 9537 h 79163"/>
                <a:gd name="connsiteX14" fmla="*/ 69505 w 79038"/>
                <a:gd name="connsiteY14" fmla="*/ 0 h 79163"/>
                <a:gd name="connsiteX15" fmla="*/ 9533 w 79038"/>
                <a:gd name="connsiteY15" fmla="*/ 29802 h 79163"/>
                <a:gd name="connsiteX16" fmla="*/ 0 w 79038"/>
                <a:gd name="connsiteY16" fmla="*/ 39339 h 79163"/>
                <a:gd name="connsiteX17" fmla="*/ 9533 w 79038"/>
                <a:gd name="connsiteY17" fmla="*/ 48877 h 79163"/>
                <a:gd name="connsiteX18" fmla="*/ 19070 w 79038"/>
                <a:gd name="connsiteY18" fmla="*/ 39339 h 79163"/>
                <a:gd name="connsiteX19" fmla="*/ 9533 w 79038"/>
                <a:gd name="connsiteY19" fmla="*/ 29802 h 79163"/>
                <a:gd name="connsiteX20" fmla="*/ 39718 w 79038"/>
                <a:gd name="connsiteY20" fmla="*/ 29802 h 79163"/>
                <a:gd name="connsiteX21" fmla="*/ 30185 w 79038"/>
                <a:gd name="connsiteY21" fmla="*/ 39339 h 79163"/>
                <a:gd name="connsiteX22" fmla="*/ 39718 w 79038"/>
                <a:gd name="connsiteY22" fmla="*/ 48877 h 79163"/>
                <a:gd name="connsiteX23" fmla="*/ 49255 w 79038"/>
                <a:gd name="connsiteY23" fmla="*/ 39339 h 79163"/>
                <a:gd name="connsiteX24" fmla="*/ 39718 w 79038"/>
                <a:gd name="connsiteY24" fmla="*/ 29802 h 79163"/>
                <a:gd name="connsiteX25" fmla="*/ 69505 w 79038"/>
                <a:gd name="connsiteY25" fmla="*/ 29802 h 79163"/>
                <a:gd name="connsiteX26" fmla="*/ 59973 w 79038"/>
                <a:gd name="connsiteY26" fmla="*/ 39339 h 79163"/>
                <a:gd name="connsiteX27" fmla="*/ 69505 w 79038"/>
                <a:gd name="connsiteY27" fmla="*/ 48877 h 79163"/>
                <a:gd name="connsiteX28" fmla="*/ 79038 w 79038"/>
                <a:gd name="connsiteY28" fmla="*/ 39339 h 79163"/>
                <a:gd name="connsiteX29" fmla="*/ 69505 w 79038"/>
                <a:gd name="connsiteY29" fmla="*/ 29802 h 79163"/>
                <a:gd name="connsiteX30" fmla="*/ 9533 w 79038"/>
                <a:gd name="connsiteY30" fmla="*/ 60089 h 79163"/>
                <a:gd name="connsiteX31" fmla="*/ 0 w 79038"/>
                <a:gd name="connsiteY31" fmla="*/ 69626 h 79163"/>
                <a:gd name="connsiteX32" fmla="*/ 9533 w 79038"/>
                <a:gd name="connsiteY32" fmla="*/ 79164 h 79163"/>
                <a:gd name="connsiteX33" fmla="*/ 19070 w 79038"/>
                <a:gd name="connsiteY33" fmla="*/ 69626 h 79163"/>
                <a:gd name="connsiteX34" fmla="*/ 9533 w 79038"/>
                <a:gd name="connsiteY34" fmla="*/ 60089 h 79163"/>
                <a:gd name="connsiteX35" fmla="*/ 39718 w 79038"/>
                <a:gd name="connsiteY35" fmla="*/ 60089 h 79163"/>
                <a:gd name="connsiteX36" fmla="*/ 30185 w 79038"/>
                <a:gd name="connsiteY36" fmla="*/ 69626 h 79163"/>
                <a:gd name="connsiteX37" fmla="*/ 39718 w 79038"/>
                <a:gd name="connsiteY37" fmla="*/ 79164 h 79163"/>
                <a:gd name="connsiteX38" fmla="*/ 49255 w 79038"/>
                <a:gd name="connsiteY38" fmla="*/ 69626 h 79163"/>
                <a:gd name="connsiteX39" fmla="*/ 39718 w 79038"/>
                <a:gd name="connsiteY39" fmla="*/ 60089 h 79163"/>
                <a:gd name="connsiteX40" fmla="*/ 69505 w 79038"/>
                <a:gd name="connsiteY40" fmla="*/ 60089 h 79163"/>
                <a:gd name="connsiteX41" fmla="*/ 59973 w 79038"/>
                <a:gd name="connsiteY41" fmla="*/ 69626 h 79163"/>
                <a:gd name="connsiteX42" fmla="*/ 69505 w 79038"/>
                <a:gd name="connsiteY42" fmla="*/ 79164 h 79163"/>
                <a:gd name="connsiteX43" fmla="*/ 79038 w 79038"/>
                <a:gd name="connsiteY43" fmla="*/ 69626 h 79163"/>
                <a:gd name="connsiteX44" fmla="*/ 69505 w 79038"/>
                <a:gd name="connsiteY44" fmla="*/ 60089 h 7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9038" h="79163">
                  <a:moveTo>
                    <a:pt x="19070" y="9537"/>
                  </a:moveTo>
                  <a:cubicBezTo>
                    <a:pt x="19070" y="14805"/>
                    <a:pt x="14798" y="19075"/>
                    <a:pt x="9533" y="19075"/>
                  </a:cubicBezTo>
                  <a:cubicBezTo>
                    <a:pt x="4268" y="19075"/>
                    <a:pt x="0" y="14805"/>
                    <a:pt x="0" y="9537"/>
                  </a:cubicBezTo>
                  <a:cubicBezTo>
                    <a:pt x="0" y="4270"/>
                    <a:pt x="4268" y="0"/>
                    <a:pt x="9533" y="0"/>
                  </a:cubicBezTo>
                  <a:cubicBezTo>
                    <a:pt x="14798" y="0"/>
                    <a:pt x="19070" y="4270"/>
                    <a:pt x="19070" y="9537"/>
                  </a:cubicBezTo>
                  <a:close/>
                  <a:moveTo>
                    <a:pt x="39718" y="0"/>
                  </a:moveTo>
                  <a:cubicBezTo>
                    <a:pt x="34453" y="0"/>
                    <a:pt x="30185" y="4270"/>
                    <a:pt x="30185" y="9537"/>
                  </a:cubicBezTo>
                  <a:cubicBezTo>
                    <a:pt x="30185" y="14805"/>
                    <a:pt x="34453" y="19075"/>
                    <a:pt x="39718" y="19075"/>
                  </a:cubicBezTo>
                  <a:cubicBezTo>
                    <a:pt x="44983" y="19075"/>
                    <a:pt x="49255" y="14805"/>
                    <a:pt x="49255" y="9537"/>
                  </a:cubicBezTo>
                  <a:cubicBezTo>
                    <a:pt x="49255" y="4270"/>
                    <a:pt x="44983" y="0"/>
                    <a:pt x="39718" y="0"/>
                  </a:cubicBezTo>
                  <a:close/>
                  <a:moveTo>
                    <a:pt x="69505" y="0"/>
                  </a:moveTo>
                  <a:cubicBezTo>
                    <a:pt x="64241" y="0"/>
                    <a:pt x="59973" y="4270"/>
                    <a:pt x="59973" y="9537"/>
                  </a:cubicBezTo>
                  <a:cubicBezTo>
                    <a:pt x="59973" y="14805"/>
                    <a:pt x="64241" y="19075"/>
                    <a:pt x="69505" y="19075"/>
                  </a:cubicBezTo>
                  <a:cubicBezTo>
                    <a:pt x="74770" y="19075"/>
                    <a:pt x="79038" y="14805"/>
                    <a:pt x="79038" y="9537"/>
                  </a:cubicBezTo>
                  <a:cubicBezTo>
                    <a:pt x="79038" y="4270"/>
                    <a:pt x="74770" y="0"/>
                    <a:pt x="69505" y="0"/>
                  </a:cubicBezTo>
                  <a:close/>
                  <a:moveTo>
                    <a:pt x="9533" y="29802"/>
                  </a:moveTo>
                  <a:cubicBezTo>
                    <a:pt x="4268" y="29802"/>
                    <a:pt x="0" y="34072"/>
                    <a:pt x="0" y="39339"/>
                  </a:cubicBezTo>
                  <a:cubicBezTo>
                    <a:pt x="0" y="44607"/>
                    <a:pt x="4268" y="48877"/>
                    <a:pt x="9533" y="48877"/>
                  </a:cubicBezTo>
                  <a:cubicBezTo>
                    <a:pt x="14798" y="48877"/>
                    <a:pt x="19070" y="44607"/>
                    <a:pt x="19070" y="39339"/>
                  </a:cubicBezTo>
                  <a:cubicBezTo>
                    <a:pt x="19070" y="34072"/>
                    <a:pt x="14798" y="29802"/>
                    <a:pt x="9533" y="29802"/>
                  </a:cubicBezTo>
                  <a:close/>
                  <a:moveTo>
                    <a:pt x="39718" y="29802"/>
                  </a:moveTo>
                  <a:cubicBezTo>
                    <a:pt x="34453" y="29802"/>
                    <a:pt x="30185" y="34072"/>
                    <a:pt x="30185" y="39339"/>
                  </a:cubicBezTo>
                  <a:cubicBezTo>
                    <a:pt x="30185" y="44607"/>
                    <a:pt x="34453" y="48877"/>
                    <a:pt x="39718" y="48877"/>
                  </a:cubicBezTo>
                  <a:cubicBezTo>
                    <a:pt x="44983" y="48877"/>
                    <a:pt x="49255" y="44607"/>
                    <a:pt x="49255" y="39339"/>
                  </a:cubicBezTo>
                  <a:cubicBezTo>
                    <a:pt x="49255" y="34072"/>
                    <a:pt x="44983" y="29802"/>
                    <a:pt x="39718" y="29802"/>
                  </a:cubicBezTo>
                  <a:close/>
                  <a:moveTo>
                    <a:pt x="69505" y="29802"/>
                  </a:moveTo>
                  <a:cubicBezTo>
                    <a:pt x="64241" y="29802"/>
                    <a:pt x="59973" y="34072"/>
                    <a:pt x="59973" y="39339"/>
                  </a:cubicBezTo>
                  <a:cubicBezTo>
                    <a:pt x="59973" y="44607"/>
                    <a:pt x="64241" y="48877"/>
                    <a:pt x="69505" y="48877"/>
                  </a:cubicBezTo>
                  <a:cubicBezTo>
                    <a:pt x="74770" y="48877"/>
                    <a:pt x="79038" y="44607"/>
                    <a:pt x="79038" y="39339"/>
                  </a:cubicBezTo>
                  <a:cubicBezTo>
                    <a:pt x="79038" y="34072"/>
                    <a:pt x="74770" y="29802"/>
                    <a:pt x="69505" y="29802"/>
                  </a:cubicBezTo>
                  <a:close/>
                  <a:moveTo>
                    <a:pt x="9533" y="60089"/>
                  </a:moveTo>
                  <a:cubicBezTo>
                    <a:pt x="4268" y="60089"/>
                    <a:pt x="0" y="64359"/>
                    <a:pt x="0" y="69626"/>
                  </a:cubicBezTo>
                  <a:cubicBezTo>
                    <a:pt x="0" y="74894"/>
                    <a:pt x="4268" y="79164"/>
                    <a:pt x="9533" y="79164"/>
                  </a:cubicBezTo>
                  <a:cubicBezTo>
                    <a:pt x="14798" y="79164"/>
                    <a:pt x="19070" y="74894"/>
                    <a:pt x="19070" y="69626"/>
                  </a:cubicBezTo>
                  <a:cubicBezTo>
                    <a:pt x="19070" y="64359"/>
                    <a:pt x="14798" y="60089"/>
                    <a:pt x="9533" y="60089"/>
                  </a:cubicBezTo>
                  <a:close/>
                  <a:moveTo>
                    <a:pt x="39718" y="60089"/>
                  </a:moveTo>
                  <a:cubicBezTo>
                    <a:pt x="34453" y="60089"/>
                    <a:pt x="30185" y="64359"/>
                    <a:pt x="30185" y="69626"/>
                  </a:cubicBezTo>
                  <a:cubicBezTo>
                    <a:pt x="30185" y="74894"/>
                    <a:pt x="34453" y="79164"/>
                    <a:pt x="39718" y="79164"/>
                  </a:cubicBezTo>
                  <a:cubicBezTo>
                    <a:pt x="44983" y="79164"/>
                    <a:pt x="49255" y="74894"/>
                    <a:pt x="49255" y="69626"/>
                  </a:cubicBezTo>
                  <a:cubicBezTo>
                    <a:pt x="49255" y="64359"/>
                    <a:pt x="44983" y="60089"/>
                    <a:pt x="39718" y="60089"/>
                  </a:cubicBezTo>
                  <a:close/>
                  <a:moveTo>
                    <a:pt x="69505" y="60089"/>
                  </a:moveTo>
                  <a:cubicBezTo>
                    <a:pt x="64241" y="60089"/>
                    <a:pt x="59973" y="64359"/>
                    <a:pt x="59973" y="69626"/>
                  </a:cubicBezTo>
                  <a:cubicBezTo>
                    <a:pt x="59973" y="74894"/>
                    <a:pt x="64241" y="79164"/>
                    <a:pt x="69505" y="79164"/>
                  </a:cubicBezTo>
                  <a:cubicBezTo>
                    <a:pt x="74770" y="79164"/>
                    <a:pt x="79038" y="74894"/>
                    <a:pt x="79038" y="69626"/>
                  </a:cubicBezTo>
                  <a:cubicBezTo>
                    <a:pt x="79038" y="64359"/>
                    <a:pt x="74770" y="60089"/>
                    <a:pt x="69505" y="60089"/>
                  </a:cubicBezTo>
                  <a:close/>
                </a:path>
              </a:pathLst>
            </a:custGeom>
            <a:solidFill>
              <a:srgbClr val="FFFFFF"/>
            </a:solidFill>
            <a:ln w="4574" cap="flat">
              <a:noFill/>
              <a:prstDash val="solid"/>
              <a:miter/>
            </a:ln>
          </p:spPr>
          <p:txBody>
            <a:bodyPr rtlCol="0" anchor="ctr"/>
            <a:lstStyle/>
            <a:p>
              <a:endParaRPr lang="en-US"/>
            </a:p>
          </p:txBody>
        </p:sp>
      </p:grpSp>
      <p:grpSp>
        <p:nvGrpSpPr>
          <p:cNvPr id="304" name="Graphic 5">
            <a:extLst>
              <a:ext uri="{FF2B5EF4-FFF2-40B4-BE49-F238E27FC236}">
                <a16:creationId xmlns:a16="http://schemas.microsoft.com/office/drawing/2014/main" id="{3187B84F-442D-DB54-ED08-2FE2803634A9}"/>
              </a:ext>
            </a:extLst>
          </p:cNvPr>
          <p:cNvGrpSpPr/>
          <p:nvPr/>
        </p:nvGrpSpPr>
        <p:grpSpPr>
          <a:xfrm>
            <a:off x="1775134" y="5150453"/>
            <a:ext cx="687541" cy="315174"/>
            <a:chOff x="3718235" y="5461063"/>
            <a:chExt cx="687541" cy="315174"/>
          </a:xfrm>
        </p:grpSpPr>
        <p:grpSp>
          <p:nvGrpSpPr>
            <p:cNvPr id="305" name="Graphic 5">
              <a:extLst>
                <a:ext uri="{FF2B5EF4-FFF2-40B4-BE49-F238E27FC236}">
                  <a16:creationId xmlns:a16="http://schemas.microsoft.com/office/drawing/2014/main" id="{D6E4CDCE-A8CC-E439-C603-719FF2680E7D}"/>
                </a:ext>
              </a:extLst>
            </p:cNvPr>
            <p:cNvGrpSpPr/>
            <p:nvPr/>
          </p:nvGrpSpPr>
          <p:grpSpPr>
            <a:xfrm>
              <a:off x="3718235" y="5461063"/>
              <a:ext cx="141973" cy="142042"/>
              <a:chOff x="3718235" y="5461063"/>
              <a:chExt cx="141973" cy="142042"/>
            </a:xfrm>
          </p:grpSpPr>
          <p:sp>
            <p:nvSpPr>
              <p:cNvPr id="327" name="Freeform 326">
                <a:extLst>
                  <a:ext uri="{FF2B5EF4-FFF2-40B4-BE49-F238E27FC236}">
                    <a16:creationId xmlns:a16="http://schemas.microsoft.com/office/drawing/2014/main" id="{3E0C6487-16E1-F247-2815-2B912F2CC300}"/>
                  </a:ext>
                </a:extLst>
              </p:cNvPr>
              <p:cNvSpPr/>
              <p:nvPr/>
            </p:nvSpPr>
            <p:spPr>
              <a:xfrm>
                <a:off x="3718235" y="5461063"/>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16B25CAB-6600-07FA-72D0-6D8BCC7B0B8A}"/>
                  </a:ext>
                </a:extLst>
              </p:cNvPr>
              <p:cNvSpPr/>
              <p:nvPr/>
            </p:nvSpPr>
            <p:spPr>
              <a:xfrm>
                <a:off x="3755962" y="5498777"/>
                <a:ext cx="66518" cy="66619"/>
              </a:xfrm>
              <a:custGeom>
                <a:avLst/>
                <a:gdLst>
                  <a:gd name="connsiteX0" fmla="*/ 16046 w 66518"/>
                  <a:gd name="connsiteY0" fmla="*/ 8027 h 66619"/>
                  <a:gd name="connsiteX1" fmla="*/ 8023 w 66518"/>
                  <a:gd name="connsiteY1" fmla="*/ 16050 h 66619"/>
                  <a:gd name="connsiteX2" fmla="*/ 0 w 66518"/>
                  <a:gd name="connsiteY2" fmla="*/ 8027 h 66619"/>
                  <a:gd name="connsiteX3" fmla="*/ 8023 w 66518"/>
                  <a:gd name="connsiteY3" fmla="*/ 0 h 66619"/>
                  <a:gd name="connsiteX4" fmla="*/ 16046 w 66518"/>
                  <a:gd name="connsiteY4" fmla="*/ 8027 h 66619"/>
                  <a:gd name="connsiteX5" fmla="*/ 33428 w 66518"/>
                  <a:gd name="connsiteY5" fmla="*/ 0 h 66619"/>
                  <a:gd name="connsiteX6" fmla="*/ 25405 w 66518"/>
                  <a:gd name="connsiteY6" fmla="*/ 8027 h 66619"/>
                  <a:gd name="connsiteX7" fmla="*/ 33428 w 66518"/>
                  <a:gd name="connsiteY7" fmla="*/ 16050 h 66619"/>
                  <a:gd name="connsiteX8" fmla="*/ 41452 w 66518"/>
                  <a:gd name="connsiteY8" fmla="*/ 8027 h 66619"/>
                  <a:gd name="connsiteX9" fmla="*/ 33428 w 66518"/>
                  <a:gd name="connsiteY9" fmla="*/ 0 h 66619"/>
                  <a:gd name="connsiteX10" fmla="*/ 58495 w 66518"/>
                  <a:gd name="connsiteY10" fmla="*/ 0 h 66619"/>
                  <a:gd name="connsiteX11" fmla="*/ 50472 w 66518"/>
                  <a:gd name="connsiteY11" fmla="*/ 8027 h 66619"/>
                  <a:gd name="connsiteX12" fmla="*/ 58495 w 66518"/>
                  <a:gd name="connsiteY12" fmla="*/ 16050 h 66619"/>
                  <a:gd name="connsiteX13" fmla="*/ 66519 w 66518"/>
                  <a:gd name="connsiteY13" fmla="*/ 8027 h 66619"/>
                  <a:gd name="connsiteX14" fmla="*/ 58495 w 66518"/>
                  <a:gd name="connsiteY14" fmla="*/ 0 h 66619"/>
                  <a:gd name="connsiteX15" fmla="*/ 8023 w 66518"/>
                  <a:gd name="connsiteY15" fmla="*/ 25079 h 66619"/>
                  <a:gd name="connsiteX16" fmla="*/ 0 w 66518"/>
                  <a:gd name="connsiteY16" fmla="*/ 33106 h 66619"/>
                  <a:gd name="connsiteX17" fmla="*/ 8023 w 66518"/>
                  <a:gd name="connsiteY17" fmla="*/ 41129 h 66619"/>
                  <a:gd name="connsiteX18" fmla="*/ 16046 w 66518"/>
                  <a:gd name="connsiteY18" fmla="*/ 33106 h 66619"/>
                  <a:gd name="connsiteX19" fmla="*/ 8023 w 66518"/>
                  <a:gd name="connsiteY19" fmla="*/ 25079 h 66619"/>
                  <a:gd name="connsiteX20" fmla="*/ 33428 w 66518"/>
                  <a:gd name="connsiteY20" fmla="*/ 25079 h 66619"/>
                  <a:gd name="connsiteX21" fmla="*/ 25405 w 66518"/>
                  <a:gd name="connsiteY21" fmla="*/ 33106 h 66619"/>
                  <a:gd name="connsiteX22" fmla="*/ 33428 w 66518"/>
                  <a:gd name="connsiteY22" fmla="*/ 41129 h 66619"/>
                  <a:gd name="connsiteX23" fmla="*/ 41452 w 66518"/>
                  <a:gd name="connsiteY23" fmla="*/ 33106 h 66619"/>
                  <a:gd name="connsiteX24" fmla="*/ 33428 w 66518"/>
                  <a:gd name="connsiteY24" fmla="*/ 25079 h 66619"/>
                  <a:gd name="connsiteX25" fmla="*/ 58495 w 66518"/>
                  <a:gd name="connsiteY25" fmla="*/ 25079 h 66619"/>
                  <a:gd name="connsiteX26" fmla="*/ 50472 w 66518"/>
                  <a:gd name="connsiteY26" fmla="*/ 33106 h 66619"/>
                  <a:gd name="connsiteX27" fmla="*/ 58495 w 66518"/>
                  <a:gd name="connsiteY27" fmla="*/ 41129 h 66619"/>
                  <a:gd name="connsiteX28" fmla="*/ 66519 w 66518"/>
                  <a:gd name="connsiteY28" fmla="*/ 33106 h 66619"/>
                  <a:gd name="connsiteX29" fmla="*/ 58495 w 66518"/>
                  <a:gd name="connsiteY29" fmla="*/ 25079 h 66619"/>
                  <a:gd name="connsiteX30" fmla="*/ 8023 w 66518"/>
                  <a:gd name="connsiteY30" fmla="*/ 50565 h 66619"/>
                  <a:gd name="connsiteX31" fmla="*/ 0 w 66518"/>
                  <a:gd name="connsiteY31" fmla="*/ 58592 h 66619"/>
                  <a:gd name="connsiteX32" fmla="*/ 8023 w 66518"/>
                  <a:gd name="connsiteY32" fmla="*/ 66620 h 66619"/>
                  <a:gd name="connsiteX33" fmla="*/ 16046 w 66518"/>
                  <a:gd name="connsiteY33" fmla="*/ 58592 h 66619"/>
                  <a:gd name="connsiteX34" fmla="*/ 8023 w 66518"/>
                  <a:gd name="connsiteY34" fmla="*/ 50565 h 66619"/>
                  <a:gd name="connsiteX35" fmla="*/ 33428 w 66518"/>
                  <a:gd name="connsiteY35" fmla="*/ 50565 h 66619"/>
                  <a:gd name="connsiteX36" fmla="*/ 25405 w 66518"/>
                  <a:gd name="connsiteY36" fmla="*/ 58592 h 66619"/>
                  <a:gd name="connsiteX37" fmla="*/ 33428 w 66518"/>
                  <a:gd name="connsiteY37" fmla="*/ 66620 h 66619"/>
                  <a:gd name="connsiteX38" fmla="*/ 41452 w 66518"/>
                  <a:gd name="connsiteY38" fmla="*/ 58592 h 66619"/>
                  <a:gd name="connsiteX39" fmla="*/ 33428 w 66518"/>
                  <a:gd name="connsiteY39" fmla="*/ 50565 h 66619"/>
                  <a:gd name="connsiteX40" fmla="*/ 58495 w 66518"/>
                  <a:gd name="connsiteY40" fmla="*/ 50565 h 66619"/>
                  <a:gd name="connsiteX41" fmla="*/ 50472 w 66518"/>
                  <a:gd name="connsiteY41" fmla="*/ 58592 h 66619"/>
                  <a:gd name="connsiteX42" fmla="*/ 58495 w 66518"/>
                  <a:gd name="connsiteY42" fmla="*/ 66620 h 66619"/>
                  <a:gd name="connsiteX43" fmla="*/ 66519 w 66518"/>
                  <a:gd name="connsiteY43" fmla="*/ 58592 h 66619"/>
                  <a:gd name="connsiteX44" fmla="*/ 58495 w 66518"/>
                  <a:gd name="connsiteY44" fmla="*/ 50565 h 6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8" h="66619">
                    <a:moveTo>
                      <a:pt x="16046" y="8027"/>
                    </a:moveTo>
                    <a:cubicBezTo>
                      <a:pt x="16046" y="12457"/>
                      <a:pt x="12456" y="16050"/>
                      <a:pt x="8023" y="16050"/>
                    </a:cubicBezTo>
                    <a:cubicBezTo>
                      <a:pt x="3595" y="16050"/>
                      <a:pt x="0" y="12457"/>
                      <a:pt x="0" y="8027"/>
                    </a:cubicBezTo>
                    <a:cubicBezTo>
                      <a:pt x="0" y="3592"/>
                      <a:pt x="3595" y="0"/>
                      <a:pt x="8023" y="0"/>
                    </a:cubicBezTo>
                    <a:cubicBezTo>
                      <a:pt x="12456" y="0"/>
                      <a:pt x="16046" y="3592"/>
                      <a:pt x="16046" y="8027"/>
                    </a:cubicBezTo>
                    <a:close/>
                    <a:moveTo>
                      <a:pt x="33428" y="0"/>
                    </a:moveTo>
                    <a:cubicBezTo>
                      <a:pt x="28996" y="0"/>
                      <a:pt x="25405" y="3592"/>
                      <a:pt x="25405" y="8027"/>
                    </a:cubicBezTo>
                    <a:cubicBezTo>
                      <a:pt x="25405" y="12457"/>
                      <a:pt x="28996" y="16050"/>
                      <a:pt x="33428" y="16050"/>
                    </a:cubicBezTo>
                    <a:cubicBezTo>
                      <a:pt x="37856" y="16050"/>
                      <a:pt x="41452" y="12457"/>
                      <a:pt x="41452" y="8027"/>
                    </a:cubicBezTo>
                    <a:cubicBezTo>
                      <a:pt x="41452" y="3592"/>
                      <a:pt x="37856" y="0"/>
                      <a:pt x="33428" y="0"/>
                    </a:cubicBezTo>
                    <a:close/>
                    <a:moveTo>
                      <a:pt x="58495" y="0"/>
                    </a:moveTo>
                    <a:cubicBezTo>
                      <a:pt x="54063" y="0"/>
                      <a:pt x="50472" y="3592"/>
                      <a:pt x="50472" y="8027"/>
                    </a:cubicBezTo>
                    <a:cubicBezTo>
                      <a:pt x="50472" y="12457"/>
                      <a:pt x="54063" y="16050"/>
                      <a:pt x="58495" y="16050"/>
                    </a:cubicBezTo>
                    <a:cubicBezTo>
                      <a:pt x="62923" y="16050"/>
                      <a:pt x="66519" y="12457"/>
                      <a:pt x="66519" y="8027"/>
                    </a:cubicBezTo>
                    <a:cubicBezTo>
                      <a:pt x="66519" y="3592"/>
                      <a:pt x="62923" y="0"/>
                      <a:pt x="58495" y="0"/>
                    </a:cubicBezTo>
                    <a:close/>
                    <a:moveTo>
                      <a:pt x="8023" y="25079"/>
                    </a:moveTo>
                    <a:cubicBezTo>
                      <a:pt x="3595" y="25079"/>
                      <a:pt x="0" y="28672"/>
                      <a:pt x="0" y="33106"/>
                    </a:cubicBezTo>
                    <a:cubicBezTo>
                      <a:pt x="0" y="37536"/>
                      <a:pt x="3595" y="41129"/>
                      <a:pt x="8023" y="41129"/>
                    </a:cubicBezTo>
                    <a:cubicBezTo>
                      <a:pt x="12456" y="41129"/>
                      <a:pt x="16046" y="37536"/>
                      <a:pt x="16046" y="33106"/>
                    </a:cubicBezTo>
                    <a:cubicBezTo>
                      <a:pt x="16046" y="28672"/>
                      <a:pt x="12456" y="25079"/>
                      <a:pt x="8023" y="25079"/>
                    </a:cubicBezTo>
                    <a:close/>
                    <a:moveTo>
                      <a:pt x="33428" y="25079"/>
                    </a:moveTo>
                    <a:cubicBezTo>
                      <a:pt x="28996" y="25079"/>
                      <a:pt x="25405" y="28672"/>
                      <a:pt x="25405" y="33106"/>
                    </a:cubicBezTo>
                    <a:cubicBezTo>
                      <a:pt x="25405" y="37536"/>
                      <a:pt x="28996" y="41129"/>
                      <a:pt x="33428" y="41129"/>
                    </a:cubicBezTo>
                    <a:cubicBezTo>
                      <a:pt x="37856" y="41129"/>
                      <a:pt x="41452" y="37536"/>
                      <a:pt x="41452" y="33106"/>
                    </a:cubicBezTo>
                    <a:cubicBezTo>
                      <a:pt x="41452" y="28672"/>
                      <a:pt x="37856" y="25079"/>
                      <a:pt x="33428" y="25079"/>
                    </a:cubicBezTo>
                    <a:close/>
                    <a:moveTo>
                      <a:pt x="58495" y="25079"/>
                    </a:moveTo>
                    <a:cubicBezTo>
                      <a:pt x="54063" y="25079"/>
                      <a:pt x="50472" y="28672"/>
                      <a:pt x="50472" y="33106"/>
                    </a:cubicBezTo>
                    <a:cubicBezTo>
                      <a:pt x="50472" y="37536"/>
                      <a:pt x="54063" y="41129"/>
                      <a:pt x="58495" y="41129"/>
                    </a:cubicBezTo>
                    <a:cubicBezTo>
                      <a:pt x="62923" y="41129"/>
                      <a:pt x="66519" y="37536"/>
                      <a:pt x="66519" y="33106"/>
                    </a:cubicBezTo>
                    <a:cubicBezTo>
                      <a:pt x="66519" y="28672"/>
                      <a:pt x="62923" y="25079"/>
                      <a:pt x="58495" y="25079"/>
                    </a:cubicBezTo>
                    <a:close/>
                    <a:moveTo>
                      <a:pt x="8023" y="50565"/>
                    </a:moveTo>
                    <a:cubicBezTo>
                      <a:pt x="3595" y="50565"/>
                      <a:pt x="0" y="54163"/>
                      <a:pt x="0" y="58592"/>
                    </a:cubicBezTo>
                    <a:cubicBezTo>
                      <a:pt x="0" y="63027"/>
                      <a:pt x="3595" y="66620"/>
                      <a:pt x="8023" y="66620"/>
                    </a:cubicBezTo>
                    <a:cubicBezTo>
                      <a:pt x="12456" y="66620"/>
                      <a:pt x="16046" y="63027"/>
                      <a:pt x="16046" y="58592"/>
                    </a:cubicBezTo>
                    <a:cubicBezTo>
                      <a:pt x="16046" y="54163"/>
                      <a:pt x="12456" y="50565"/>
                      <a:pt x="8023" y="50565"/>
                    </a:cubicBezTo>
                    <a:close/>
                    <a:moveTo>
                      <a:pt x="33428" y="50565"/>
                    </a:moveTo>
                    <a:cubicBezTo>
                      <a:pt x="28996" y="50565"/>
                      <a:pt x="25405" y="54163"/>
                      <a:pt x="25405" y="58592"/>
                    </a:cubicBezTo>
                    <a:cubicBezTo>
                      <a:pt x="25405" y="63027"/>
                      <a:pt x="28996" y="66620"/>
                      <a:pt x="33428" y="66620"/>
                    </a:cubicBezTo>
                    <a:cubicBezTo>
                      <a:pt x="37856" y="66620"/>
                      <a:pt x="41452" y="63027"/>
                      <a:pt x="41452" y="58592"/>
                    </a:cubicBezTo>
                    <a:cubicBezTo>
                      <a:pt x="41452" y="54163"/>
                      <a:pt x="37856" y="50565"/>
                      <a:pt x="33428" y="50565"/>
                    </a:cubicBezTo>
                    <a:close/>
                    <a:moveTo>
                      <a:pt x="58495" y="50565"/>
                    </a:moveTo>
                    <a:cubicBezTo>
                      <a:pt x="54063" y="50565"/>
                      <a:pt x="50472" y="54163"/>
                      <a:pt x="50472" y="58592"/>
                    </a:cubicBezTo>
                    <a:cubicBezTo>
                      <a:pt x="50472" y="63027"/>
                      <a:pt x="54063" y="66620"/>
                      <a:pt x="58495" y="66620"/>
                    </a:cubicBezTo>
                    <a:cubicBezTo>
                      <a:pt x="62923" y="66620"/>
                      <a:pt x="66519" y="63027"/>
                      <a:pt x="66519" y="58592"/>
                    </a:cubicBezTo>
                    <a:cubicBezTo>
                      <a:pt x="66519" y="54163"/>
                      <a:pt x="62923" y="50565"/>
                      <a:pt x="58495" y="50565"/>
                    </a:cubicBezTo>
                    <a:close/>
                  </a:path>
                </a:pathLst>
              </a:custGeom>
              <a:solidFill>
                <a:srgbClr val="FFFFFF"/>
              </a:solidFill>
              <a:ln w="4574" cap="flat">
                <a:noFill/>
                <a:prstDash val="solid"/>
                <a:miter/>
              </a:ln>
            </p:spPr>
            <p:txBody>
              <a:bodyPr rtlCol="0" anchor="ctr"/>
              <a:lstStyle/>
              <a:p>
                <a:endParaRPr lang="en-US"/>
              </a:p>
            </p:txBody>
          </p:sp>
        </p:grpSp>
        <p:grpSp>
          <p:nvGrpSpPr>
            <p:cNvPr id="306" name="Graphic 5">
              <a:extLst>
                <a:ext uri="{FF2B5EF4-FFF2-40B4-BE49-F238E27FC236}">
                  <a16:creationId xmlns:a16="http://schemas.microsoft.com/office/drawing/2014/main" id="{FC05232D-185F-14D5-29A1-8EA2BF0062CB}"/>
                </a:ext>
              </a:extLst>
            </p:cNvPr>
            <p:cNvGrpSpPr/>
            <p:nvPr/>
          </p:nvGrpSpPr>
          <p:grpSpPr>
            <a:xfrm>
              <a:off x="4263803" y="5461063"/>
              <a:ext cx="141973" cy="142042"/>
              <a:chOff x="4263803" y="5461063"/>
              <a:chExt cx="141973" cy="142042"/>
            </a:xfrm>
          </p:grpSpPr>
          <p:sp>
            <p:nvSpPr>
              <p:cNvPr id="325" name="Freeform 324">
                <a:extLst>
                  <a:ext uri="{FF2B5EF4-FFF2-40B4-BE49-F238E27FC236}">
                    <a16:creationId xmlns:a16="http://schemas.microsoft.com/office/drawing/2014/main" id="{5D313953-9E37-2FAC-EADF-2C187106BF9E}"/>
                  </a:ext>
                </a:extLst>
              </p:cNvPr>
              <p:cNvSpPr/>
              <p:nvPr/>
            </p:nvSpPr>
            <p:spPr>
              <a:xfrm>
                <a:off x="4263803" y="5461063"/>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FEE60346-7DAF-5C0D-DFAF-05D80EB1D107}"/>
                  </a:ext>
                </a:extLst>
              </p:cNvPr>
              <p:cNvSpPr/>
              <p:nvPr/>
            </p:nvSpPr>
            <p:spPr>
              <a:xfrm>
                <a:off x="4301535" y="5498777"/>
                <a:ext cx="66513" cy="66619"/>
              </a:xfrm>
              <a:custGeom>
                <a:avLst/>
                <a:gdLst>
                  <a:gd name="connsiteX0" fmla="*/ 16042 w 66513"/>
                  <a:gd name="connsiteY0" fmla="*/ 8027 h 66619"/>
                  <a:gd name="connsiteX1" fmla="*/ 8023 w 66513"/>
                  <a:gd name="connsiteY1" fmla="*/ 16050 h 66619"/>
                  <a:gd name="connsiteX2" fmla="*/ 0 w 66513"/>
                  <a:gd name="connsiteY2" fmla="*/ 8027 h 66619"/>
                  <a:gd name="connsiteX3" fmla="*/ 8023 w 66513"/>
                  <a:gd name="connsiteY3" fmla="*/ 0 h 66619"/>
                  <a:gd name="connsiteX4" fmla="*/ 16042 w 66513"/>
                  <a:gd name="connsiteY4" fmla="*/ 8027 h 66619"/>
                  <a:gd name="connsiteX5" fmla="*/ 33424 w 66513"/>
                  <a:gd name="connsiteY5" fmla="*/ 0 h 66619"/>
                  <a:gd name="connsiteX6" fmla="*/ 25401 w 66513"/>
                  <a:gd name="connsiteY6" fmla="*/ 8027 h 66619"/>
                  <a:gd name="connsiteX7" fmla="*/ 33424 w 66513"/>
                  <a:gd name="connsiteY7" fmla="*/ 16050 h 66619"/>
                  <a:gd name="connsiteX8" fmla="*/ 41447 w 66513"/>
                  <a:gd name="connsiteY8" fmla="*/ 8027 h 66619"/>
                  <a:gd name="connsiteX9" fmla="*/ 33424 w 66513"/>
                  <a:gd name="connsiteY9" fmla="*/ 0 h 66619"/>
                  <a:gd name="connsiteX10" fmla="*/ 58491 w 66513"/>
                  <a:gd name="connsiteY10" fmla="*/ 0 h 66619"/>
                  <a:gd name="connsiteX11" fmla="*/ 50468 w 66513"/>
                  <a:gd name="connsiteY11" fmla="*/ 8027 h 66619"/>
                  <a:gd name="connsiteX12" fmla="*/ 58491 w 66513"/>
                  <a:gd name="connsiteY12" fmla="*/ 16050 h 66619"/>
                  <a:gd name="connsiteX13" fmla="*/ 66514 w 66513"/>
                  <a:gd name="connsiteY13" fmla="*/ 8027 h 66619"/>
                  <a:gd name="connsiteX14" fmla="*/ 58491 w 66513"/>
                  <a:gd name="connsiteY14" fmla="*/ 0 h 66619"/>
                  <a:gd name="connsiteX15" fmla="*/ 8023 w 66513"/>
                  <a:gd name="connsiteY15" fmla="*/ 25079 h 66619"/>
                  <a:gd name="connsiteX16" fmla="*/ 0 w 66513"/>
                  <a:gd name="connsiteY16" fmla="*/ 33106 h 66619"/>
                  <a:gd name="connsiteX17" fmla="*/ 8023 w 66513"/>
                  <a:gd name="connsiteY17" fmla="*/ 41129 h 66619"/>
                  <a:gd name="connsiteX18" fmla="*/ 16042 w 66513"/>
                  <a:gd name="connsiteY18" fmla="*/ 33106 h 66619"/>
                  <a:gd name="connsiteX19" fmla="*/ 8023 w 66513"/>
                  <a:gd name="connsiteY19" fmla="*/ 25079 h 66619"/>
                  <a:gd name="connsiteX20" fmla="*/ 33424 w 66513"/>
                  <a:gd name="connsiteY20" fmla="*/ 25079 h 66619"/>
                  <a:gd name="connsiteX21" fmla="*/ 25401 w 66513"/>
                  <a:gd name="connsiteY21" fmla="*/ 33106 h 66619"/>
                  <a:gd name="connsiteX22" fmla="*/ 33424 w 66513"/>
                  <a:gd name="connsiteY22" fmla="*/ 41129 h 66619"/>
                  <a:gd name="connsiteX23" fmla="*/ 41447 w 66513"/>
                  <a:gd name="connsiteY23" fmla="*/ 33106 h 66619"/>
                  <a:gd name="connsiteX24" fmla="*/ 33424 w 66513"/>
                  <a:gd name="connsiteY24" fmla="*/ 25079 h 66619"/>
                  <a:gd name="connsiteX25" fmla="*/ 58491 w 66513"/>
                  <a:gd name="connsiteY25" fmla="*/ 25079 h 66619"/>
                  <a:gd name="connsiteX26" fmla="*/ 50468 w 66513"/>
                  <a:gd name="connsiteY26" fmla="*/ 33106 h 66619"/>
                  <a:gd name="connsiteX27" fmla="*/ 58491 w 66513"/>
                  <a:gd name="connsiteY27" fmla="*/ 41129 h 66619"/>
                  <a:gd name="connsiteX28" fmla="*/ 66514 w 66513"/>
                  <a:gd name="connsiteY28" fmla="*/ 33106 h 66619"/>
                  <a:gd name="connsiteX29" fmla="*/ 58491 w 66513"/>
                  <a:gd name="connsiteY29" fmla="*/ 25079 h 66619"/>
                  <a:gd name="connsiteX30" fmla="*/ 8023 w 66513"/>
                  <a:gd name="connsiteY30" fmla="*/ 50565 h 66619"/>
                  <a:gd name="connsiteX31" fmla="*/ 0 w 66513"/>
                  <a:gd name="connsiteY31" fmla="*/ 58592 h 66619"/>
                  <a:gd name="connsiteX32" fmla="*/ 8023 w 66513"/>
                  <a:gd name="connsiteY32" fmla="*/ 66620 h 66619"/>
                  <a:gd name="connsiteX33" fmla="*/ 16042 w 66513"/>
                  <a:gd name="connsiteY33" fmla="*/ 58592 h 66619"/>
                  <a:gd name="connsiteX34" fmla="*/ 8023 w 66513"/>
                  <a:gd name="connsiteY34" fmla="*/ 50565 h 66619"/>
                  <a:gd name="connsiteX35" fmla="*/ 33424 w 66513"/>
                  <a:gd name="connsiteY35" fmla="*/ 50565 h 66619"/>
                  <a:gd name="connsiteX36" fmla="*/ 25401 w 66513"/>
                  <a:gd name="connsiteY36" fmla="*/ 58592 h 66619"/>
                  <a:gd name="connsiteX37" fmla="*/ 33424 w 66513"/>
                  <a:gd name="connsiteY37" fmla="*/ 66620 h 66619"/>
                  <a:gd name="connsiteX38" fmla="*/ 41447 w 66513"/>
                  <a:gd name="connsiteY38" fmla="*/ 58592 h 66619"/>
                  <a:gd name="connsiteX39" fmla="*/ 33424 w 66513"/>
                  <a:gd name="connsiteY39" fmla="*/ 50565 h 66619"/>
                  <a:gd name="connsiteX40" fmla="*/ 58491 w 66513"/>
                  <a:gd name="connsiteY40" fmla="*/ 50565 h 66619"/>
                  <a:gd name="connsiteX41" fmla="*/ 50468 w 66513"/>
                  <a:gd name="connsiteY41" fmla="*/ 58592 h 66619"/>
                  <a:gd name="connsiteX42" fmla="*/ 58491 w 66513"/>
                  <a:gd name="connsiteY42" fmla="*/ 66620 h 66619"/>
                  <a:gd name="connsiteX43" fmla="*/ 66514 w 66513"/>
                  <a:gd name="connsiteY43" fmla="*/ 58592 h 66619"/>
                  <a:gd name="connsiteX44" fmla="*/ 58491 w 66513"/>
                  <a:gd name="connsiteY44" fmla="*/ 50565 h 6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19">
                    <a:moveTo>
                      <a:pt x="16042" y="8027"/>
                    </a:moveTo>
                    <a:cubicBezTo>
                      <a:pt x="16042" y="12457"/>
                      <a:pt x="12451" y="16050"/>
                      <a:pt x="8023" y="16050"/>
                    </a:cubicBezTo>
                    <a:cubicBezTo>
                      <a:pt x="3591" y="16050"/>
                      <a:pt x="0" y="12457"/>
                      <a:pt x="0" y="8027"/>
                    </a:cubicBezTo>
                    <a:cubicBezTo>
                      <a:pt x="0" y="3592"/>
                      <a:pt x="3591" y="0"/>
                      <a:pt x="8023" y="0"/>
                    </a:cubicBezTo>
                    <a:cubicBezTo>
                      <a:pt x="12451" y="0"/>
                      <a:pt x="16042" y="3592"/>
                      <a:pt x="16042" y="8027"/>
                    </a:cubicBezTo>
                    <a:close/>
                    <a:moveTo>
                      <a:pt x="33424" y="0"/>
                    </a:moveTo>
                    <a:cubicBezTo>
                      <a:pt x="28992" y="0"/>
                      <a:pt x="25401" y="3592"/>
                      <a:pt x="25401" y="8027"/>
                    </a:cubicBezTo>
                    <a:cubicBezTo>
                      <a:pt x="25401" y="12457"/>
                      <a:pt x="28992" y="16050"/>
                      <a:pt x="33424" y="16050"/>
                    </a:cubicBezTo>
                    <a:cubicBezTo>
                      <a:pt x="37856" y="16050"/>
                      <a:pt x="41447" y="12457"/>
                      <a:pt x="41447" y="8027"/>
                    </a:cubicBezTo>
                    <a:cubicBezTo>
                      <a:pt x="41447" y="3592"/>
                      <a:pt x="37856" y="0"/>
                      <a:pt x="33424" y="0"/>
                    </a:cubicBezTo>
                    <a:close/>
                    <a:moveTo>
                      <a:pt x="58491" y="0"/>
                    </a:moveTo>
                    <a:cubicBezTo>
                      <a:pt x="54058" y="0"/>
                      <a:pt x="50468" y="3592"/>
                      <a:pt x="50468" y="8027"/>
                    </a:cubicBezTo>
                    <a:cubicBezTo>
                      <a:pt x="50468" y="12457"/>
                      <a:pt x="54058" y="16050"/>
                      <a:pt x="58491" y="16050"/>
                    </a:cubicBezTo>
                    <a:cubicBezTo>
                      <a:pt x="62923" y="16050"/>
                      <a:pt x="66514" y="12457"/>
                      <a:pt x="66514" y="8027"/>
                    </a:cubicBezTo>
                    <a:cubicBezTo>
                      <a:pt x="66514" y="3592"/>
                      <a:pt x="62923" y="0"/>
                      <a:pt x="58491" y="0"/>
                    </a:cubicBezTo>
                    <a:close/>
                    <a:moveTo>
                      <a:pt x="8023" y="25079"/>
                    </a:moveTo>
                    <a:cubicBezTo>
                      <a:pt x="3591" y="25079"/>
                      <a:pt x="0" y="28672"/>
                      <a:pt x="0" y="33106"/>
                    </a:cubicBezTo>
                    <a:cubicBezTo>
                      <a:pt x="0" y="37536"/>
                      <a:pt x="3591" y="41129"/>
                      <a:pt x="8023" y="41129"/>
                    </a:cubicBezTo>
                    <a:cubicBezTo>
                      <a:pt x="12451" y="41129"/>
                      <a:pt x="16042" y="37536"/>
                      <a:pt x="16042" y="33106"/>
                    </a:cubicBezTo>
                    <a:cubicBezTo>
                      <a:pt x="16042" y="28672"/>
                      <a:pt x="12451" y="25079"/>
                      <a:pt x="8023" y="25079"/>
                    </a:cubicBezTo>
                    <a:close/>
                    <a:moveTo>
                      <a:pt x="33424" y="25079"/>
                    </a:moveTo>
                    <a:cubicBezTo>
                      <a:pt x="28992" y="25079"/>
                      <a:pt x="25401" y="28672"/>
                      <a:pt x="25401" y="33106"/>
                    </a:cubicBezTo>
                    <a:cubicBezTo>
                      <a:pt x="25401" y="37536"/>
                      <a:pt x="28992" y="41129"/>
                      <a:pt x="33424" y="41129"/>
                    </a:cubicBezTo>
                    <a:cubicBezTo>
                      <a:pt x="37856" y="41129"/>
                      <a:pt x="41447" y="37536"/>
                      <a:pt x="41447" y="33106"/>
                    </a:cubicBezTo>
                    <a:cubicBezTo>
                      <a:pt x="41447" y="28672"/>
                      <a:pt x="37856" y="25079"/>
                      <a:pt x="33424" y="25079"/>
                    </a:cubicBezTo>
                    <a:close/>
                    <a:moveTo>
                      <a:pt x="58491" y="25079"/>
                    </a:moveTo>
                    <a:cubicBezTo>
                      <a:pt x="54058" y="25079"/>
                      <a:pt x="50468" y="28672"/>
                      <a:pt x="50468" y="33106"/>
                    </a:cubicBezTo>
                    <a:cubicBezTo>
                      <a:pt x="50468" y="37536"/>
                      <a:pt x="54058" y="41129"/>
                      <a:pt x="58491" y="41129"/>
                    </a:cubicBezTo>
                    <a:cubicBezTo>
                      <a:pt x="62923" y="41129"/>
                      <a:pt x="66514" y="37536"/>
                      <a:pt x="66514" y="33106"/>
                    </a:cubicBezTo>
                    <a:cubicBezTo>
                      <a:pt x="66514" y="28672"/>
                      <a:pt x="62923" y="25079"/>
                      <a:pt x="58491" y="25079"/>
                    </a:cubicBezTo>
                    <a:close/>
                    <a:moveTo>
                      <a:pt x="8023" y="50565"/>
                    </a:moveTo>
                    <a:cubicBezTo>
                      <a:pt x="3591" y="50565"/>
                      <a:pt x="0" y="54163"/>
                      <a:pt x="0" y="58592"/>
                    </a:cubicBezTo>
                    <a:cubicBezTo>
                      <a:pt x="0" y="63027"/>
                      <a:pt x="3591" y="66620"/>
                      <a:pt x="8023" y="66620"/>
                    </a:cubicBezTo>
                    <a:cubicBezTo>
                      <a:pt x="12451" y="66620"/>
                      <a:pt x="16042" y="63027"/>
                      <a:pt x="16042" y="58592"/>
                    </a:cubicBezTo>
                    <a:cubicBezTo>
                      <a:pt x="16042" y="54163"/>
                      <a:pt x="12451" y="50565"/>
                      <a:pt x="8023" y="50565"/>
                    </a:cubicBezTo>
                    <a:close/>
                    <a:moveTo>
                      <a:pt x="33424" y="50565"/>
                    </a:moveTo>
                    <a:cubicBezTo>
                      <a:pt x="28992" y="50565"/>
                      <a:pt x="25401" y="54163"/>
                      <a:pt x="25401" y="58592"/>
                    </a:cubicBezTo>
                    <a:cubicBezTo>
                      <a:pt x="25401" y="63027"/>
                      <a:pt x="28992" y="66620"/>
                      <a:pt x="33424" y="66620"/>
                    </a:cubicBezTo>
                    <a:cubicBezTo>
                      <a:pt x="37856" y="66620"/>
                      <a:pt x="41447" y="63027"/>
                      <a:pt x="41447" y="58592"/>
                    </a:cubicBezTo>
                    <a:cubicBezTo>
                      <a:pt x="41447" y="54163"/>
                      <a:pt x="37856" y="50565"/>
                      <a:pt x="33424" y="50565"/>
                    </a:cubicBezTo>
                    <a:close/>
                    <a:moveTo>
                      <a:pt x="58491" y="50565"/>
                    </a:moveTo>
                    <a:cubicBezTo>
                      <a:pt x="54058" y="50565"/>
                      <a:pt x="50468" y="54163"/>
                      <a:pt x="50468" y="58592"/>
                    </a:cubicBezTo>
                    <a:cubicBezTo>
                      <a:pt x="50468" y="63027"/>
                      <a:pt x="54058" y="66620"/>
                      <a:pt x="58491" y="66620"/>
                    </a:cubicBezTo>
                    <a:cubicBezTo>
                      <a:pt x="62923" y="66620"/>
                      <a:pt x="66514" y="63027"/>
                      <a:pt x="66514" y="58592"/>
                    </a:cubicBezTo>
                    <a:cubicBezTo>
                      <a:pt x="66514" y="54163"/>
                      <a:pt x="62923" y="50565"/>
                      <a:pt x="58491" y="50565"/>
                    </a:cubicBezTo>
                    <a:close/>
                  </a:path>
                </a:pathLst>
              </a:custGeom>
              <a:solidFill>
                <a:srgbClr val="FFFFFF"/>
              </a:solidFill>
              <a:ln w="4574" cap="flat">
                <a:noFill/>
                <a:prstDash val="solid"/>
                <a:miter/>
              </a:ln>
            </p:spPr>
            <p:txBody>
              <a:bodyPr rtlCol="0" anchor="ctr"/>
              <a:lstStyle/>
              <a:p>
                <a:endParaRPr lang="en-US"/>
              </a:p>
            </p:txBody>
          </p:sp>
        </p:grpSp>
        <p:grpSp>
          <p:nvGrpSpPr>
            <p:cNvPr id="307" name="Graphic 5">
              <a:extLst>
                <a:ext uri="{FF2B5EF4-FFF2-40B4-BE49-F238E27FC236}">
                  <a16:creationId xmlns:a16="http://schemas.microsoft.com/office/drawing/2014/main" id="{0420CD60-BC74-B869-60AD-11D0CAE0D8AD}"/>
                </a:ext>
              </a:extLst>
            </p:cNvPr>
            <p:cNvGrpSpPr/>
            <p:nvPr/>
          </p:nvGrpSpPr>
          <p:grpSpPr>
            <a:xfrm>
              <a:off x="4079379" y="5461063"/>
              <a:ext cx="141973" cy="142042"/>
              <a:chOff x="4079379" y="5461063"/>
              <a:chExt cx="141973" cy="142042"/>
            </a:xfrm>
          </p:grpSpPr>
          <p:sp>
            <p:nvSpPr>
              <p:cNvPr id="323" name="Freeform 322">
                <a:extLst>
                  <a:ext uri="{FF2B5EF4-FFF2-40B4-BE49-F238E27FC236}">
                    <a16:creationId xmlns:a16="http://schemas.microsoft.com/office/drawing/2014/main" id="{F799A1E6-E7CF-5009-0B3B-79527555C49C}"/>
                  </a:ext>
                </a:extLst>
              </p:cNvPr>
              <p:cNvSpPr/>
              <p:nvPr/>
            </p:nvSpPr>
            <p:spPr>
              <a:xfrm>
                <a:off x="4079379" y="5461063"/>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CA8D64EC-6197-FDC0-3477-BC9588E98F77}"/>
                  </a:ext>
                </a:extLst>
              </p:cNvPr>
              <p:cNvSpPr/>
              <p:nvPr/>
            </p:nvSpPr>
            <p:spPr>
              <a:xfrm>
                <a:off x="4117111" y="5498777"/>
                <a:ext cx="66513" cy="66619"/>
              </a:xfrm>
              <a:custGeom>
                <a:avLst/>
                <a:gdLst>
                  <a:gd name="connsiteX0" fmla="*/ 16046 w 66513"/>
                  <a:gd name="connsiteY0" fmla="*/ 8027 h 66619"/>
                  <a:gd name="connsiteX1" fmla="*/ 8023 w 66513"/>
                  <a:gd name="connsiteY1" fmla="*/ 16050 h 66619"/>
                  <a:gd name="connsiteX2" fmla="*/ 0 w 66513"/>
                  <a:gd name="connsiteY2" fmla="*/ 8027 h 66619"/>
                  <a:gd name="connsiteX3" fmla="*/ 8023 w 66513"/>
                  <a:gd name="connsiteY3" fmla="*/ 0 h 66619"/>
                  <a:gd name="connsiteX4" fmla="*/ 16046 w 66513"/>
                  <a:gd name="connsiteY4" fmla="*/ 8027 h 66619"/>
                  <a:gd name="connsiteX5" fmla="*/ 33424 w 66513"/>
                  <a:gd name="connsiteY5" fmla="*/ 0 h 66619"/>
                  <a:gd name="connsiteX6" fmla="*/ 25401 w 66513"/>
                  <a:gd name="connsiteY6" fmla="*/ 8027 h 66619"/>
                  <a:gd name="connsiteX7" fmla="*/ 33424 w 66513"/>
                  <a:gd name="connsiteY7" fmla="*/ 16050 h 66619"/>
                  <a:gd name="connsiteX8" fmla="*/ 41447 w 66513"/>
                  <a:gd name="connsiteY8" fmla="*/ 8027 h 66619"/>
                  <a:gd name="connsiteX9" fmla="*/ 33424 w 66513"/>
                  <a:gd name="connsiteY9" fmla="*/ 0 h 66619"/>
                  <a:gd name="connsiteX10" fmla="*/ 58491 w 66513"/>
                  <a:gd name="connsiteY10" fmla="*/ 0 h 66619"/>
                  <a:gd name="connsiteX11" fmla="*/ 50467 w 66513"/>
                  <a:gd name="connsiteY11" fmla="*/ 8027 h 66619"/>
                  <a:gd name="connsiteX12" fmla="*/ 58491 w 66513"/>
                  <a:gd name="connsiteY12" fmla="*/ 16050 h 66619"/>
                  <a:gd name="connsiteX13" fmla="*/ 66514 w 66513"/>
                  <a:gd name="connsiteY13" fmla="*/ 8027 h 66619"/>
                  <a:gd name="connsiteX14" fmla="*/ 58491 w 66513"/>
                  <a:gd name="connsiteY14" fmla="*/ 0 h 66619"/>
                  <a:gd name="connsiteX15" fmla="*/ 8023 w 66513"/>
                  <a:gd name="connsiteY15" fmla="*/ 25079 h 66619"/>
                  <a:gd name="connsiteX16" fmla="*/ 0 w 66513"/>
                  <a:gd name="connsiteY16" fmla="*/ 33106 h 66619"/>
                  <a:gd name="connsiteX17" fmla="*/ 8023 w 66513"/>
                  <a:gd name="connsiteY17" fmla="*/ 41129 h 66619"/>
                  <a:gd name="connsiteX18" fmla="*/ 16046 w 66513"/>
                  <a:gd name="connsiteY18" fmla="*/ 33106 h 66619"/>
                  <a:gd name="connsiteX19" fmla="*/ 8023 w 66513"/>
                  <a:gd name="connsiteY19" fmla="*/ 25079 h 66619"/>
                  <a:gd name="connsiteX20" fmla="*/ 33424 w 66513"/>
                  <a:gd name="connsiteY20" fmla="*/ 25079 h 66619"/>
                  <a:gd name="connsiteX21" fmla="*/ 25401 w 66513"/>
                  <a:gd name="connsiteY21" fmla="*/ 33106 h 66619"/>
                  <a:gd name="connsiteX22" fmla="*/ 33424 w 66513"/>
                  <a:gd name="connsiteY22" fmla="*/ 41129 h 66619"/>
                  <a:gd name="connsiteX23" fmla="*/ 41447 w 66513"/>
                  <a:gd name="connsiteY23" fmla="*/ 33106 h 66619"/>
                  <a:gd name="connsiteX24" fmla="*/ 33424 w 66513"/>
                  <a:gd name="connsiteY24" fmla="*/ 25079 h 66619"/>
                  <a:gd name="connsiteX25" fmla="*/ 58491 w 66513"/>
                  <a:gd name="connsiteY25" fmla="*/ 25079 h 66619"/>
                  <a:gd name="connsiteX26" fmla="*/ 50467 w 66513"/>
                  <a:gd name="connsiteY26" fmla="*/ 33106 h 66619"/>
                  <a:gd name="connsiteX27" fmla="*/ 58491 w 66513"/>
                  <a:gd name="connsiteY27" fmla="*/ 41129 h 66619"/>
                  <a:gd name="connsiteX28" fmla="*/ 66514 w 66513"/>
                  <a:gd name="connsiteY28" fmla="*/ 33106 h 66619"/>
                  <a:gd name="connsiteX29" fmla="*/ 58491 w 66513"/>
                  <a:gd name="connsiteY29" fmla="*/ 25079 h 66619"/>
                  <a:gd name="connsiteX30" fmla="*/ 8023 w 66513"/>
                  <a:gd name="connsiteY30" fmla="*/ 50565 h 66619"/>
                  <a:gd name="connsiteX31" fmla="*/ 0 w 66513"/>
                  <a:gd name="connsiteY31" fmla="*/ 58592 h 66619"/>
                  <a:gd name="connsiteX32" fmla="*/ 8023 w 66513"/>
                  <a:gd name="connsiteY32" fmla="*/ 66620 h 66619"/>
                  <a:gd name="connsiteX33" fmla="*/ 16046 w 66513"/>
                  <a:gd name="connsiteY33" fmla="*/ 58592 h 66619"/>
                  <a:gd name="connsiteX34" fmla="*/ 8023 w 66513"/>
                  <a:gd name="connsiteY34" fmla="*/ 50565 h 66619"/>
                  <a:gd name="connsiteX35" fmla="*/ 33424 w 66513"/>
                  <a:gd name="connsiteY35" fmla="*/ 50565 h 66619"/>
                  <a:gd name="connsiteX36" fmla="*/ 25401 w 66513"/>
                  <a:gd name="connsiteY36" fmla="*/ 58592 h 66619"/>
                  <a:gd name="connsiteX37" fmla="*/ 33424 w 66513"/>
                  <a:gd name="connsiteY37" fmla="*/ 66620 h 66619"/>
                  <a:gd name="connsiteX38" fmla="*/ 41447 w 66513"/>
                  <a:gd name="connsiteY38" fmla="*/ 58592 h 66619"/>
                  <a:gd name="connsiteX39" fmla="*/ 33424 w 66513"/>
                  <a:gd name="connsiteY39" fmla="*/ 50565 h 66619"/>
                  <a:gd name="connsiteX40" fmla="*/ 58491 w 66513"/>
                  <a:gd name="connsiteY40" fmla="*/ 50565 h 66619"/>
                  <a:gd name="connsiteX41" fmla="*/ 50467 w 66513"/>
                  <a:gd name="connsiteY41" fmla="*/ 58592 h 66619"/>
                  <a:gd name="connsiteX42" fmla="*/ 58491 w 66513"/>
                  <a:gd name="connsiteY42" fmla="*/ 66620 h 66619"/>
                  <a:gd name="connsiteX43" fmla="*/ 66514 w 66513"/>
                  <a:gd name="connsiteY43" fmla="*/ 58592 h 66619"/>
                  <a:gd name="connsiteX44" fmla="*/ 58491 w 66513"/>
                  <a:gd name="connsiteY44" fmla="*/ 50565 h 6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19">
                    <a:moveTo>
                      <a:pt x="16046" y="8027"/>
                    </a:moveTo>
                    <a:cubicBezTo>
                      <a:pt x="16046" y="12457"/>
                      <a:pt x="12451" y="16050"/>
                      <a:pt x="8023" y="16050"/>
                    </a:cubicBezTo>
                    <a:cubicBezTo>
                      <a:pt x="3591" y="16050"/>
                      <a:pt x="0" y="12457"/>
                      <a:pt x="0" y="8027"/>
                    </a:cubicBezTo>
                    <a:cubicBezTo>
                      <a:pt x="0" y="3592"/>
                      <a:pt x="3591" y="0"/>
                      <a:pt x="8023" y="0"/>
                    </a:cubicBezTo>
                    <a:cubicBezTo>
                      <a:pt x="12451" y="0"/>
                      <a:pt x="16046" y="3592"/>
                      <a:pt x="16046" y="8027"/>
                    </a:cubicBezTo>
                    <a:close/>
                    <a:moveTo>
                      <a:pt x="33424" y="0"/>
                    </a:moveTo>
                    <a:cubicBezTo>
                      <a:pt x="28996" y="0"/>
                      <a:pt x="25401" y="3592"/>
                      <a:pt x="25401" y="8027"/>
                    </a:cubicBezTo>
                    <a:cubicBezTo>
                      <a:pt x="25401" y="12457"/>
                      <a:pt x="28996" y="16050"/>
                      <a:pt x="33424" y="16050"/>
                    </a:cubicBezTo>
                    <a:cubicBezTo>
                      <a:pt x="37856" y="16050"/>
                      <a:pt x="41447" y="12457"/>
                      <a:pt x="41447" y="8027"/>
                    </a:cubicBezTo>
                    <a:cubicBezTo>
                      <a:pt x="41447" y="3592"/>
                      <a:pt x="37856" y="0"/>
                      <a:pt x="33424" y="0"/>
                    </a:cubicBezTo>
                    <a:close/>
                    <a:moveTo>
                      <a:pt x="58491" y="0"/>
                    </a:moveTo>
                    <a:cubicBezTo>
                      <a:pt x="54063" y="0"/>
                      <a:pt x="50467" y="3592"/>
                      <a:pt x="50467" y="8027"/>
                    </a:cubicBezTo>
                    <a:cubicBezTo>
                      <a:pt x="50467" y="12457"/>
                      <a:pt x="54063" y="16050"/>
                      <a:pt x="58491" y="16050"/>
                    </a:cubicBezTo>
                    <a:cubicBezTo>
                      <a:pt x="62923" y="16050"/>
                      <a:pt x="66514" y="12457"/>
                      <a:pt x="66514" y="8027"/>
                    </a:cubicBezTo>
                    <a:cubicBezTo>
                      <a:pt x="66514" y="3592"/>
                      <a:pt x="62923" y="0"/>
                      <a:pt x="58491" y="0"/>
                    </a:cubicBezTo>
                    <a:close/>
                    <a:moveTo>
                      <a:pt x="8023" y="25079"/>
                    </a:moveTo>
                    <a:cubicBezTo>
                      <a:pt x="3591" y="25079"/>
                      <a:pt x="0" y="28672"/>
                      <a:pt x="0" y="33106"/>
                    </a:cubicBezTo>
                    <a:cubicBezTo>
                      <a:pt x="0" y="37536"/>
                      <a:pt x="3591" y="41129"/>
                      <a:pt x="8023" y="41129"/>
                    </a:cubicBezTo>
                    <a:cubicBezTo>
                      <a:pt x="12451" y="41129"/>
                      <a:pt x="16046" y="37536"/>
                      <a:pt x="16046" y="33106"/>
                    </a:cubicBezTo>
                    <a:cubicBezTo>
                      <a:pt x="16046" y="28672"/>
                      <a:pt x="12451" y="25079"/>
                      <a:pt x="8023" y="25079"/>
                    </a:cubicBezTo>
                    <a:close/>
                    <a:moveTo>
                      <a:pt x="33424" y="25079"/>
                    </a:moveTo>
                    <a:cubicBezTo>
                      <a:pt x="28996" y="25079"/>
                      <a:pt x="25401" y="28672"/>
                      <a:pt x="25401" y="33106"/>
                    </a:cubicBezTo>
                    <a:cubicBezTo>
                      <a:pt x="25401" y="37536"/>
                      <a:pt x="28996" y="41129"/>
                      <a:pt x="33424" y="41129"/>
                    </a:cubicBezTo>
                    <a:cubicBezTo>
                      <a:pt x="37856" y="41129"/>
                      <a:pt x="41447" y="37536"/>
                      <a:pt x="41447" y="33106"/>
                    </a:cubicBezTo>
                    <a:cubicBezTo>
                      <a:pt x="41447" y="28672"/>
                      <a:pt x="37856" y="25079"/>
                      <a:pt x="33424" y="25079"/>
                    </a:cubicBezTo>
                    <a:close/>
                    <a:moveTo>
                      <a:pt x="58491" y="25079"/>
                    </a:moveTo>
                    <a:cubicBezTo>
                      <a:pt x="54063" y="25079"/>
                      <a:pt x="50467" y="28672"/>
                      <a:pt x="50467" y="33106"/>
                    </a:cubicBezTo>
                    <a:cubicBezTo>
                      <a:pt x="50467" y="37536"/>
                      <a:pt x="54063" y="41129"/>
                      <a:pt x="58491" y="41129"/>
                    </a:cubicBezTo>
                    <a:cubicBezTo>
                      <a:pt x="62923" y="41129"/>
                      <a:pt x="66514" y="37536"/>
                      <a:pt x="66514" y="33106"/>
                    </a:cubicBezTo>
                    <a:cubicBezTo>
                      <a:pt x="66514" y="28672"/>
                      <a:pt x="62923" y="25079"/>
                      <a:pt x="58491" y="25079"/>
                    </a:cubicBezTo>
                    <a:close/>
                    <a:moveTo>
                      <a:pt x="8023" y="50565"/>
                    </a:moveTo>
                    <a:cubicBezTo>
                      <a:pt x="3591" y="50565"/>
                      <a:pt x="0" y="54163"/>
                      <a:pt x="0" y="58592"/>
                    </a:cubicBezTo>
                    <a:cubicBezTo>
                      <a:pt x="0" y="63027"/>
                      <a:pt x="3591" y="66620"/>
                      <a:pt x="8023" y="66620"/>
                    </a:cubicBezTo>
                    <a:cubicBezTo>
                      <a:pt x="12451" y="66620"/>
                      <a:pt x="16046" y="63027"/>
                      <a:pt x="16046" y="58592"/>
                    </a:cubicBezTo>
                    <a:cubicBezTo>
                      <a:pt x="16046" y="54163"/>
                      <a:pt x="12451" y="50565"/>
                      <a:pt x="8023" y="50565"/>
                    </a:cubicBezTo>
                    <a:close/>
                    <a:moveTo>
                      <a:pt x="33424" y="50565"/>
                    </a:moveTo>
                    <a:cubicBezTo>
                      <a:pt x="28996" y="50565"/>
                      <a:pt x="25401" y="54163"/>
                      <a:pt x="25401" y="58592"/>
                    </a:cubicBezTo>
                    <a:cubicBezTo>
                      <a:pt x="25401" y="63027"/>
                      <a:pt x="28996" y="66620"/>
                      <a:pt x="33424" y="66620"/>
                    </a:cubicBezTo>
                    <a:cubicBezTo>
                      <a:pt x="37856" y="66620"/>
                      <a:pt x="41447" y="63027"/>
                      <a:pt x="41447" y="58592"/>
                    </a:cubicBezTo>
                    <a:cubicBezTo>
                      <a:pt x="41447" y="54163"/>
                      <a:pt x="37856" y="50565"/>
                      <a:pt x="33424" y="50565"/>
                    </a:cubicBezTo>
                    <a:close/>
                    <a:moveTo>
                      <a:pt x="58491" y="50565"/>
                    </a:moveTo>
                    <a:cubicBezTo>
                      <a:pt x="54063" y="50565"/>
                      <a:pt x="50467" y="54163"/>
                      <a:pt x="50467" y="58592"/>
                    </a:cubicBezTo>
                    <a:cubicBezTo>
                      <a:pt x="50467" y="63027"/>
                      <a:pt x="54063" y="66620"/>
                      <a:pt x="58491" y="66620"/>
                    </a:cubicBezTo>
                    <a:cubicBezTo>
                      <a:pt x="62923" y="66620"/>
                      <a:pt x="66514" y="63027"/>
                      <a:pt x="66514" y="58592"/>
                    </a:cubicBezTo>
                    <a:cubicBezTo>
                      <a:pt x="66514" y="54163"/>
                      <a:pt x="62923" y="50565"/>
                      <a:pt x="58491" y="50565"/>
                    </a:cubicBezTo>
                    <a:close/>
                  </a:path>
                </a:pathLst>
              </a:custGeom>
              <a:solidFill>
                <a:srgbClr val="FFFFFF"/>
              </a:solidFill>
              <a:ln w="4574" cap="flat">
                <a:noFill/>
                <a:prstDash val="solid"/>
                <a:miter/>
              </a:ln>
            </p:spPr>
            <p:txBody>
              <a:bodyPr rtlCol="0" anchor="ctr"/>
              <a:lstStyle/>
              <a:p>
                <a:endParaRPr lang="en-US"/>
              </a:p>
            </p:txBody>
          </p:sp>
        </p:grpSp>
        <p:grpSp>
          <p:nvGrpSpPr>
            <p:cNvPr id="308" name="Graphic 5">
              <a:extLst>
                <a:ext uri="{FF2B5EF4-FFF2-40B4-BE49-F238E27FC236}">
                  <a16:creationId xmlns:a16="http://schemas.microsoft.com/office/drawing/2014/main" id="{06B2C626-9469-14B0-673E-2212640FDB30}"/>
                </a:ext>
              </a:extLst>
            </p:cNvPr>
            <p:cNvGrpSpPr/>
            <p:nvPr/>
          </p:nvGrpSpPr>
          <p:grpSpPr>
            <a:xfrm>
              <a:off x="3898807" y="5461063"/>
              <a:ext cx="141973" cy="142042"/>
              <a:chOff x="3898807" y="5461063"/>
              <a:chExt cx="141973" cy="142042"/>
            </a:xfrm>
          </p:grpSpPr>
          <p:sp>
            <p:nvSpPr>
              <p:cNvPr id="321" name="Freeform 320">
                <a:extLst>
                  <a:ext uri="{FF2B5EF4-FFF2-40B4-BE49-F238E27FC236}">
                    <a16:creationId xmlns:a16="http://schemas.microsoft.com/office/drawing/2014/main" id="{E39AAAEB-C30D-0FB3-EDE7-61230B125561}"/>
                  </a:ext>
                </a:extLst>
              </p:cNvPr>
              <p:cNvSpPr/>
              <p:nvPr/>
            </p:nvSpPr>
            <p:spPr>
              <a:xfrm>
                <a:off x="3898807" y="5461063"/>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F46A08A7-06F9-9A93-8995-2349F72CD4EC}"/>
                  </a:ext>
                </a:extLst>
              </p:cNvPr>
              <p:cNvSpPr/>
              <p:nvPr/>
            </p:nvSpPr>
            <p:spPr>
              <a:xfrm>
                <a:off x="3936539" y="5498777"/>
                <a:ext cx="66513" cy="66619"/>
              </a:xfrm>
              <a:custGeom>
                <a:avLst/>
                <a:gdLst>
                  <a:gd name="connsiteX0" fmla="*/ 16042 w 66513"/>
                  <a:gd name="connsiteY0" fmla="*/ 8027 h 66619"/>
                  <a:gd name="connsiteX1" fmla="*/ 8019 w 66513"/>
                  <a:gd name="connsiteY1" fmla="*/ 16050 h 66619"/>
                  <a:gd name="connsiteX2" fmla="*/ 0 w 66513"/>
                  <a:gd name="connsiteY2" fmla="*/ 8027 h 66619"/>
                  <a:gd name="connsiteX3" fmla="*/ 8019 w 66513"/>
                  <a:gd name="connsiteY3" fmla="*/ 0 h 66619"/>
                  <a:gd name="connsiteX4" fmla="*/ 16042 w 66513"/>
                  <a:gd name="connsiteY4" fmla="*/ 8027 h 66619"/>
                  <a:gd name="connsiteX5" fmla="*/ 33424 w 66513"/>
                  <a:gd name="connsiteY5" fmla="*/ 0 h 66619"/>
                  <a:gd name="connsiteX6" fmla="*/ 25401 w 66513"/>
                  <a:gd name="connsiteY6" fmla="*/ 8027 h 66619"/>
                  <a:gd name="connsiteX7" fmla="*/ 33424 w 66513"/>
                  <a:gd name="connsiteY7" fmla="*/ 16050 h 66619"/>
                  <a:gd name="connsiteX8" fmla="*/ 41447 w 66513"/>
                  <a:gd name="connsiteY8" fmla="*/ 8027 h 66619"/>
                  <a:gd name="connsiteX9" fmla="*/ 33424 w 66513"/>
                  <a:gd name="connsiteY9" fmla="*/ 0 h 66619"/>
                  <a:gd name="connsiteX10" fmla="*/ 58491 w 66513"/>
                  <a:gd name="connsiteY10" fmla="*/ 0 h 66619"/>
                  <a:gd name="connsiteX11" fmla="*/ 50468 w 66513"/>
                  <a:gd name="connsiteY11" fmla="*/ 8027 h 66619"/>
                  <a:gd name="connsiteX12" fmla="*/ 58491 w 66513"/>
                  <a:gd name="connsiteY12" fmla="*/ 16050 h 66619"/>
                  <a:gd name="connsiteX13" fmla="*/ 66514 w 66513"/>
                  <a:gd name="connsiteY13" fmla="*/ 8027 h 66619"/>
                  <a:gd name="connsiteX14" fmla="*/ 58491 w 66513"/>
                  <a:gd name="connsiteY14" fmla="*/ 0 h 66619"/>
                  <a:gd name="connsiteX15" fmla="*/ 8019 w 66513"/>
                  <a:gd name="connsiteY15" fmla="*/ 25079 h 66619"/>
                  <a:gd name="connsiteX16" fmla="*/ 0 w 66513"/>
                  <a:gd name="connsiteY16" fmla="*/ 33106 h 66619"/>
                  <a:gd name="connsiteX17" fmla="*/ 8019 w 66513"/>
                  <a:gd name="connsiteY17" fmla="*/ 41129 h 66619"/>
                  <a:gd name="connsiteX18" fmla="*/ 16042 w 66513"/>
                  <a:gd name="connsiteY18" fmla="*/ 33106 h 66619"/>
                  <a:gd name="connsiteX19" fmla="*/ 8019 w 66513"/>
                  <a:gd name="connsiteY19" fmla="*/ 25079 h 66619"/>
                  <a:gd name="connsiteX20" fmla="*/ 33424 w 66513"/>
                  <a:gd name="connsiteY20" fmla="*/ 25079 h 66619"/>
                  <a:gd name="connsiteX21" fmla="*/ 25401 w 66513"/>
                  <a:gd name="connsiteY21" fmla="*/ 33106 h 66619"/>
                  <a:gd name="connsiteX22" fmla="*/ 33424 w 66513"/>
                  <a:gd name="connsiteY22" fmla="*/ 41129 h 66619"/>
                  <a:gd name="connsiteX23" fmla="*/ 41447 w 66513"/>
                  <a:gd name="connsiteY23" fmla="*/ 33106 h 66619"/>
                  <a:gd name="connsiteX24" fmla="*/ 33424 w 66513"/>
                  <a:gd name="connsiteY24" fmla="*/ 25079 h 66619"/>
                  <a:gd name="connsiteX25" fmla="*/ 58491 w 66513"/>
                  <a:gd name="connsiteY25" fmla="*/ 25079 h 66619"/>
                  <a:gd name="connsiteX26" fmla="*/ 50468 w 66513"/>
                  <a:gd name="connsiteY26" fmla="*/ 33106 h 66619"/>
                  <a:gd name="connsiteX27" fmla="*/ 58491 w 66513"/>
                  <a:gd name="connsiteY27" fmla="*/ 41129 h 66619"/>
                  <a:gd name="connsiteX28" fmla="*/ 66514 w 66513"/>
                  <a:gd name="connsiteY28" fmla="*/ 33106 h 66619"/>
                  <a:gd name="connsiteX29" fmla="*/ 58491 w 66513"/>
                  <a:gd name="connsiteY29" fmla="*/ 25079 h 66619"/>
                  <a:gd name="connsiteX30" fmla="*/ 8019 w 66513"/>
                  <a:gd name="connsiteY30" fmla="*/ 50565 h 66619"/>
                  <a:gd name="connsiteX31" fmla="*/ 0 w 66513"/>
                  <a:gd name="connsiteY31" fmla="*/ 58592 h 66619"/>
                  <a:gd name="connsiteX32" fmla="*/ 8019 w 66513"/>
                  <a:gd name="connsiteY32" fmla="*/ 66620 h 66619"/>
                  <a:gd name="connsiteX33" fmla="*/ 16042 w 66513"/>
                  <a:gd name="connsiteY33" fmla="*/ 58592 h 66619"/>
                  <a:gd name="connsiteX34" fmla="*/ 8019 w 66513"/>
                  <a:gd name="connsiteY34" fmla="*/ 50565 h 66619"/>
                  <a:gd name="connsiteX35" fmla="*/ 33424 w 66513"/>
                  <a:gd name="connsiteY35" fmla="*/ 50565 h 66619"/>
                  <a:gd name="connsiteX36" fmla="*/ 25401 w 66513"/>
                  <a:gd name="connsiteY36" fmla="*/ 58592 h 66619"/>
                  <a:gd name="connsiteX37" fmla="*/ 33424 w 66513"/>
                  <a:gd name="connsiteY37" fmla="*/ 66620 h 66619"/>
                  <a:gd name="connsiteX38" fmla="*/ 41447 w 66513"/>
                  <a:gd name="connsiteY38" fmla="*/ 58592 h 66619"/>
                  <a:gd name="connsiteX39" fmla="*/ 33424 w 66513"/>
                  <a:gd name="connsiteY39" fmla="*/ 50565 h 66619"/>
                  <a:gd name="connsiteX40" fmla="*/ 58491 w 66513"/>
                  <a:gd name="connsiteY40" fmla="*/ 50565 h 66619"/>
                  <a:gd name="connsiteX41" fmla="*/ 50468 w 66513"/>
                  <a:gd name="connsiteY41" fmla="*/ 58592 h 66619"/>
                  <a:gd name="connsiteX42" fmla="*/ 58491 w 66513"/>
                  <a:gd name="connsiteY42" fmla="*/ 66620 h 66619"/>
                  <a:gd name="connsiteX43" fmla="*/ 66514 w 66513"/>
                  <a:gd name="connsiteY43" fmla="*/ 58592 h 66619"/>
                  <a:gd name="connsiteX44" fmla="*/ 58491 w 66513"/>
                  <a:gd name="connsiteY44" fmla="*/ 50565 h 6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19">
                    <a:moveTo>
                      <a:pt x="16042" y="8027"/>
                    </a:moveTo>
                    <a:cubicBezTo>
                      <a:pt x="16042" y="12457"/>
                      <a:pt x="12451" y="16050"/>
                      <a:pt x="8019" y="16050"/>
                    </a:cubicBezTo>
                    <a:cubicBezTo>
                      <a:pt x="3591" y="16050"/>
                      <a:pt x="0" y="12457"/>
                      <a:pt x="0" y="8027"/>
                    </a:cubicBezTo>
                    <a:cubicBezTo>
                      <a:pt x="0" y="3592"/>
                      <a:pt x="3591" y="0"/>
                      <a:pt x="8019" y="0"/>
                    </a:cubicBezTo>
                    <a:cubicBezTo>
                      <a:pt x="12451" y="0"/>
                      <a:pt x="16042" y="3592"/>
                      <a:pt x="16042" y="8027"/>
                    </a:cubicBezTo>
                    <a:close/>
                    <a:moveTo>
                      <a:pt x="33424" y="0"/>
                    </a:moveTo>
                    <a:cubicBezTo>
                      <a:pt x="28991" y="0"/>
                      <a:pt x="25401" y="3592"/>
                      <a:pt x="25401" y="8027"/>
                    </a:cubicBezTo>
                    <a:cubicBezTo>
                      <a:pt x="25401" y="12457"/>
                      <a:pt x="28991" y="16050"/>
                      <a:pt x="33424" y="16050"/>
                    </a:cubicBezTo>
                    <a:cubicBezTo>
                      <a:pt x="37856" y="16050"/>
                      <a:pt x="41447" y="12457"/>
                      <a:pt x="41447" y="8027"/>
                    </a:cubicBezTo>
                    <a:cubicBezTo>
                      <a:pt x="41447" y="3592"/>
                      <a:pt x="37856" y="0"/>
                      <a:pt x="33424" y="0"/>
                    </a:cubicBezTo>
                    <a:close/>
                    <a:moveTo>
                      <a:pt x="58491" y="0"/>
                    </a:moveTo>
                    <a:cubicBezTo>
                      <a:pt x="54058" y="0"/>
                      <a:pt x="50468" y="3592"/>
                      <a:pt x="50468" y="8027"/>
                    </a:cubicBezTo>
                    <a:cubicBezTo>
                      <a:pt x="50468" y="12457"/>
                      <a:pt x="54058" y="16050"/>
                      <a:pt x="58491" y="16050"/>
                    </a:cubicBezTo>
                    <a:cubicBezTo>
                      <a:pt x="62923" y="16050"/>
                      <a:pt x="66514" y="12457"/>
                      <a:pt x="66514" y="8027"/>
                    </a:cubicBezTo>
                    <a:cubicBezTo>
                      <a:pt x="66514" y="3592"/>
                      <a:pt x="62923" y="0"/>
                      <a:pt x="58491" y="0"/>
                    </a:cubicBezTo>
                    <a:close/>
                    <a:moveTo>
                      <a:pt x="8019" y="25079"/>
                    </a:moveTo>
                    <a:cubicBezTo>
                      <a:pt x="3591" y="25079"/>
                      <a:pt x="0" y="28672"/>
                      <a:pt x="0" y="33106"/>
                    </a:cubicBezTo>
                    <a:cubicBezTo>
                      <a:pt x="0" y="37536"/>
                      <a:pt x="3591" y="41129"/>
                      <a:pt x="8019" y="41129"/>
                    </a:cubicBezTo>
                    <a:cubicBezTo>
                      <a:pt x="12451" y="41129"/>
                      <a:pt x="16042" y="37536"/>
                      <a:pt x="16042" y="33106"/>
                    </a:cubicBezTo>
                    <a:cubicBezTo>
                      <a:pt x="16042" y="28672"/>
                      <a:pt x="12451" y="25079"/>
                      <a:pt x="8019" y="25079"/>
                    </a:cubicBezTo>
                    <a:close/>
                    <a:moveTo>
                      <a:pt x="33424" y="25079"/>
                    </a:moveTo>
                    <a:cubicBezTo>
                      <a:pt x="28991" y="25079"/>
                      <a:pt x="25401" y="28672"/>
                      <a:pt x="25401" y="33106"/>
                    </a:cubicBezTo>
                    <a:cubicBezTo>
                      <a:pt x="25401" y="37536"/>
                      <a:pt x="28991" y="41129"/>
                      <a:pt x="33424" y="41129"/>
                    </a:cubicBezTo>
                    <a:cubicBezTo>
                      <a:pt x="37856" y="41129"/>
                      <a:pt x="41447" y="37536"/>
                      <a:pt x="41447" y="33106"/>
                    </a:cubicBezTo>
                    <a:cubicBezTo>
                      <a:pt x="41447" y="28672"/>
                      <a:pt x="37856" y="25079"/>
                      <a:pt x="33424" y="25079"/>
                    </a:cubicBezTo>
                    <a:close/>
                    <a:moveTo>
                      <a:pt x="58491" y="25079"/>
                    </a:moveTo>
                    <a:cubicBezTo>
                      <a:pt x="54058" y="25079"/>
                      <a:pt x="50468" y="28672"/>
                      <a:pt x="50468" y="33106"/>
                    </a:cubicBezTo>
                    <a:cubicBezTo>
                      <a:pt x="50468" y="37536"/>
                      <a:pt x="54058" y="41129"/>
                      <a:pt x="58491" y="41129"/>
                    </a:cubicBezTo>
                    <a:cubicBezTo>
                      <a:pt x="62923" y="41129"/>
                      <a:pt x="66514" y="37536"/>
                      <a:pt x="66514" y="33106"/>
                    </a:cubicBezTo>
                    <a:cubicBezTo>
                      <a:pt x="66514" y="28672"/>
                      <a:pt x="62923" y="25079"/>
                      <a:pt x="58491" y="25079"/>
                    </a:cubicBezTo>
                    <a:close/>
                    <a:moveTo>
                      <a:pt x="8019" y="50565"/>
                    </a:moveTo>
                    <a:cubicBezTo>
                      <a:pt x="3591" y="50565"/>
                      <a:pt x="0" y="54163"/>
                      <a:pt x="0" y="58592"/>
                    </a:cubicBezTo>
                    <a:cubicBezTo>
                      <a:pt x="0" y="63027"/>
                      <a:pt x="3591" y="66620"/>
                      <a:pt x="8019" y="66620"/>
                    </a:cubicBezTo>
                    <a:cubicBezTo>
                      <a:pt x="12451" y="66620"/>
                      <a:pt x="16042" y="63027"/>
                      <a:pt x="16042" y="58592"/>
                    </a:cubicBezTo>
                    <a:cubicBezTo>
                      <a:pt x="16042" y="54163"/>
                      <a:pt x="12451" y="50565"/>
                      <a:pt x="8019" y="50565"/>
                    </a:cubicBezTo>
                    <a:close/>
                    <a:moveTo>
                      <a:pt x="33424" y="50565"/>
                    </a:moveTo>
                    <a:cubicBezTo>
                      <a:pt x="28991" y="50565"/>
                      <a:pt x="25401" y="54163"/>
                      <a:pt x="25401" y="58592"/>
                    </a:cubicBezTo>
                    <a:cubicBezTo>
                      <a:pt x="25401" y="63027"/>
                      <a:pt x="28991" y="66620"/>
                      <a:pt x="33424" y="66620"/>
                    </a:cubicBezTo>
                    <a:cubicBezTo>
                      <a:pt x="37856" y="66620"/>
                      <a:pt x="41447" y="63027"/>
                      <a:pt x="41447" y="58592"/>
                    </a:cubicBezTo>
                    <a:cubicBezTo>
                      <a:pt x="41447" y="54163"/>
                      <a:pt x="37856" y="50565"/>
                      <a:pt x="33424" y="50565"/>
                    </a:cubicBezTo>
                    <a:close/>
                    <a:moveTo>
                      <a:pt x="58491" y="50565"/>
                    </a:moveTo>
                    <a:cubicBezTo>
                      <a:pt x="54058" y="50565"/>
                      <a:pt x="50468" y="54163"/>
                      <a:pt x="50468" y="58592"/>
                    </a:cubicBezTo>
                    <a:cubicBezTo>
                      <a:pt x="50468" y="63027"/>
                      <a:pt x="54058" y="66620"/>
                      <a:pt x="58491" y="66620"/>
                    </a:cubicBezTo>
                    <a:cubicBezTo>
                      <a:pt x="62923" y="66620"/>
                      <a:pt x="66514" y="63027"/>
                      <a:pt x="66514" y="58592"/>
                    </a:cubicBezTo>
                    <a:cubicBezTo>
                      <a:pt x="66514" y="54163"/>
                      <a:pt x="62923" y="50565"/>
                      <a:pt x="58491" y="50565"/>
                    </a:cubicBezTo>
                    <a:close/>
                  </a:path>
                </a:pathLst>
              </a:custGeom>
              <a:solidFill>
                <a:srgbClr val="FFFFFF"/>
              </a:solidFill>
              <a:ln w="4574" cap="flat">
                <a:noFill/>
                <a:prstDash val="solid"/>
                <a:miter/>
              </a:ln>
            </p:spPr>
            <p:txBody>
              <a:bodyPr rtlCol="0" anchor="ctr"/>
              <a:lstStyle/>
              <a:p>
                <a:endParaRPr lang="en-US"/>
              </a:p>
            </p:txBody>
          </p:sp>
        </p:grpSp>
        <p:grpSp>
          <p:nvGrpSpPr>
            <p:cNvPr id="309" name="Graphic 5">
              <a:extLst>
                <a:ext uri="{FF2B5EF4-FFF2-40B4-BE49-F238E27FC236}">
                  <a16:creationId xmlns:a16="http://schemas.microsoft.com/office/drawing/2014/main" id="{05AE16BE-9D91-DE5F-ADDA-95592411B24A}"/>
                </a:ext>
              </a:extLst>
            </p:cNvPr>
            <p:cNvGrpSpPr/>
            <p:nvPr/>
          </p:nvGrpSpPr>
          <p:grpSpPr>
            <a:xfrm>
              <a:off x="3718235" y="5634195"/>
              <a:ext cx="141973" cy="142042"/>
              <a:chOff x="3718235" y="5634195"/>
              <a:chExt cx="141973" cy="142042"/>
            </a:xfrm>
          </p:grpSpPr>
          <p:sp>
            <p:nvSpPr>
              <p:cNvPr id="319" name="Freeform 318">
                <a:extLst>
                  <a:ext uri="{FF2B5EF4-FFF2-40B4-BE49-F238E27FC236}">
                    <a16:creationId xmlns:a16="http://schemas.microsoft.com/office/drawing/2014/main" id="{6B5123CF-1BB7-B511-DDA0-CBFC509EA510}"/>
                  </a:ext>
                </a:extLst>
              </p:cNvPr>
              <p:cNvSpPr/>
              <p:nvPr/>
            </p:nvSpPr>
            <p:spPr>
              <a:xfrm>
                <a:off x="3718235" y="5634195"/>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56F64836-A406-676E-7B20-2E36F0DDEB3A}"/>
                  </a:ext>
                </a:extLst>
              </p:cNvPr>
              <p:cNvSpPr/>
              <p:nvPr/>
            </p:nvSpPr>
            <p:spPr>
              <a:xfrm>
                <a:off x="3755962" y="5671904"/>
                <a:ext cx="66518" cy="66624"/>
              </a:xfrm>
              <a:custGeom>
                <a:avLst/>
                <a:gdLst>
                  <a:gd name="connsiteX0" fmla="*/ 16046 w 66518"/>
                  <a:gd name="connsiteY0" fmla="*/ 8027 h 66624"/>
                  <a:gd name="connsiteX1" fmla="*/ 8023 w 66518"/>
                  <a:gd name="connsiteY1" fmla="*/ 16054 h 66624"/>
                  <a:gd name="connsiteX2" fmla="*/ 0 w 66518"/>
                  <a:gd name="connsiteY2" fmla="*/ 8027 h 66624"/>
                  <a:gd name="connsiteX3" fmla="*/ 8023 w 66518"/>
                  <a:gd name="connsiteY3" fmla="*/ 0 h 66624"/>
                  <a:gd name="connsiteX4" fmla="*/ 16046 w 66518"/>
                  <a:gd name="connsiteY4" fmla="*/ 8027 h 66624"/>
                  <a:gd name="connsiteX5" fmla="*/ 33428 w 66518"/>
                  <a:gd name="connsiteY5" fmla="*/ 0 h 66624"/>
                  <a:gd name="connsiteX6" fmla="*/ 25405 w 66518"/>
                  <a:gd name="connsiteY6" fmla="*/ 8027 h 66624"/>
                  <a:gd name="connsiteX7" fmla="*/ 33428 w 66518"/>
                  <a:gd name="connsiteY7" fmla="*/ 16054 h 66624"/>
                  <a:gd name="connsiteX8" fmla="*/ 41452 w 66518"/>
                  <a:gd name="connsiteY8" fmla="*/ 8027 h 66624"/>
                  <a:gd name="connsiteX9" fmla="*/ 33428 w 66518"/>
                  <a:gd name="connsiteY9" fmla="*/ 0 h 66624"/>
                  <a:gd name="connsiteX10" fmla="*/ 58495 w 66518"/>
                  <a:gd name="connsiteY10" fmla="*/ 0 h 66624"/>
                  <a:gd name="connsiteX11" fmla="*/ 50472 w 66518"/>
                  <a:gd name="connsiteY11" fmla="*/ 8027 h 66624"/>
                  <a:gd name="connsiteX12" fmla="*/ 58495 w 66518"/>
                  <a:gd name="connsiteY12" fmla="*/ 16054 h 66624"/>
                  <a:gd name="connsiteX13" fmla="*/ 66519 w 66518"/>
                  <a:gd name="connsiteY13" fmla="*/ 8027 h 66624"/>
                  <a:gd name="connsiteX14" fmla="*/ 58495 w 66518"/>
                  <a:gd name="connsiteY14" fmla="*/ 0 h 66624"/>
                  <a:gd name="connsiteX15" fmla="*/ 8023 w 66518"/>
                  <a:gd name="connsiteY15" fmla="*/ 25079 h 66624"/>
                  <a:gd name="connsiteX16" fmla="*/ 0 w 66518"/>
                  <a:gd name="connsiteY16" fmla="*/ 33106 h 66624"/>
                  <a:gd name="connsiteX17" fmla="*/ 8023 w 66518"/>
                  <a:gd name="connsiteY17" fmla="*/ 41133 h 66624"/>
                  <a:gd name="connsiteX18" fmla="*/ 16046 w 66518"/>
                  <a:gd name="connsiteY18" fmla="*/ 33106 h 66624"/>
                  <a:gd name="connsiteX19" fmla="*/ 8023 w 66518"/>
                  <a:gd name="connsiteY19" fmla="*/ 25079 h 66624"/>
                  <a:gd name="connsiteX20" fmla="*/ 33428 w 66518"/>
                  <a:gd name="connsiteY20" fmla="*/ 25079 h 66624"/>
                  <a:gd name="connsiteX21" fmla="*/ 25405 w 66518"/>
                  <a:gd name="connsiteY21" fmla="*/ 33106 h 66624"/>
                  <a:gd name="connsiteX22" fmla="*/ 33428 w 66518"/>
                  <a:gd name="connsiteY22" fmla="*/ 41133 h 66624"/>
                  <a:gd name="connsiteX23" fmla="*/ 41452 w 66518"/>
                  <a:gd name="connsiteY23" fmla="*/ 33106 h 66624"/>
                  <a:gd name="connsiteX24" fmla="*/ 33428 w 66518"/>
                  <a:gd name="connsiteY24" fmla="*/ 25079 h 66624"/>
                  <a:gd name="connsiteX25" fmla="*/ 58495 w 66518"/>
                  <a:gd name="connsiteY25" fmla="*/ 25079 h 66624"/>
                  <a:gd name="connsiteX26" fmla="*/ 50472 w 66518"/>
                  <a:gd name="connsiteY26" fmla="*/ 33106 h 66624"/>
                  <a:gd name="connsiteX27" fmla="*/ 58495 w 66518"/>
                  <a:gd name="connsiteY27" fmla="*/ 41133 h 66624"/>
                  <a:gd name="connsiteX28" fmla="*/ 66519 w 66518"/>
                  <a:gd name="connsiteY28" fmla="*/ 33106 h 66624"/>
                  <a:gd name="connsiteX29" fmla="*/ 58495 w 66518"/>
                  <a:gd name="connsiteY29" fmla="*/ 25079 h 66624"/>
                  <a:gd name="connsiteX30" fmla="*/ 8023 w 66518"/>
                  <a:gd name="connsiteY30" fmla="*/ 50570 h 66624"/>
                  <a:gd name="connsiteX31" fmla="*/ 0 w 66518"/>
                  <a:gd name="connsiteY31" fmla="*/ 58597 h 66624"/>
                  <a:gd name="connsiteX32" fmla="*/ 8023 w 66518"/>
                  <a:gd name="connsiteY32" fmla="*/ 66624 h 66624"/>
                  <a:gd name="connsiteX33" fmla="*/ 16046 w 66518"/>
                  <a:gd name="connsiteY33" fmla="*/ 58597 h 66624"/>
                  <a:gd name="connsiteX34" fmla="*/ 8023 w 66518"/>
                  <a:gd name="connsiteY34" fmla="*/ 50570 h 66624"/>
                  <a:gd name="connsiteX35" fmla="*/ 33428 w 66518"/>
                  <a:gd name="connsiteY35" fmla="*/ 50570 h 66624"/>
                  <a:gd name="connsiteX36" fmla="*/ 25405 w 66518"/>
                  <a:gd name="connsiteY36" fmla="*/ 58597 h 66624"/>
                  <a:gd name="connsiteX37" fmla="*/ 33428 w 66518"/>
                  <a:gd name="connsiteY37" fmla="*/ 66624 h 66624"/>
                  <a:gd name="connsiteX38" fmla="*/ 41452 w 66518"/>
                  <a:gd name="connsiteY38" fmla="*/ 58597 h 66624"/>
                  <a:gd name="connsiteX39" fmla="*/ 33428 w 66518"/>
                  <a:gd name="connsiteY39" fmla="*/ 50570 h 66624"/>
                  <a:gd name="connsiteX40" fmla="*/ 58495 w 66518"/>
                  <a:gd name="connsiteY40" fmla="*/ 50570 h 66624"/>
                  <a:gd name="connsiteX41" fmla="*/ 50472 w 66518"/>
                  <a:gd name="connsiteY41" fmla="*/ 58597 h 66624"/>
                  <a:gd name="connsiteX42" fmla="*/ 58495 w 66518"/>
                  <a:gd name="connsiteY42" fmla="*/ 66624 h 66624"/>
                  <a:gd name="connsiteX43" fmla="*/ 66519 w 66518"/>
                  <a:gd name="connsiteY43" fmla="*/ 58597 h 66624"/>
                  <a:gd name="connsiteX44" fmla="*/ 58495 w 66518"/>
                  <a:gd name="connsiteY44" fmla="*/ 50570 h 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8" h="66624">
                    <a:moveTo>
                      <a:pt x="16046" y="8027"/>
                    </a:moveTo>
                    <a:cubicBezTo>
                      <a:pt x="16046" y="12462"/>
                      <a:pt x="12456" y="16054"/>
                      <a:pt x="8023" y="16054"/>
                    </a:cubicBezTo>
                    <a:cubicBezTo>
                      <a:pt x="3595" y="16054"/>
                      <a:pt x="0" y="12462"/>
                      <a:pt x="0" y="8027"/>
                    </a:cubicBezTo>
                    <a:cubicBezTo>
                      <a:pt x="0" y="3592"/>
                      <a:pt x="3595" y="0"/>
                      <a:pt x="8023" y="0"/>
                    </a:cubicBezTo>
                    <a:cubicBezTo>
                      <a:pt x="12456" y="0"/>
                      <a:pt x="16046" y="3592"/>
                      <a:pt x="16046" y="8027"/>
                    </a:cubicBezTo>
                    <a:close/>
                    <a:moveTo>
                      <a:pt x="33428" y="0"/>
                    </a:moveTo>
                    <a:cubicBezTo>
                      <a:pt x="28996" y="0"/>
                      <a:pt x="25405" y="3592"/>
                      <a:pt x="25405" y="8027"/>
                    </a:cubicBezTo>
                    <a:cubicBezTo>
                      <a:pt x="25405" y="12462"/>
                      <a:pt x="28996" y="16054"/>
                      <a:pt x="33428" y="16054"/>
                    </a:cubicBezTo>
                    <a:cubicBezTo>
                      <a:pt x="37856" y="16054"/>
                      <a:pt x="41452" y="12462"/>
                      <a:pt x="41452" y="8027"/>
                    </a:cubicBezTo>
                    <a:cubicBezTo>
                      <a:pt x="41452" y="3592"/>
                      <a:pt x="37856" y="0"/>
                      <a:pt x="33428" y="0"/>
                    </a:cubicBezTo>
                    <a:close/>
                    <a:moveTo>
                      <a:pt x="58495" y="0"/>
                    </a:moveTo>
                    <a:cubicBezTo>
                      <a:pt x="54063" y="0"/>
                      <a:pt x="50472" y="3592"/>
                      <a:pt x="50472" y="8027"/>
                    </a:cubicBezTo>
                    <a:cubicBezTo>
                      <a:pt x="50472" y="12462"/>
                      <a:pt x="54063" y="16054"/>
                      <a:pt x="58495" y="16054"/>
                    </a:cubicBezTo>
                    <a:cubicBezTo>
                      <a:pt x="62923" y="16054"/>
                      <a:pt x="66519" y="12462"/>
                      <a:pt x="66519" y="8027"/>
                    </a:cubicBezTo>
                    <a:cubicBezTo>
                      <a:pt x="66519" y="3592"/>
                      <a:pt x="62923" y="0"/>
                      <a:pt x="58495" y="0"/>
                    </a:cubicBezTo>
                    <a:close/>
                    <a:moveTo>
                      <a:pt x="8023" y="25079"/>
                    </a:moveTo>
                    <a:cubicBezTo>
                      <a:pt x="3595" y="25079"/>
                      <a:pt x="0" y="28671"/>
                      <a:pt x="0" y="33106"/>
                    </a:cubicBezTo>
                    <a:cubicBezTo>
                      <a:pt x="0" y="37541"/>
                      <a:pt x="3595" y="41133"/>
                      <a:pt x="8023" y="41133"/>
                    </a:cubicBezTo>
                    <a:cubicBezTo>
                      <a:pt x="12456" y="41133"/>
                      <a:pt x="16046" y="37541"/>
                      <a:pt x="16046" y="33106"/>
                    </a:cubicBezTo>
                    <a:cubicBezTo>
                      <a:pt x="16046" y="28671"/>
                      <a:pt x="12456" y="25079"/>
                      <a:pt x="8023" y="25079"/>
                    </a:cubicBezTo>
                    <a:close/>
                    <a:moveTo>
                      <a:pt x="33428" y="25079"/>
                    </a:moveTo>
                    <a:cubicBezTo>
                      <a:pt x="28996" y="25079"/>
                      <a:pt x="25405" y="28671"/>
                      <a:pt x="25405" y="33106"/>
                    </a:cubicBezTo>
                    <a:cubicBezTo>
                      <a:pt x="25405" y="37541"/>
                      <a:pt x="28996" y="41133"/>
                      <a:pt x="33428" y="41133"/>
                    </a:cubicBezTo>
                    <a:cubicBezTo>
                      <a:pt x="37856" y="41133"/>
                      <a:pt x="41452" y="37541"/>
                      <a:pt x="41452" y="33106"/>
                    </a:cubicBezTo>
                    <a:cubicBezTo>
                      <a:pt x="41452" y="28671"/>
                      <a:pt x="37856" y="25079"/>
                      <a:pt x="33428" y="25079"/>
                    </a:cubicBezTo>
                    <a:close/>
                    <a:moveTo>
                      <a:pt x="58495" y="25079"/>
                    </a:moveTo>
                    <a:cubicBezTo>
                      <a:pt x="54063" y="25079"/>
                      <a:pt x="50472" y="28671"/>
                      <a:pt x="50472" y="33106"/>
                    </a:cubicBezTo>
                    <a:cubicBezTo>
                      <a:pt x="50472" y="37541"/>
                      <a:pt x="54063" y="41133"/>
                      <a:pt x="58495" y="41133"/>
                    </a:cubicBezTo>
                    <a:cubicBezTo>
                      <a:pt x="62923" y="41133"/>
                      <a:pt x="66519" y="37541"/>
                      <a:pt x="66519" y="33106"/>
                    </a:cubicBezTo>
                    <a:cubicBezTo>
                      <a:pt x="66519" y="28671"/>
                      <a:pt x="62923" y="25079"/>
                      <a:pt x="58495" y="25079"/>
                    </a:cubicBezTo>
                    <a:close/>
                    <a:moveTo>
                      <a:pt x="8023" y="50570"/>
                    </a:moveTo>
                    <a:cubicBezTo>
                      <a:pt x="3595" y="50570"/>
                      <a:pt x="0" y="54162"/>
                      <a:pt x="0" y="58597"/>
                    </a:cubicBezTo>
                    <a:cubicBezTo>
                      <a:pt x="0" y="63032"/>
                      <a:pt x="3595" y="66624"/>
                      <a:pt x="8023" y="66624"/>
                    </a:cubicBezTo>
                    <a:cubicBezTo>
                      <a:pt x="12456" y="66624"/>
                      <a:pt x="16046" y="63032"/>
                      <a:pt x="16046" y="58597"/>
                    </a:cubicBezTo>
                    <a:cubicBezTo>
                      <a:pt x="16046" y="54162"/>
                      <a:pt x="12456" y="50570"/>
                      <a:pt x="8023" y="50570"/>
                    </a:cubicBezTo>
                    <a:close/>
                    <a:moveTo>
                      <a:pt x="33428" y="50570"/>
                    </a:moveTo>
                    <a:cubicBezTo>
                      <a:pt x="28996" y="50570"/>
                      <a:pt x="25405" y="54162"/>
                      <a:pt x="25405" y="58597"/>
                    </a:cubicBezTo>
                    <a:cubicBezTo>
                      <a:pt x="25405" y="63032"/>
                      <a:pt x="28996" y="66624"/>
                      <a:pt x="33428" y="66624"/>
                    </a:cubicBezTo>
                    <a:cubicBezTo>
                      <a:pt x="37856" y="66624"/>
                      <a:pt x="41452" y="63032"/>
                      <a:pt x="41452" y="58597"/>
                    </a:cubicBezTo>
                    <a:cubicBezTo>
                      <a:pt x="41452" y="54162"/>
                      <a:pt x="37856" y="50570"/>
                      <a:pt x="33428" y="50570"/>
                    </a:cubicBezTo>
                    <a:close/>
                    <a:moveTo>
                      <a:pt x="58495" y="50570"/>
                    </a:moveTo>
                    <a:cubicBezTo>
                      <a:pt x="54063" y="50570"/>
                      <a:pt x="50472" y="54162"/>
                      <a:pt x="50472" y="58597"/>
                    </a:cubicBezTo>
                    <a:cubicBezTo>
                      <a:pt x="50472" y="63032"/>
                      <a:pt x="54063" y="66624"/>
                      <a:pt x="58495" y="66624"/>
                    </a:cubicBezTo>
                    <a:cubicBezTo>
                      <a:pt x="62923" y="66624"/>
                      <a:pt x="66519" y="63032"/>
                      <a:pt x="66519" y="58597"/>
                    </a:cubicBezTo>
                    <a:cubicBezTo>
                      <a:pt x="66519" y="54162"/>
                      <a:pt x="62923" y="50570"/>
                      <a:pt x="58495" y="50570"/>
                    </a:cubicBezTo>
                    <a:close/>
                  </a:path>
                </a:pathLst>
              </a:custGeom>
              <a:solidFill>
                <a:srgbClr val="FFFFFF"/>
              </a:solidFill>
              <a:ln w="4574" cap="flat">
                <a:noFill/>
                <a:prstDash val="solid"/>
                <a:miter/>
              </a:ln>
            </p:spPr>
            <p:txBody>
              <a:bodyPr rtlCol="0" anchor="ctr"/>
              <a:lstStyle/>
              <a:p>
                <a:endParaRPr lang="en-US"/>
              </a:p>
            </p:txBody>
          </p:sp>
        </p:grpSp>
        <p:grpSp>
          <p:nvGrpSpPr>
            <p:cNvPr id="310" name="Graphic 5">
              <a:extLst>
                <a:ext uri="{FF2B5EF4-FFF2-40B4-BE49-F238E27FC236}">
                  <a16:creationId xmlns:a16="http://schemas.microsoft.com/office/drawing/2014/main" id="{6DCE7108-83F4-4E0E-43FB-57EB4382C7DC}"/>
                </a:ext>
              </a:extLst>
            </p:cNvPr>
            <p:cNvGrpSpPr/>
            <p:nvPr/>
          </p:nvGrpSpPr>
          <p:grpSpPr>
            <a:xfrm>
              <a:off x="4263803" y="5634195"/>
              <a:ext cx="141973" cy="142042"/>
              <a:chOff x="4263803" y="5634195"/>
              <a:chExt cx="141973" cy="142042"/>
            </a:xfrm>
          </p:grpSpPr>
          <p:sp>
            <p:nvSpPr>
              <p:cNvPr id="317" name="Freeform 316">
                <a:extLst>
                  <a:ext uri="{FF2B5EF4-FFF2-40B4-BE49-F238E27FC236}">
                    <a16:creationId xmlns:a16="http://schemas.microsoft.com/office/drawing/2014/main" id="{87ED4F90-D00F-8D5D-FB59-474B40674011}"/>
                  </a:ext>
                </a:extLst>
              </p:cNvPr>
              <p:cNvSpPr/>
              <p:nvPr/>
            </p:nvSpPr>
            <p:spPr>
              <a:xfrm>
                <a:off x="4263803" y="5634195"/>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54B8887B-ADA3-A5FE-1FAB-6E02AA40ED12}"/>
                  </a:ext>
                </a:extLst>
              </p:cNvPr>
              <p:cNvSpPr/>
              <p:nvPr/>
            </p:nvSpPr>
            <p:spPr>
              <a:xfrm>
                <a:off x="4301535" y="5671904"/>
                <a:ext cx="66513" cy="66624"/>
              </a:xfrm>
              <a:custGeom>
                <a:avLst/>
                <a:gdLst>
                  <a:gd name="connsiteX0" fmla="*/ 16042 w 66513"/>
                  <a:gd name="connsiteY0" fmla="*/ 8027 h 66624"/>
                  <a:gd name="connsiteX1" fmla="*/ 8023 w 66513"/>
                  <a:gd name="connsiteY1" fmla="*/ 16054 h 66624"/>
                  <a:gd name="connsiteX2" fmla="*/ 0 w 66513"/>
                  <a:gd name="connsiteY2" fmla="*/ 8027 h 66624"/>
                  <a:gd name="connsiteX3" fmla="*/ 8023 w 66513"/>
                  <a:gd name="connsiteY3" fmla="*/ 0 h 66624"/>
                  <a:gd name="connsiteX4" fmla="*/ 16042 w 66513"/>
                  <a:gd name="connsiteY4" fmla="*/ 8027 h 66624"/>
                  <a:gd name="connsiteX5" fmla="*/ 33424 w 66513"/>
                  <a:gd name="connsiteY5" fmla="*/ 0 h 66624"/>
                  <a:gd name="connsiteX6" fmla="*/ 25401 w 66513"/>
                  <a:gd name="connsiteY6" fmla="*/ 8027 h 66624"/>
                  <a:gd name="connsiteX7" fmla="*/ 33424 w 66513"/>
                  <a:gd name="connsiteY7" fmla="*/ 16054 h 66624"/>
                  <a:gd name="connsiteX8" fmla="*/ 41447 w 66513"/>
                  <a:gd name="connsiteY8" fmla="*/ 8027 h 66624"/>
                  <a:gd name="connsiteX9" fmla="*/ 33424 w 66513"/>
                  <a:gd name="connsiteY9" fmla="*/ 0 h 66624"/>
                  <a:gd name="connsiteX10" fmla="*/ 58491 w 66513"/>
                  <a:gd name="connsiteY10" fmla="*/ 0 h 66624"/>
                  <a:gd name="connsiteX11" fmla="*/ 50468 w 66513"/>
                  <a:gd name="connsiteY11" fmla="*/ 8027 h 66624"/>
                  <a:gd name="connsiteX12" fmla="*/ 58491 w 66513"/>
                  <a:gd name="connsiteY12" fmla="*/ 16054 h 66624"/>
                  <a:gd name="connsiteX13" fmla="*/ 66514 w 66513"/>
                  <a:gd name="connsiteY13" fmla="*/ 8027 h 66624"/>
                  <a:gd name="connsiteX14" fmla="*/ 58491 w 66513"/>
                  <a:gd name="connsiteY14" fmla="*/ 0 h 66624"/>
                  <a:gd name="connsiteX15" fmla="*/ 8023 w 66513"/>
                  <a:gd name="connsiteY15" fmla="*/ 25079 h 66624"/>
                  <a:gd name="connsiteX16" fmla="*/ 0 w 66513"/>
                  <a:gd name="connsiteY16" fmla="*/ 33106 h 66624"/>
                  <a:gd name="connsiteX17" fmla="*/ 8023 w 66513"/>
                  <a:gd name="connsiteY17" fmla="*/ 41133 h 66624"/>
                  <a:gd name="connsiteX18" fmla="*/ 16042 w 66513"/>
                  <a:gd name="connsiteY18" fmla="*/ 33106 h 66624"/>
                  <a:gd name="connsiteX19" fmla="*/ 8023 w 66513"/>
                  <a:gd name="connsiteY19" fmla="*/ 25079 h 66624"/>
                  <a:gd name="connsiteX20" fmla="*/ 33424 w 66513"/>
                  <a:gd name="connsiteY20" fmla="*/ 25079 h 66624"/>
                  <a:gd name="connsiteX21" fmla="*/ 25401 w 66513"/>
                  <a:gd name="connsiteY21" fmla="*/ 33106 h 66624"/>
                  <a:gd name="connsiteX22" fmla="*/ 33424 w 66513"/>
                  <a:gd name="connsiteY22" fmla="*/ 41133 h 66624"/>
                  <a:gd name="connsiteX23" fmla="*/ 41447 w 66513"/>
                  <a:gd name="connsiteY23" fmla="*/ 33106 h 66624"/>
                  <a:gd name="connsiteX24" fmla="*/ 33424 w 66513"/>
                  <a:gd name="connsiteY24" fmla="*/ 25079 h 66624"/>
                  <a:gd name="connsiteX25" fmla="*/ 58491 w 66513"/>
                  <a:gd name="connsiteY25" fmla="*/ 25079 h 66624"/>
                  <a:gd name="connsiteX26" fmla="*/ 50468 w 66513"/>
                  <a:gd name="connsiteY26" fmla="*/ 33106 h 66624"/>
                  <a:gd name="connsiteX27" fmla="*/ 58491 w 66513"/>
                  <a:gd name="connsiteY27" fmla="*/ 41133 h 66624"/>
                  <a:gd name="connsiteX28" fmla="*/ 66514 w 66513"/>
                  <a:gd name="connsiteY28" fmla="*/ 33106 h 66624"/>
                  <a:gd name="connsiteX29" fmla="*/ 58491 w 66513"/>
                  <a:gd name="connsiteY29" fmla="*/ 25079 h 66624"/>
                  <a:gd name="connsiteX30" fmla="*/ 8023 w 66513"/>
                  <a:gd name="connsiteY30" fmla="*/ 50570 h 66624"/>
                  <a:gd name="connsiteX31" fmla="*/ 0 w 66513"/>
                  <a:gd name="connsiteY31" fmla="*/ 58597 h 66624"/>
                  <a:gd name="connsiteX32" fmla="*/ 8023 w 66513"/>
                  <a:gd name="connsiteY32" fmla="*/ 66624 h 66624"/>
                  <a:gd name="connsiteX33" fmla="*/ 16042 w 66513"/>
                  <a:gd name="connsiteY33" fmla="*/ 58597 h 66624"/>
                  <a:gd name="connsiteX34" fmla="*/ 8023 w 66513"/>
                  <a:gd name="connsiteY34" fmla="*/ 50570 h 66624"/>
                  <a:gd name="connsiteX35" fmla="*/ 33424 w 66513"/>
                  <a:gd name="connsiteY35" fmla="*/ 50570 h 66624"/>
                  <a:gd name="connsiteX36" fmla="*/ 25401 w 66513"/>
                  <a:gd name="connsiteY36" fmla="*/ 58597 h 66624"/>
                  <a:gd name="connsiteX37" fmla="*/ 33424 w 66513"/>
                  <a:gd name="connsiteY37" fmla="*/ 66624 h 66624"/>
                  <a:gd name="connsiteX38" fmla="*/ 41447 w 66513"/>
                  <a:gd name="connsiteY38" fmla="*/ 58597 h 66624"/>
                  <a:gd name="connsiteX39" fmla="*/ 33424 w 66513"/>
                  <a:gd name="connsiteY39" fmla="*/ 50570 h 66624"/>
                  <a:gd name="connsiteX40" fmla="*/ 58491 w 66513"/>
                  <a:gd name="connsiteY40" fmla="*/ 50570 h 66624"/>
                  <a:gd name="connsiteX41" fmla="*/ 50468 w 66513"/>
                  <a:gd name="connsiteY41" fmla="*/ 58597 h 66624"/>
                  <a:gd name="connsiteX42" fmla="*/ 58491 w 66513"/>
                  <a:gd name="connsiteY42" fmla="*/ 66624 h 66624"/>
                  <a:gd name="connsiteX43" fmla="*/ 66514 w 66513"/>
                  <a:gd name="connsiteY43" fmla="*/ 58597 h 66624"/>
                  <a:gd name="connsiteX44" fmla="*/ 58491 w 66513"/>
                  <a:gd name="connsiteY44" fmla="*/ 50570 h 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24">
                    <a:moveTo>
                      <a:pt x="16042" y="8027"/>
                    </a:moveTo>
                    <a:cubicBezTo>
                      <a:pt x="16042" y="12462"/>
                      <a:pt x="12451" y="16054"/>
                      <a:pt x="8023" y="16054"/>
                    </a:cubicBezTo>
                    <a:cubicBezTo>
                      <a:pt x="3591" y="16054"/>
                      <a:pt x="0" y="12462"/>
                      <a:pt x="0" y="8027"/>
                    </a:cubicBezTo>
                    <a:cubicBezTo>
                      <a:pt x="0" y="3592"/>
                      <a:pt x="3591" y="0"/>
                      <a:pt x="8023" y="0"/>
                    </a:cubicBezTo>
                    <a:cubicBezTo>
                      <a:pt x="12451" y="0"/>
                      <a:pt x="16042" y="3592"/>
                      <a:pt x="16042" y="8027"/>
                    </a:cubicBezTo>
                    <a:close/>
                    <a:moveTo>
                      <a:pt x="33424" y="0"/>
                    </a:moveTo>
                    <a:cubicBezTo>
                      <a:pt x="28992" y="0"/>
                      <a:pt x="25401" y="3592"/>
                      <a:pt x="25401" y="8027"/>
                    </a:cubicBezTo>
                    <a:cubicBezTo>
                      <a:pt x="25401" y="12462"/>
                      <a:pt x="28992" y="16054"/>
                      <a:pt x="33424" y="16054"/>
                    </a:cubicBezTo>
                    <a:cubicBezTo>
                      <a:pt x="37856" y="16054"/>
                      <a:pt x="41447" y="12462"/>
                      <a:pt x="41447" y="8027"/>
                    </a:cubicBezTo>
                    <a:cubicBezTo>
                      <a:pt x="41447" y="3592"/>
                      <a:pt x="37856" y="0"/>
                      <a:pt x="33424" y="0"/>
                    </a:cubicBezTo>
                    <a:close/>
                    <a:moveTo>
                      <a:pt x="58491" y="0"/>
                    </a:moveTo>
                    <a:cubicBezTo>
                      <a:pt x="54058" y="0"/>
                      <a:pt x="50468" y="3592"/>
                      <a:pt x="50468" y="8027"/>
                    </a:cubicBezTo>
                    <a:cubicBezTo>
                      <a:pt x="50468" y="12462"/>
                      <a:pt x="54058" y="16054"/>
                      <a:pt x="58491" y="16054"/>
                    </a:cubicBezTo>
                    <a:cubicBezTo>
                      <a:pt x="62923" y="16054"/>
                      <a:pt x="66514" y="12462"/>
                      <a:pt x="66514" y="8027"/>
                    </a:cubicBezTo>
                    <a:cubicBezTo>
                      <a:pt x="66514" y="3592"/>
                      <a:pt x="62923" y="0"/>
                      <a:pt x="58491" y="0"/>
                    </a:cubicBezTo>
                    <a:close/>
                    <a:moveTo>
                      <a:pt x="8023" y="25079"/>
                    </a:moveTo>
                    <a:cubicBezTo>
                      <a:pt x="3591" y="25079"/>
                      <a:pt x="0" y="28671"/>
                      <a:pt x="0" y="33106"/>
                    </a:cubicBezTo>
                    <a:cubicBezTo>
                      <a:pt x="0" y="37541"/>
                      <a:pt x="3591" y="41133"/>
                      <a:pt x="8023" y="41133"/>
                    </a:cubicBezTo>
                    <a:cubicBezTo>
                      <a:pt x="12451" y="41133"/>
                      <a:pt x="16042" y="37541"/>
                      <a:pt x="16042" y="33106"/>
                    </a:cubicBezTo>
                    <a:cubicBezTo>
                      <a:pt x="16042" y="28671"/>
                      <a:pt x="12451" y="25079"/>
                      <a:pt x="8023" y="25079"/>
                    </a:cubicBezTo>
                    <a:close/>
                    <a:moveTo>
                      <a:pt x="33424" y="25079"/>
                    </a:moveTo>
                    <a:cubicBezTo>
                      <a:pt x="28992" y="25079"/>
                      <a:pt x="25401" y="28671"/>
                      <a:pt x="25401" y="33106"/>
                    </a:cubicBezTo>
                    <a:cubicBezTo>
                      <a:pt x="25401" y="37541"/>
                      <a:pt x="28992" y="41133"/>
                      <a:pt x="33424" y="41133"/>
                    </a:cubicBezTo>
                    <a:cubicBezTo>
                      <a:pt x="37856" y="41133"/>
                      <a:pt x="41447" y="37541"/>
                      <a:pt x="41447" y="33106"/>
                    </a:cubicBezTo>
                    <a:cubicBezTo>
                      <a:pt x="41447" y="28671"/>
                      <a:pt x="37856" y="25079"/>
                      <a:pt x="33424" y="25079"/>
                    </a:cubicBezTo>
                    <a:close/>
                    <a:moveTo>
                      <a:pt x="58491" y="25079"/>
                    </a:moveTo>
                    <a:cubicBezTo>
                      <a:pt x="54058" y="25079"/>
                      <a:pt x="50468" y="28671"/>
                      <a:pt x="50468" y="33106"/>
                    </a:cubicBezTo>
                    <a:cubicBezTo>
                      <a:pt x="50468" y="37541"/>
                      <a:pt x="54058" y="41133"/>
                      <a:pt x="58491" y="41133"/>
                    </a:cubicBezTo>
                    <a:cubicBezTo>
                      <a:pt x="62923" y="41133"/>
                      <a:pt x="66514" y="37541"/>
                      <a:pt x="66514" y="33106"/>
                    </a:cubicBezTo>
                    <a:cubicBezTo>
                      <a:pt x="66514" y="28671"/>
                      <a:pt x="62923" y="25079"/>
                      <a:pt x="58491" y="25079"/>
                    </a:cubicBezTo>
                    <a:close/>
                    <a:moveTo>
                      <a:pt x="8023" y="50570"/>
                    </a:moveTo>
                    <a:cubicBezTo>
                      <a:pt x="3591" y="50570"/>
                      <a:pt x="0" y="54162"/>
                      <a:pt x="0" y="58597"/>
                    </a:cubicBezTo>
                    <a:cubicBezTo>
                      <a:pt x="0" y="63032"/>
                      <a:pt x="3591" y="66624"/>
                      <a:pt x="8023" y="66624"/>
                    </a:cubicBezTo>
                    <a:cubicBezTo>
                      <a:pt x="12451" y="66624"/>
                      <a:pt x="16042" y="63032"/>
                      <a:pt x="16042" y="58597"/>
                    </a:cubicBezTo>
                    <a:cubicBezTo>
                      <a:pt x="16042" y="54162"/>
                      <a:pt x="12451" y="50570"/>
                      <a:pt x="8023" y="50570"/>
                    </a:cubicBezTo>
                    <a:close/>
                    <a:moveTo>
                      <a:pt x="33424" y="50570"/>
                    </a:moveTo>
                    <a:cubicBezTo>
                      <a:pt x="28992" y="50570"/>
                      <a:pt x="25401" y="54162"/>
                      <a:pt x="25401" y="58597"/>
                    </a:cubicBezTo>
                    <a:cubicBezTo>
                      <a:pt x="25401" y="63032"/>
                      <a:pt x="28992" y="66624"/>
                      <a:pt x="33424" y="66624"/>
                    </a:cubicBezTo>
                    <a:cubicBezTo>
                      <a:pt x="37856" y="66624"/>
                      <a:pt x="41447" y="63032"/>
                      <a:pt x="41447" y="58597"/>
                    </a:cubicBezTo>
                    <a:cubicBezTo>
                      <a:pt x="41447" y="54162"/>
                      <a:pt x="37856" y="50570"/>
                      <a:pt x="33424" y="50570"/>
                    </a:cubicBezTo>
                    <a:close/>
                    <a:moveTo>
                      <a:pt x="58491" y="50570"/>
                    </a:moveTo>
                    <a:cubicBezTo>
                      <a:pt x="54058" y="50570"/>
                      <a:pt x="50468" y="54162"/>
                      <a:pt x="50468" y="58597"/>
                    </a:cubicBezTo>
                    <a:cubicBezTo>
                      <a:pt x="50468" y="63032"/>
                      <a:pt x="54058" y="66624"/>
                      <a:pt x="58491" y="66624"/>
                    </a:cubicBezTo>
                    <a:cubicBezTo>
                      <a:pt x="62923" y="66624"/>
                      <a:pt x="66514" y="63032"/>
                      <a:pt x="66514" y="58597"/>
                    </a:cubicBezTo>
                    <a:cubicBezTo>
                      <a:pt x="66514" y="54162"/>
                      <a:pt x="62923" y="50570"/>
                      <a:pt x="58491" y="50570"/>
                    </a:cubicBezTo>
                    <a:close/>
                  </a:path>
                </a:pathLst>
              </a:custGeom>
              <a:solidFill>
                <a:srgbClr val="FFFFFF"/>
              </a:solidFill>
              <a:ln w="4574" cap="flat">
                <a:noFill/>
                <a:prstDash val="solid"/>
                <a:miter/>
              </a:ln>
            </p:spPr>
            <p:txBody>
              <a:bodyPr rtlCol="0" anchor="ctr"/>
              <a:lstStyle/>
              <a:p>
                <a:endParaRPr lang="en-US"/>
              </a:p>
            </p:txBody>
          </p:sp>
        </p:grpSp>
        <p:grpSp>
          <p:nvGrpSpPr>
            <p:cNvPr id="311" name="Graphic 5">
              <a:extLst>
                <a:ext uri="{FF2B5EF4-FFF2-40B4-BE49-F238E27FC236}">
                  <a16:creationId xmlns:a16="http://schemas.microsoft.com/office/drawing/2014/main" id="{8C9C3F67-85E6-EE65-0D45-F26344B3004B}"/>
                </a:ext>
              </a:extLst>
            </p:cNvPr>
            <p:cNvGrpSpPr/>
            <p:nvPr/>
          </p:nvGrpSpPr>
          <p:grpSpPr>
            <a:xfrm>
              <a:off x="4079379" y="5634195"/>
              <a:ext cx="141973" cy="142042"/>
              <a:chOff x="4079379" y="5634195"/>
              <a:chExt cx="141973" cy="142042"/>
            </a:xfrm>
          </p:grpSpPr>
          <p:sp>
            <p:nvSpPr>
              <p:cNvPr id="315" name="Freeform 314">
                <a:extLst>
                  <a:ext uri="{FF2B5EF4-FFF2-40B4-BE49-F238E27FC236}">
                    <a16:creationId xmlns:a16="http://schemas.microsoft.com/office/drawing/2014/main" id="{A2882E4C-BFBA-DFB4-AC1B-4B958673A648}"/>
                  </a:ext>
                </a:extLst>
              </p:cNvPr>
              <p:cNvSpPr/>
              <p:nvPr/>
            </p:nvSpPr>
            <p:spPr>
              <a:xfrm>
                <a:off x="4079379" y="5634195"/>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9AF66731-81FF-48A9-5D3A-AAAB86C18390}"/>
                  </a:ext>
                </a:extLst>
              </p:cNvPr>
              <p:cNvSpPr/>
              <p:nvPr/>
            </p:nvSpPr>
            <p:spPr>
              <a:xfrm>
                <a:off x="4117111" y="5671904"/>
                <a:ext cx="66513" cy="66624"/>
              </a:xfrm>
              <a:custGeom>
                <a:avLst/>
                <a:gdLst>
                  <a:gd name="connsiteX0" fmla="*/ 16046 w 66513"/>
                  <a:gd name="connsiteY0" fmla="*/ 8027 h 66624"/>
                  <a:gd name="connsiteX1" fmla="*/ 8023 w 66513"/>
                  <a:gd name="connsiteY1" fmla="*/ 16054 h 66624"/>
                  <a:gd name="connsiteX2" fmla="*/ 0 w 66513"/>
                  <a:gd name="connsiteY2" fmla="*/ 8027 h 66624"/>
                  <a:gd name="connsiteX3" fmla="*/ 8023 w 66513"/>
                  <a:gd name="connsiteY3" fmla="*/ 0 h 66624"/>
                  <a:gd name="connsiteX4" fmla="*/ 16046 w 66513"/>
                  <a:gd name="connsiteY4" fmla="*/ 8027 h 66624"/>
                  <a:gd name="connsiteX5" fmla="*/ 33424 w 66513"/>
                  <a:gd name="connsiteY5" fmla="*/ 0 h 66624"/>
                  <a:gd name="connsiteX6" fmla="*/ 25401 w 66513"/>
                  <a:gd name="connsiteY6" fmla="*/ 8027 h 66624"/>
                  <a:gd name="connsiteX7" fmla="*/ 33424 w 66513"/>
                  <a:gd name="connsiteY7" fmla="*/ 16054 h 66624"/>
                  <a:gd name="connsiteX8" fmla="*/ 41447 w 66513"/>
                  <a:gd name="connsiteY8" fmla="*/ 8027 h 66624"/>
                  <a:gd name="connsiteX9" fmla="*/ 33424 w 66513"/>
                  <a:gd name="connsiteY9" fmla="*/ 0 h 66624"/>
                  <a:gd name="connsiteX10" fmla="*/ 58491 w 66513"/>
                  <a:gd name="connsiteY10" fmla="*/ 0 h 66624"/>
                  <a:gd name="connsiteX11" fmla="*/ 50467 w 66513"/>
                  <a:gd name="connsiteY11" fmla="*/ 8027 h 66624"/>
                  <a:gd name="connsiteX12" fmla="*/ 58491 w 66513"/>
                  <a:gd name="connsiteY12" fmla="*/ 16054 h 66624"/>
                  <a:gd name="connsiteX13" fmla="*/ 66514 w 66513"/>
                  <a:gd name="connsiteY13" fmla="*/ 8027 h 66624"/>
                  <a:gd name="connsiteX14" fmla="*/ 58491 w 66513"/>
                  <a:gd name="connsiteY14" fmla="*/ 0 h 66624"/>
                  <a:gd name="connsiteX15" fmla="*/ 8023 w 66513"/>
                  <a:gd name="connsiteY15" fmla="*/ 25079 h 66624"/>
                  <a:gd name="connsiteX16" fmla="*/ 0 w 66513"/>
                  <a:gd name="connsiteY16" fmla="*/ 33106 h 66624"/>
                  <a:gd name="connsiteX17" fmla="*/ 8023 w 66513"/>
                  <a:gd name="connsiteY17" fmla="*/ 41133 h 66624"/>
                  <a:gd name="connsiteX18" fmla="*/ 16046 w 66513"/>
                  <a:gd name="connsiteY18" fmla="*/ 33106 h 66624"/>
                  <a:gd name="connsiteX19" fmla="*/ 8023 w 66513"/>
                  <a:gd name="connsiteY19" fmla="*/ 25079 h 66624"/>
                  <a:gd name="connsiteX20" fmla="*/ 33424 w 66513"/>
                  <a:gd name="connsiteY20" fmla="*/ 25079 h 66624"/>
                  <a:gd name="connsiteX21" fmla="*/ 25401 w 66513"/>
                  <a:gd name="connsiteY21" fmla="*/ 33106 h 66624"/>
                  <a:gd name="connsiteX22" fmla="*/ 33424 w 66513"/>
                  <a:gd name="connsiteY22" fmla="*/ 41133 h 66624"/>
                  <a:gd name="connsiteX23" fmla="*/ 41447 w 66513"/>
                  <a:gd name="connsiteY23" fmla="*/ 33106 h 66624"/>
                  <a:gd name="connsiteX24" fmla="*/ 33424 w 66513"/>
                  <a:gd name="connsiteY24" fmla="*/ 25079 h 66624"/>
                  <a:gd name="connsiteX25" fmla="*/ 58491 w 66513"/>
                  <a:gd name="connsiteY25" fmla="*/ 25079 h 66624"/>
                  <a:gd name="connsiteX26" fmla="*/ 50467 w 66513"/>
                  <a:gd name="connsiteY26" fmla="*/ 33106 h 66624"/>
                  <a:gd name="connsiteX27" fmla="*/ 58491 w 66513"/>
                  <a:gd name="connsiteY27" fmla="*/ 41133 h 66624"/>
                  <a:gd name="connsiteX28" fmla="*/ 66514 w 66513"/>
                  <a:gd name="connsiteY28" fmla="*/ 33106 h 66624"/>
                  <a:gd name="connsiteX29" fmla="*/ 58491 w 66513"/>
                  <a:gd name="connsiteY29" fmla="*/ 25079 h 66624"/>
                  <a:gd name="connsiteX30" fmla="*/ 8023 w 66513"/>
                  <a:gd name="connsiteY30" fmla="*/ 50570 h 66624"/>
                  <a:gd name="connsiteX31" fmla="*/ 0 w 66513"/>
                  <a:gd name="connsiteY31" fmla="*/ 58597 h 66624"/>
                  <a:gd name="connsiteX32" fmla="*/ 8023 w 66513"/>
                  <a:gd name="connsiteY32" fmla="*/ 66624 h 66624"/>
                  <a:gd name="connsiteX33" fmla="*/ 16046 w 66513"/>
                  <a:gd name="connsiteY33" fmla="*/ 58597 h 66624"/>
                  <a:gd name="connsiteX34" fmla="*/ 8023 w 66513"/>
                  <a:gd name="connsiteY34" fmla="*/ 50570 h 66624"/>
                  <a:gd name="connsiteX35" fmla="*/ 33424 w 66513"/>
                  <a:gd name="connsiteY35" fmla="*/ 50570 h 66624"/>
                  <a:gd name="connsiteX36" fmla="*/ 25401 w 66513"/>
                  <a:gd name="connsiteY36" fmla="*/ 58597 h 66624"/>
                  <a:gd name="connsiteX37" fmla="*/ 33424 w 66513"/>
                  <a:gd name="connsiteY37" fmla="*/ 66624 h 66624"/>
                  <a:gd name="connsiteX38" fmla="*/ 41447 w 66513"/>
                  <a:gd name="connsiteY38" fmla="*/ 58597 h 66624"/>
                  <a:gd name="connsiteX39" fmla="*/ 33424 w 66513"/>
                  <a:gd name="connsiteY39" fmla="*/ 50570 h 66624"/>
                  <a:gd name="connsiteX40" fmla="*/ 58491 w 66513"/>
                  <a:gd name="connsiteY40" fmla="*/ 50570 h 66624"/>
                  <a:gd name="connsiteX41" fmla="*/ 50467 w 66513"/>
                  <a:gd name="connsiteY41" fmla="*/ 58597 h 66624"/>
                  <a:gd name="connsiteX42" fmla="*/ 58491 w 66513"/>
                  <a:gd name="connsiteY42" fmla="*/ 66624 h 66624"/>
                  <a:gd name="connsiteX43" fmla="*/ 66514 w 66513"/>
                  <a:gd name="connsiteY43" fmla="*/ 58597 h 66624"/>
                  <a:gd name="connsiteX44" fmla="*/ 58491 w 66513"/>
                  <a:gd name="connsiteY44" fmla="*/ 50570 h 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24">
                    <a:moveTo>
                      <a:pt x="16046" y="8027"/>
                    </a:moveTo>
                    <a:cubicBezTo>
                      <a:pt x="16046" y="12462"/>
                      <a:pt x="12451" y="16054"/>
                      <a:pt x="8023" y="16054"/>
                    </a:cubicBezTo>
                    <a:cubicBezTo>
                      <a:pt x="3591" y="16054"/>
                      <a:pt x="0" y="12462"/>
                      <a:pt x="0" y="8027"/>
                    </a:cubicBezTo>
                    <a:cubicBezTo>
                      <a:pt x="0" y="3592"/>
                      <a:pt x="3591" y="0"/>
                      <a:pt x="8023" y="0"/>
                    </a:cubicBezTo>
                    <a:cubicBezTo>
                      <a:pt x="12451" y="0"/>
                      <a:pt x="16046" y="3592"/>
                      <a:pt x="16046" y="8027"/>
                    </a:cubicBezTo>
                    <a:close/>
                    <a:moveTo>
                      <a:pt x="33424" y="0"/>
                    </a:moveTo>
                    <a:cubicBezTo>
                      <a:pt x="28996" y="0"/>
                      <a:pt x="25401" y="3592"/>
                      <a:pt x="25401" y="8027"/>
                    </a:cubicBezTo>
                    <a:cubicBezTo>
                      <a:pt x="25401" y="12462"/>
                      <a:pt x="28996" y="16054"/>
                      <a:pt x="33424" y="16054"/>
                    </a:cubicBezTo>
                    <a:cubicBezTo>
                      <a:pt x="37856" y="16054"/>
                      <a:pt x="41447" y="12462"/>
                      <a:pt x="41447" y="8027"/>
                    </a:cubicBezTo>
                    <a:cubicBezTo>
                      <a:pt x="41447" y="3592"/>
                      <a:pt x="37856" y="0"/>
                      <a:pt x="33424" y="0"/>
                    </a:cubicBezTo>
                    <a:close/>
                    <a:moveTo>
                      <a:pt x="58491" y="0"/>
                    </a:moveTo>
                    <a:cubicBezTo>
                      <a:pt x="54063" y="0"/>
                      <a:pt x="50467" y="3592"/>
                      <a:pt x="50467" y="8027"/>
                    </a:cubicBezTo>
                    <a:cubicBezTo>
                      <a:pt x="50467" y="12462"/>
                      <a:pt x="54063" y="16054"/>
                      <a:pt x="58491" y="16054"/>
                    </a:cubicBezTo>
                    <a:cubicBezTo>
                      <a:pt x="62923" y="16054"/>
                      <a:pt x="66514" y="12462"/>
                      <a:pt x="66514" y="8027"/>
                    </a:cubicBezTo>
                    <a:cubicBezTo>
                      <a:pt x="66514" y="3592"/>
                      <a:pt x="62923" y="0"/>
                      <a:pt x="58491" y="0"/>
                    </a:cubicBezTo>
                    <a:close/>
                    <a:moveTo>
                      <a:pt x="8023" y="25079"/>
                    </a:moveTo>
                    <a:cubicBezTo>
                      <a:pt x="3591" y="25079"/>
                      <a:pt x="0" y="28671"/>
                      <a:pt x="0" y="33106"/>
                    </a:cubicBezTo>
                    <a:cubicBezTo>
                      <a:pt x="0" y="37541"/>
                      <a:pt x="3591" y="41133"/>
                      <a:pt x="8023" y="41133"/>
                    </a:cubicBezTo>
                    <a:cubicBezTo>
                      <a:pt x="12451" y="41133"/>
                      <a:pt x="16046" y="37541"/>
                      <a:pt x="16046" y="33106"/>
                    </a:cubicBezTo>
                    <a:cubicBezTo>
                      <a:pt x="16046" y="28671"/>
                      <a:pt x="12451" y="25079"/>
                      <a:pt x="8023" y="25079"/>
                    </a:cubicBezTo>
                    <a:close/>
                    <a:moveTo>
                      <a:pt x="33424" y="25079"/>
                    </a:moveTo>
                    <a:cubicBezTo>
                      <a:pt x="28996" y="25079"/>
                      <a:pt x="25401" y="28671"/>
                      <a:pt x="25401" y="33106"/>
                    </a:cubicBezTo>
                    <a:cubicBezTo>
                      <a:pt x="25401" y="37541"/>
                      <a:pt x="28996" y="41133"/>
                      <a:pt x="33424" y="41133"/>
                    </a:cubicBezTo>
                    <a:cubicBezTo>
                      <a:pt x="37856" y="41133"/>
                      <a:pt x="41447" y="37541"/>
                      <a:pt x="41447" y="33106"/>
                    </a:cubicBezTo>
                    <a:cubicBezTo>
                      <a:pt x="41447" y="28671"/>
                      <a:pt x="37856" y="25079"/>
                      <a:pt x="33424" y="25079"/>
                    </a:cubicBezTo>
                    <a:close/>
                    <a:moveTo>
                      <a:pt x="58491" y="25079"/>
                    </a:moveTo>
                    <a:cubicBezTo>
                      <a:pt x="54063" y="25079"/>
                      <a:pt x="50467" y="28671"/>
                      <a:pt x="50467" y="33106"/>
                    </a:cubicBezTo>
                    <a:cubicBezTo>
                      <a:pt x="50467" y="37541"/>
                      <a:pt x="54063" y="41133"/>
                      <a:pt x="58491" y="41133"/>
                    </a:cubicBezTo>
                    <a:cubicBezTo>
                      <a:pt x="62923" y="41133"/>
                      <a:pt x="66514" y="37541"/>
                      <a:pt x="66514" y="33106"/>
                    </a:cubicBezTo>
                    <a:cubicBezTo>
                      <a:pt x="66514" y="28671"/>
                      <a:pt x="62923" y="25079"/>
                      <a:pt x="58491" y="25079"/>
                    </a:cubicBezTo>
                    <a:close/>
                    <a:moveTo>
                      <a:pt x="8023" y="50570"/>
                    </a:moveTo>
                    <a:cubicBezTo>
                      <a:pt x="3591" y="50570"/>
                      <a:pt x="0" y="54162"/>
                      <a:pt x="0" y="58597"/>
                    </a:cubicBezTo>
                    <a:cubicBezTo>
                      <a:pt x="0" y="63032"/>
                      <a:pt x="3591" y="66624"/>
                      <a:pt x="8023" y="66624"/>
                    </a:cubicBezTo>
                    <a:cubicBezTo>
                      <a:pt x="12451" y="66624"/>
                      <a:pt x="16046" y="63032"/>
                      <a:pt x="16046" y="58597"/>
                    </a:cubicBezTo>
                    <a:cubicBezTo>
                      <a:pt x="16046" y="54162"/>
                      <a:pt x="12451" y="50570"/>
                      <a:pt x="8023" y="50570"/>
                    </a:cubicBezTo>
                    <a:close/>
                    <a:moveTo>
                      <a:pt x="33424" y="50570"/>
                    </a:moveTo>
                    <a:cubicBezTo>
                      <a:pt x="28996" y="50570"/>
                      <a:pt x="25401" y="54162"/>
                      <a:pt x="25401" y="58597"/>
                    </a:cubicBezTo>
                    <a:cubicBezTo>
                      <a:pt x="25401" y="63032"/>
                      <a:pt x="28996" y="66624"/>
                      <a:pt x="33424" y="66624"/>
                    </a:cubicBezTo>
                    <a:cubicBezTo>
                      <a:pt x="37856" y="66624"/>
                      <a:pt x="41447" y="63032"/>
                      <a:pt x="41447" y="58597"/>
                    </a:cubicBezTo>
                    <a:cubicBezTo>
                      <a:pt x="41447" y="54162"/>
                      <a:pt x="37856" y="50570"/>
                      <a:pt x="33424" y="50570"/>
                    </a:cubicBezTo>
                    <a:close/>
                    <a:moveTo>
                      <a:pt x="58491" y="50570"/>
                    </a:moveTo>
                    <a:cubicBezTo>
                      <a:pt x="54063" y="50570"/>
                      <a:pt x="50467" y="54162"/>
                      <a:pt x="50467" y="58597"/>
                    </a:cubicBezTo>
                    <a:cubicBezTo>
                      <a:pt x="50467" y="63032"/>
                      <a:pt x="54063" y="66624"/>
                      <a:pt x="58491" y="66624"/>
                    </a:cubicBezTo>
                    <a:cubicBezTo>
                      <a:pt x="62923" y="66624"/>
                      <a:pt x="66514" y="63032"/>
                      <a:pt x="66514" y="58597"/>
                    </a:cubicBezTo>
                    <a:cubicBezTo>
                      <a:pt x="66514" y="54162"/>
                      <a:pt x="62923" y="50570"/>
                      <a:pt x="58491" y="50570"/>
                    </a:cubicBezTo>
                    <a:close/>
                  </a:path>
                </a:pathLst>
              </a:custGeom>
              <a:solidFill>
                <a:srgbClr val="FFFFFF"/>
              </a:solidFill>
              <a:ln w="4574" cap="flat">
                <a:noFill/>
                <a:prstDash val="solid"/>
                <a:miter/>
              </a:ln>
            </p:spPr>
            <p:txBody>
              <a:bodyPr rtlCol="0" anchor="ctr"/>
              <a:lstStyle/>
              <a:p>
                <a:endParaRPr lang="en-US"/>
              </a:p>
            </p:txBody>
          </p:sp>
        </p:grpSp>
        <p:grpSp>
          <p:nvGrpSpPr>
            <p:cNvPr id="312" name="Graphic 5">
              <a:extLst>
                <a:ext uri="{FF2B5EF4-FFF2-40B4-BE49-F238E27FC236}">
                  <a16:creationId xmlns:a16="http://schemas.microsoft.com/office/drawing/2014/main" id="{19FD8540-3F48-A43F-D345-2634D358B021}"/>
                </a:ext>
              </a:extLst>
            </p:cNvPr>
            <p:cNvGrpSpPr/>
            <p:nvPr/>
          </p:nvGrpSpPr>
          <p:grpSpPr>
            <a:xfrm>
              <a:off x="3898807" y="5634195"/>
              <a:ext cx="141973" cy="142042"/>
              <a:chOff x="3898807" y="5634195"/>
              <a:chExt cx="141973" cy="142042"/>
            </a:xfrm>
          </p:grpSpPr>
          <p:sp>
            <p:nvSpPr>
              <p:cNvPr id="313" name="Freeform 312">
                <a:extLst>
                  <a:ext uri="{FF2B5EF4-FFF2-40B4-BE49-F238E27FC236}">
                    <a16:creationId xmlns:a16="http://schemas.microsoft.com/office/drawing/2014/main" id="{984D1D92-3EA7-59FE-6682-5A393C36CB13}"/>
                  </a:ext>
                </a:extLst>
              </p:cNvPr>
              <p:cNvSpPr/>
              <p:nvPr/>
            </p:nvSpPr>
            <p:spPr>
              <a:xfrm>
                <a:off x="3898807" y="5634195"/>
                <a:ext cx="141973" cy="142042"/>
              </a:xfrm>
              <a:custGeom>
                <a:avLst/>
                <a:gdLst>
                  <a:gd name="connsiteX0" fmla="*/ 141973 w 141973"/>
                  <a:gd name="connsiteY0" fmla="*/ 71021 h 142042"/>
                  <a:gd name="connsiteX1" fmla="*/ 70987 w 141973"/>
                  <a:gd name="connsiteY1" fmla="*/ 142043 h 142042"/>
                  <a:gd name="connsiteX2" fmla="*/ 0 w 141973"/>
                  <a:gd name="connsiteY2" fmla="*/ 71021 h 142042"/>
                  <a:gd name="connsiteX3" fmla="*/ 70987 w 141973"/>
                  <a:gd name="connsiteY3" fmla="*/ 0 h 142042"/>
                  <a:gd name="connsiteX4" fmla="*/ 141973 w 141973"/>
                  <a:gd name="connsiteY4" fmla="*/ 71021 h 14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73" h="142042">
                    <a:moveTo>
                      <a:pt x="141973" y="71021"/>
                    </a:moveTo>
                    <a:cubicBezTo>
                      <a:pt x="141973" y="110245"/>
                      <a:pt x="110191" y="142043"/>
                      <a:pt x="70987" y="142043"/>
                    </a:cubicBezTo>
                    <a:cubicBezTo>
                      <a:pt x="31782" y="142043"/>
                      <a:pt x="0" y="110245"/>
                      <a:pt x="0" y="71021"/>
                    </a:cubicBezTo>
                    <a:cubicBezTo>
                      <a:pt x="0" y="31797"/>
                      <a:pt x="31782" y="0"/>
                      <a:pt x="70987" y="0"/>
                    </a:cubicBezTo>
                    <a:cubicBezTo>
                      <a:pt x="110191" y="0"/>
                      <a:pt x="141973" y="31797"/>
                      <a:pt x="141973" y="71021"/>
                    </a:cubicBezTo>
                    <a:close/>
                  </a:path>
                </a:pathLst>
              </a:custGeom>
              <a:solidFill>
                <a:srgbClr val="34333D"/>
              </a:solidFill>
              <a:ln w="4574"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CDC2F0F6-C83E-8D97-7EA0-04EDBF47CD1D}"/>
                  </a:ext>
                </a:extLst>
              </p:cNvPr>
              <p:cNvSpPr/>
              <p:nvPr/>
            </p:nvSpPr>
            <p:spPr>
              <a:xfrm>
                <a:off x="3936539" y="5671904"/>
                <a:ext cx="66513" cy="66624"/>
              </a:xfrm>
              <a:custGeom>
                <a:avLst/>
                <a:gdLst>
                  <a:gd name="connsiteX0" fmla="*/ 16042 w 66513"/>
                  <a:gd name="connsiteY0" fmla="*/ 8027 h 66624"/>
                  <a:gd name="connsiteX1" fmla="*/ 8019 w 66513"/>
                  <a:gd name="connsiteY1" fmla="*/ 16054 h 66624"/>
                  <a:gd name="connsiteX2" fmla="*/ 0 w 66513"/>
                  <a:gd name="connsiteY2" fmla="*/ 8027 h 66624"/>
                  <a:gd name="connsiteX3" fmla="*/ 8019 w 66513"/>
                  <a:gd name="connsiteY3" fmla="*/ 0 h 66624"/>
                  <a:gd name="connsiteX4" fmla="*/ 16042 w 66513"/>
                  <a:gd name="connsiteY4" fmla="*/ 8027 h 66624"/>
                  <a:gd name="connsiteX5" fmla="*/ 33424 w 66513"/>
                  <a:gd name="connsiteY5" fmla="*/ 0 h 66624"/>
                  <a:gd name="connsiteX6" fmla="*/ 25401 w 66513"/>
                  <a:gd name="connsiteY6" fmla="*/ 8027 h 66624"/>
                  <a:gd name="connsiteX7" fmla="*/ 33424 w 66513"/>
                  <a:gd name="connsiteY7" fmla="*/ 16054 h 66624"/>
                  <a:gd name="connsiteX8" fmla="*/ 41447 w 66513"/>
                  <a:gd name="connsiteY8" fmla="*/ 8027 h 66624"/>
                  <a:gd name="connsiteX9" fmla="*/ 33424 w 66513"/>
                  <a:gd name="connsiteY9" fmla="*/ 0 h 66624"/>
                  <a:gd name="connsiteX10" fmla="*/ 58491 w 66513"/>
                  <a:gd name="connsiteY10" fmla="*/ 0 h 66624"/>
                  <a:gd name="connsiteX11" fmla="*/ 50468 w 66513"/>
                  <a:gd name="connsiteY11" fmla="*/ 8027 h 66624"/>
                  <a:gd name="connsiteX12" fmla="*/ 58491 w 66513"/>
                  <a:gd name="connsiteY12" fmla="*/ 16054 h 66624"/>
                  <a:gd name="connsiteX13" fmla="*/ 66514 w 66513"/>
                  <a:gd name="connsiteY13" fmla="*/ 8027 h 66624"/>
                  <a:gd name="connsiteX14" fmla="*/ 58491 w 66513"/>
                  <a:gd name="connsiteY14" fmla="*/ 0 h 66624"/>
                  <a:gd name="connsiteX15" fmla="*/ 8019 w 66513"/>
                  <a:gd name="connsiteY15" fmla="*/ 25079 h 66624"/>
                  <a:gd name="connsiteX16" fmla="*/ 0 w 66513"/>
                  <a:gd name="connsiteY16" fmla="*/ 33106 h 66624"/>
                  <a:gd name="connsiteX17" fmla="*/ 8019 w 66513"/>
                  <a:gd name="connsiteY17" fmla="*/ 41133 h 66624"/>
                  <a:gd name="connsiteX18" fmla="*/ 16042 w 66513"/>
                  <a:gd name="connsiteY18" fmla="*/ 33106 h 66624"/>
                  <a:gd name="connsiteX19" fmla="*/ 8019 w 66513"/>
                  <a:gd name="connsiteY19" fmla="*/ 25079 h 66624"/>
                  <a:gd name="connsiteX20" fmla="*/ 33424 w 66513"/>
                  <a:gd name="connsiteY20" fmla="*/ 25079 h 66624"/>
                  <a:gd name="connsiteX21" fmla="*/ 25401 w 66513"/>
                  <a:gd name="connsiteY21" fmla="*/ 33106 h 66624"/>
                  <a:gd name="connsiteX22" fmla="*/ 33424 w 66513"/>
                  <a:gd name="connsiteY22" fmla="*/ 41133 h 66624"/>
                  <a:gd name="connsiteX23" fmla="*/ 41447 w 66513"/>
                  <a:gd name="connsiteY23" fmla="*/ 33106 h 66624"/>
                  <a:gd name="connsiteX24" fmla="*/ 33424 w 66513"/>
                  <a:gd name="connsiteY24" fmla="*/ 25079 h 66624"/>
                  <a:gd name="connsiteX25" fmla="*/ 58491 w 66513"/>
                  <a:gd name="connsiteY25" fmla="*/ 25079 h 66624"/>
                  <a:gd name="connsiteX26" fmla="*/ 50468 w 66513"/>
                  <a:gd name="connsiteY26" fmla="*/ 33106 h 66624"/>
                  <a:gd name="connsiteX27" fmla="*/ 58491 w 66513"/>
                  <a:gd name="connsiteY27" fmla="*/ 41133 h 66624"/>
                  <a:gd name="connsiteX28" fmla="*/ 66514 w 66513"/>
                  <a:gd name="connsiteY28" fmla="*/ 33106 h 66624"/>
                  <a:gd name="connsiteX29" fmla="*/ 58491 w 66513"/>
                  <a:gd name="connsiteY29" fmla="*/ 25079 h 66624"/>
                  <a:gd name="connsiteX30" fmla="*/ 8019 w 66513"/>
                  <a:gd name="connsiteY30" fmla="*/ 50570 h 66624"/>
                  <a:gd name="connsiteX31" fmla="*/ 0 w 66513"/>
                  <a:gd name="connsiteY31" fmla="*/ 58597 h 66624"/>
                  <a:gd name="connsiteX32" fmla="*/ 8019 w 66513"/>
                  <a:gd name="connsiteY32" fmla="*/ 66624 h 66624"/>
                  <a:gd name="connsiteX33" fmla="*/ 16042 w 66513"/>
                  <a:gd name="connsiteY33" fmla="*/ 58597 h 66624"/>
                  <a:gd name="connsiteX34" fmla="*/ 8019 w 66513"/>
                  <a:gd name="connsiteY34" fmla="*/ 50570 h 66624"/>
                  <a:gd name="connsiteX35" fmla="*/ 33424 w 66513"/>
                  <a:gd name="connsiteY35" fmla="*/ 50570 h 66624"/>
                  <a:gd name="connsiteX36" fmla="*/ 25401 w 66513"/>
                  <a:gd name="connsiteY36" fmla="*/ 58597 h 66624"/>
                  <a:gd name="connsiteX37" fmla="*/ 33424 w 66513"/>
                  <a:gd name="connsiteY37" fmla="*/ 66624 h 66624"/>
                  <a:gd name="connsiteX38" fmla="*/ 41447 w 66513"/>
                  <a:gd name="connsiteY38" fmla="*/ 58597 h 66624"/>
                  <a:gd name="connsiteX39" fmla="*/ 33424 w 66513"/>
                  <a:gd name="connsiteY39" fmla="*/ 50570 h 66624"/>
                  <a:gd name="connsiteX40" fmla="*/ 58491 w 66513"/>
                  <a:gd name="connsiteY40" fmla="*/ 50570 h 66624"/>
                  <a:gd name="connsiteX41" fmla="*/ 50468 w 66513"/>
                  <a:gd name="connsiteY41" fmla="*/ 58597 h 66624"/>
                  <a:gd name="connsiteX42" fmla="*/ 58491 w 66513"/>
                  <a:gd name="connsiteY42" fmla="*/ 66624 h 66624"/>
                  <a:gd name="connsiteX43" fmla="*/ 66514 w 66513"/>
                  <a:gd name="connsiteY43" fmla="*/ 58597 h 66624"/>
                  <a:gd name="connsiteX44" fmla="*/ 58491 w 66513"/>
                  <a:gd name="connsiteY44" fmla="*/ 50570 h 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513" h="66624">
                    <a:moveTo>
                      <a:pt x="16042" y="8027"/>
                    </a:moveTo>
                    <a:cubicBezTo>
                      <a:pt x="16042" y="12462"/>
                      <a:pt x="12451" y="16054"/>
                      <a:pt x="8019" y="16054"/>
                    </a:cubicBezTo>
                    <a:cubicBezTo>
                      <a:pt x="3591" y="16054"/>
                      <a:pt x="0" y="12462"/>
                      <a:pt x="0" y="8027"/>
                    </a:cubicBezTo>
                    <a:cubicBezTo>
                      <a:pt x="0" y="3592"/>
                      <a:pt x="3591" y="0"/>
                      <a:pt x="8019" y="0"/>
                    </a:cubicBezTo>
                    <a:cubicBezTo>
                      <a:pt x="12451" y="0"/>
                      <a:pt x="16042" y="3592"/>
                      <a:pt x="16042" y="8027"/>
                    </a:cubicBezTo>
                    <a:close/>
                    <a:moveTo>
                      <a:pt x="33424" y="0"/>
                    </a:moveTo>
                    <a:cubicBezTo>
                      <a:pt x="28991" y="0"/>
                      <a:pt x="25401" y="3592"/>
                      <a:pt x="25401" y="8027"/>
                    </a:cubicBezTo>
                    <a:cubicBezTo>
                      <a:pt x="25401" y="12462"/>
                      <a:pt x="28991" y="16054"/>
                      <a:pt x="33424" y="16054"/>
                    </a:cubicBezTo>
                    <a:cubicBezTo>
                      <a:pt x="37856" y="16054"/>
                      <a:pt x="41447" y="12462"/>
                      <a:pt x="41447" y="8027"/>
                    </a:cubicBezTo>
                    <a:cubicBezTo>
                      <a:pt x="41447" y="3592"/>
                      <a:pt x="37856" y="0"/>
                      <a:pt x="33424" y="0"/>
                    </a:cubicBezTo>
                    <a:close/>
                    <a:moveTo>
                      <a:pt x="58491" y="0"/>
                    </a:moveTo>
                    <a:cubicBezTo>
                      <a:pt x="54058" y="0"/>
                      <a:pt x="50468" y="3592"/>
                      <a:pt x="50468" y="8027"/>
                    </a:cubicBezTo>
                    <a:cubicBezTo>
                      <a:pt x="50468" y="12462"/>
                      <a:pt x="54058" y="16054"/>
                      <a:pt x="58491" y="16054"/>
                    </a:cubicBezTo>
                    <a:cubicBezTo>
                      <a:pt x="62923" y="16054"/>
                      <a:pt x="66514" y="12462"/>
                      <a:pt x="66514" y="8027"/>
                    </a:cubicBezTo>
                    <a:cubicBezTo>
                      <a:pt x="66514" y="3592"/>
                      <a:pt x="62923" y="0"/>
                      <a:pt x="58491" y="0"/>
                    </a:cubicBezTo>
                    <a:close/>
                    <a:moveTo>
                      <a:pt x="8019" y="25079"/>
                    </a:moveTo>
                    <a:cubicBezTo>
                      <a:pt x="3591" y="25079"/>
                      <a:pt x="0" y="28671"/>
                      <a:pt x="0" y="33106"/>
                    </a:cubicBezTo>
                    <a:cubicBezTo>
                      <a:pt x="0" y="37541"/>
                      <a:pt x="3591" y="41133"/>
                      <a:pt x="8019" y="41133"/>
                    </a:cubicBezTo>
                    <a:cubicBezTo>
                      <a:pt x="12451" y="41133"/>
                      <a:pt x="16042" y="37541"/>
                      <a:pt x="16042" y="33106"/>
                    </a:cubicBezTo>
                    <a:cubicBezTo>
                      <a:pt x="16042" y="28671"/>
                      <a:pt x="12451" y="25079"/>
                      <a:pt x="8019" y="25079"/>
                    </a:cubicBezTo>
                    <a:close/>
                    <a:moveTo>
                      <a:pt x="33424" y="25079"/>
                    </a:moveTo>
                    <a:cubicBezTo>
                      <a:pt x="28991" y="25079"/>
                      <a:pt x="25401" y="28671"/>
                      <a:pt x="25401" y="33106"/>
                    </a:cubicBezTo>
                    <a:cubicBezTo>
                      <a:pt x="25401" y="37541"/>
                      <a:pt x="28991" y="41133"/>
                      <a:pt x="33424" y="41133"/>
                    </a:cubicBezTo>
                    <a:cubicBezTo>
                      <a:pt x="37856" y="41133"/>
                      <a:pt x="41447" y="37541"/>
                      <a:pt x="41447" y="33106"/>
                    </a:cubicBezTo>
                    <a:cubicBezTo>
                      <a:pt x="41447" y="28671"/>
                      <a:pt x="37856" y="25079"/>
                      <a:pt x="33424" y="25079"/>
                    </a:cubicBezTo>
                    <a:close/>
                    <a:moveTo>
                      <a:pt x="58491" y="25079"/>
                    </a:moveTo>
                    <a:cubicBezTo>
                      <a:pt x="54058" y="25079"/>
                      <a:pt x="50468" y="28671"/>
                      <a:pt x="50468" y="33106"/>
                    </a:cubicBezTo>
                    <a:cubicBezTo>
                      <a:pt x="50468" y="37541"/>
                      <a:pt x="54058" y="41133"/>
                      <a:pt x="58491" y="41133"/>
                    </a:cubicBezTo>
                    <a:cubicBezTo>
                      <a:pt x="62923" y="41133"/>
                      <a:pt x="66514" y="37541"/>
                      <a:pt x="66514" y="33106"/>
                    </a:cubicBezTo>
                    <a:cubicBezTo>
                      <a:pt x="66514" y="28671"/>
                      <a:pt x="62923" y="25079"/>
                      <a:pt x="58491" y="25079"/>
                    </a:cubicBezTo>
                    <a:close/>
                    <a:moveTo>
                      <a:pt x="8019" y="50570"/>
                    </a:moveTo>
                    <a:cubicBezTo>
                      <a:pt x="3591" y="50570"/>
                      <a:pt x="0" y="54162"/>
                      <a:pt x="0" y="58597"/>
                    </a:cubicBezTo>
                    <a:cubicBezTo>
                      <a:pt x="0" y="63032"/>
                      <a:pt x="3591" y="66624"/>
                      <a:pt x="8019" y="66624"/>
                    </a:cubicBezTo>
                    <a:cubicBezTo>
                      <a:pt x="12451" y="66624"/>
                      <a:pt x="16042" y="63032"/>
                      <a:pt x="16042" y="58597"/>
                    </a:cubicBezTo>
                    <a:cubicBezTo>
                      <a:pt x="16042" y="54162"/>
                      <a:pt x="12451" y="50570"/>
                      <a:pt x="8019" y="50570"/>
                    </a:cubicBezTo>
                    <a:close/>
                    <a:moveTo>
                      <a:pt x="33424" y="50570"/>
                    </a:moveTo>
                    <a:cubicBezTo>
                      <a:pt x="28991" y="50570"/>
                      <a:pt x="25401" y="54162"/>
                      <a:pt x="25401" y="58597"/>
                    </a:cubicBezTo>
                    <a:cubicBezTo>
                      <a:pt x="25401" y="63032"/>
                      <a:pt x="28991" y="66624"/>
                      <a:pt x="33424" y="66624"/>
                    </a:cubicBezTo>
                    <a:cubicBezTo>
                      <a:pt x="37856" y="66624"/>
                      <a:pt x="41447" y="63032"/>
                      <a:pt x="41447" y="58597"/>
                    </a:cubicBezTo>
                    <a:cubicBezTo>
                      <a:pt x="41447" y="54162"/>
                      <a:pt x="37856" y="50570"/>
                      <a:pt x="33424" y="50570"/>
                    </a:cubicBezTo>
                    <a:close/>
                    <a:moveTo>
                      <a:pt x="58491" y="50570"/>
                    </a:moveTo>
                    <a:cubicBezTo>
                      <a:pt x="54058" y="50570"/>
                      <a:pt x="50468" y="54162"/>
                      <a:pt x="50468" y="58597"/>
                    </a:cubicBezTo>
                    <a:cubicBezTo>
                      <a:pt x="50468" y="63032"/>
                      <a:pt x="54058" y="66624"/>
                      <a:pt x="58491" y="66624"/>
                    </a:cubicBezTo>
                    <a:cubicBezTo>
                      <a:pt x="62923" y="66624"/>
                      <a:pt x="66514" y="63032"/>
                      <a:pt x="66514" y="58597"/>
                    </a:cubicBezTo>
                    <a:cubicBezTo>
                      <a:pt x="66514" y="54162"/>
                      <a:pt x="62923" y="50570"/>
                      <a:pt x="58491" y="50570"/>
                    </a:cubicBezTo>
                    <a:close/>
                  </a:path>
                </a:pathLst>
              </a:custGeom>
              <a:solidFill>
                <a:srgbClr val="FFFFFF"/>
              </a:solidFill>
              <a:ln w="4574" cap="flat">
                <a:noFill/>
                <a:prstDash val="solid"/>
                <a:miter/>
              </a:ln>
            </p:spPr>
            <p:txBody>
              <a:bodyPr rtlCol="0" anchor="ctr"/>
              <a:lstStyle/>
              <a:p>
                <a:endParaRPr lang="en-US"/>
              </a:p>
            </p:txBody>
          </p:sp>
        </p:grpSp>
      </p:grpSp>
      <p:grpSp>
        <p:nvGrpSpPr>
          <p:cNvPr id="347" name="Group 346">
            <a:extLst>
              <a:ext uri="{FF2B5EF4-FFF2-40B4-BE49-F238E27FC236}">
                <a16:creationId xmlns:a16="http://schemas.microsoft.com/office/drawing/2014/main" id="{6372F597-4859-27AD-6519-742822D76B11}"/>
              </a:ext>
            </a:extLst>
          </p:cNvPr>
          <p:cNvGrpSpPr/>
          <p:nvPr/>
        </p:nvGrpSpPr>
        <p:grpSpPr>
          <a:xfrm>
            <a:off x="3321594" y="2680731"/>
            <a:ext cx="8643468" cy="1477328"/>
            <a:chOff x="3073944" y="2680731"/>
            <a:chExt cx="8643468" cy="1477328"/>
          </a:xfrm>
        </p:grpSpPr>
        <p:grpSp>
          <p:nvGrpSpPr>
            <p:cNvPr id="333" name="Group 332">
              <a:extLst>
                <a:ext uri="{FF2B5EF4-FFF2-40B4-BE49-F238E27FC236}">
                  <a16:creationId xmlns:a16="http://schemas.microsoft.com/office/drawing/2014/main" id="{45DEA5AB-E75F-18F3-5358-C31D1756A3F5}"/>
                </a:ext>
              </a:extLst>
            </p:cNvPr>
            <p:cNvGrpSpPr/>
            <p:nvPr/>
          </p:nvGrpSpPr>
          <p:grpSpPr>
            <a:xfrm>
              <a:off x="3073944" y="2680731"/>
              <a:ext cx="8643468" cy="1477328"/>
              <a:chOff x="3073944" y="1442481"/>
              <a:chExt cx="8643468" cy="1477328"/>
            </a:xfrm>
          </p:grpSpPr>
          <p:sp>
            <p:nvSpPr>
              <p:cNvPr id="329" name="TextBox 328">
                <a:extLst>
                  <a:ext uri="{FF2B5EF4-FFF2-40B4-BE49-F238E27FC236}">
                    <a16:creationId xmlns:a16="http://schemas.microsoft.com/office/drawing/2014/main" id="{82AF9AFB-5CC1-E2FD-07AB-CA273F1728C0}"/>
                  </a:ext>
                </a:extLst>
              </p:cNvPr>
              <p:cNvSpPr txBox="1"/>
              <p:nvPr/>
            </p:nvSpPr>
            <p:spPr>
              <a:xfrm>
                <a:off x="7329506" y="1442481"/>
                <a:ext cx="4387906" cy="1477328"/>
              </a:xfrm>
              <a:prstGeom prst="rect">
                <a:avLst/>
              </a:prstGeom>
              <a:noFill/>
              <a:ln>
                <a:solidFill>
                  <a:schemeClr val="accent4"/>
                </a:solidFill>
              </a:ln>
            </p:spPr>
            <p:txBody>
              <a:bodyPr wrap="square" rtlCol="0">
                <a:spAutoFit/>
              </a:bodyPr>
              <a:lstStyle/>
              <a:p>
                <a:r>
                  <a:rPr lang="en-US">
                    <a:latin typeface="Poppins" pitchFamily="2" charset="77"/>
                    <a:cs typeface="Poppins" pitchFamily="2" charset="77"/>
                  </a:rPr>
                  <a:t>Downstream clusters </a:t>
                </a:r>
                <a:r>
                  <a:rPr lang="en-US" b="1">
                    <a:latin typeface="Poppins" pitchFamily="2" charset="77"/>
                    <a:cs typeface="Poppins" pitchFamily="2" charset="77"/>
                  </a:rPr>
                  <a:t>PULL</a:t>
                </a:r>
                <a:r>
                  <a:rPr lang="en-US">
                    <a:latin typeface="Poppins" pitchFamily="2" charset="77"/>
                    <a:cs typeface="Poppins" pitchFamily="2" charset="77"/>
                  </a:rPr>
                  <a:t> Git repo status and definitions (bundles) from the main Fleet Controller Cluster or Rancher Management Cluster</a:t>
                </a:r>
              </a:p>
            </p:txBody>
          </p:sp>
          <p:sp>
            <p:nvSpPr>
              <p:cNvPr id="331" name="Rectangle 330">
                <a:extLst>
                  <a:ext uri="{FF2B5EF4-FFF2-40B4-BE49-F238E27FC236}">
                    <a16:creationId xmlns:a16="http://schemas.microsoft.com/office/drawing/2014/main" id="{1243EA89-F225-903F-E2A3-5770F1ACE0A9}"/>
                  </a:ext>
                </a:extLst>
              </p:cNvPr>
              <p:cNvSpPr/>
              <p:nvPr/>
            </p:nvSpPr>
            <p:spPr>
              <a:xfrm>
                <a:off x="3073944" y="2287991"/>
                <a:ext cx="1584405" cy="524881"/>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6" name="Straight Arrow Connector 335">
              <a:extLst>
                <a:ext uri="{FF2B5EF4-FFF2-40B4-BE49-F238E27FC236}">
                  <a16:creationId xmlns:a16="http://schemas.microsoft.com/office/drawing/2014/main" id="{CF661799-468B-DB9E-70DD-6B95AA8CCB0E}"/>
                </a:ext>
              </a:extLst>
            </p:cNvPr>
            <p:cNvCxnSpPr>
              <a:stCxn id="331" idx="3"/>
              <a:endCxn id="329" idx="1"/>
            </p:cNvCxnSpPr>
            <p:nvPr/>
          </p:nvCxnSpPr>
          <p:spPr>
            <a:xfrm flipV="1">
              <a:off x="4658349" y="3419395"/>
              <a:ext cx="2671157" cy="369287"/>
            </a:xfrm>
            <a:prstGeom prst="straightConnector1">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9BFDE4A7-32D5-EF71-FDC8-93A23B216917}"/>
              </a:ext>
            </a:extLst>
          </p:cNvPr>
          <p:cNvGrpSpPr/>
          <p:nvPr/>
        </p:nvGrpSpPr>
        <p:grpSpPr>
          <a:xfrm>
            <a:off x="1143732" y="4149162"/>
            <a:ext cx="10833348" cy="1616638"/>
            <a:chOff x="896082" y="4149162"/>
            <a:chExt cx="10833348" cy="1616638"/>
          </a:xfrm>
        </p:grpSpPr>
        <p:sp>
          <p:nvSpPr>
            <p:cNvPr id="330" name="TextBox 329">
              <a:extLst>
                <a:ext uri="{FF2B5EF4-FFF2-40B4-BE49-F238E27FC236}">
                  <a16:creationId xmlns:a16="http://schemas.microsoft.com/office/drawing/2014/main" id="{6D983955-E230-0539-A1AE-D2603C54FB3F}"/>
                </a:ext>
              </a:extLst>
            </p:cNvPr>
            <p:cNvSpPr txBox="1"/>
            <p:nvPr/>
          </p:nvSpPr>
          <p:spPr>
            <a:xfrm>
              <a:off x="7341524" y="4497739"/>
              <a:ext cx="4387906" cy="923330"/>
            </a:xfrm>
            <a:prstGeom prst="rect">
              <a:avLst/>
            </a:prstGeom>
            <a:noFill/>
            <a:ln>
              <a:solidFill>
                <a:schemeClr val="accent4"/>
              </a:solidFill>
            </a:ln>
          </p:spPr>
          <p:txBody>
            <a:bodyPr wrap="square" rtlCol="0">
              <a:spAutoFit/>
            </a:bodyPr>
            <a:lstStyle/>
            <a:p>
              <a:r>
                <a:rPr lang="en-US">
                  <a:latin typeface="Poppins" pitchFamily="2" charset="77"/>
                  <a:cs typeface="Poppins" pitchFamily="2" charset="77"/>
                </a:rPr>
                <a:t>Advanced targeting and variables: how to target hundreds of repos to thousands of Kubernetes clusters</a:t>
              </a:r>
            </a:p>
          </p:txBody>
        </p:sp>
        <p:sp>
          <p:nvSpPr>
            <p:cNvPr id="334" name="Rectangle 333">
              <a:extLst>
                <a:ext uri="{FF2B5EF4-FFF2-40B4-BE49-F238E27FC236}">
                  <a16:creationId xmlns:a16="http://schemas.microsoft.com/office/drawing/2014/main" id="{10BBB039-FB6E-CC6B-45E1-339409C17039}"/>
                </a:ext>
              </a:extLst>
            </p:cNvPr>
            <p:cNvSpPr/>
            <p:nvPr/>
          </p:nvSpPr>
          <p:spPr>
            <a:xfrm>
              <a:off x="896082" y="4149162"/>
              <a:ext cx="5942868" cy="1616638"/>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a:extLst>
                <a:ext uri="{FF2B5EF4-FFF2-40B4-BE49-F238E27FC236}">
                  <a16:creationId xmlns:a16="http://schemas.microsoft.com/office/drawing/2014/main" id="{2570F386-7547-E6EE-4267-5260C0C611EF}"/>
                </a:ext>
              </a:extLst>
            </p:cNvPr>
            <p:cNvCxnSpPr>
              <a:cxnSpLocks/>
              <a:stCxn id="334" idx="3"/>
              <a:endCxn id="330" idx="1"/>
            </p:cNvCxnSpPr>
            <p:nvPr/>
          </p:nvCxnSpPr>
          <p:spPr>
            <a:xfrm>
              <a:off x="6838950" y="4957481"/>
              <a:ext cx="502574" cy="1923"/>
            </a:xfrm>
            <a:prstGeom prst="straightConnector1">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0659CB3E-B5B4-566F-8A69-48E093E6EF58}"/>
              </a:ext>
            </a:extLst>
          </p:cNvPr>
          <p:cNvGrpSpPr/>
          <p:nvPr/>
        </p:nvGrpSpPr>
        <p:grpSpPr>
          <a:xfrm>
            <a:off x="5069108" y="1608318"/>
            <a:ext cx="6866378" cy="1930892"/>
            <a:chOff x="4821458" y="1608318"/>
            <a:chExt cx="6866378" cy="1930892"/>
          </a:xfrm>
        </p:grpSpPr>
        <p:sp>
          <p:nvSpPr>
            <p:cNvPr id="332" name="TextBox 331">
              <a:extLst>
                <a:ext uri="{FF2B5EF4-FFF2-40B4-BE49-F238E27FC236}">
                  <a16:creationId xmlns:a16="http://schemas.microsoft.com/office/drawing/2014/main" id="{949AC146-C5A1-5A8B-ABBA-B71F682FDF77}"/>
                </a:ext>
              </a:extLst>
            </p:cNvPr>
            <p:cNvSpPr txBox="1"/>
            <p:nvPr/>
          </p:nvSpPr>
          <p:spPr>
            <a:xfrm>
              <a:off x="7299930" y="1824121"/>
              <a:ext cx="4387906" cy="408623"/>
            </a:xfrm>
            <a:prstGeom prst="roundRect">
              <a:avLst>
                <a:gd name="adj" fmla="val 5789"/>
              </a:avLst>
            </a:prstGeom>
            <a:noFill/>
            <a:ln>
              <a:solidFill>
                <a:schemeClr val="accent4"/>
              </a:solidFill>
            </a:ln>
          </p:spPr>
          <p:txBody>
            <a:bodyPr wrap="square" rtlCol="0">
              <a:spAutoFit/>
            </a:bodyPr>
            <a:lstStyle/>
            <a:p>
              <a:r>
                <a:rPr lang="en-US">
                  <a:latin typeface="Poppins" pitchFamily="2" charset="77"/>
                  <a:cs typeface="Poppins" pitchFamily="2" charset="77"/>
                </a:rPr>
                <a:t>Network traffic optimization</a:t>
              </a:r>
            </a:p>
          </p:txBody>
        </p:sp>
        <p:sp>
          <p:nvSpPr>
            <p:cNvPr id="342" name="Rectangle 341">
              <a:extLst>
                <a:ext uri="{FF2B5EF4-FFF2-40B4-BE49-F238E27FC236}">
                  <a16:creationId xmlns:a16="http://schemas.microsoft.com/office/drawing/2014/main" id="{2909036B-E010-ADA7-4263-DC23AD57E6A6}"/>
                </a:ext>
              </a:extLst>
            </p:cNvPr>
            <p:cNvSpPr/>
            <p:nvPr/>
          </p:nvSpPr>
          <p:spPr>
            <a:xfrm>
              <a:off x="4821458" y="1608318"/>
              <a:ext cx="1532437" cy="1930892"/>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a:extLst>
                <a:ext uri="{FF2B5EF4-FFF2-40B4-BE49-F238E27FC236}">
                  <a16:creationId xmlns:a16="http://schemas.microsoft.com/office/drawing/2014/main" id="{DE8DE47E-D84A-6029-3914-B200D393819A}"/>
                </a:ext>
              </a:extLst>
            </p:cNvPr>
            <p:cNvCxnSpPr>
              <a:cxnSpLocks/>
              <a:stCxn id="342" idx="3"/>
            </p:cNvCxnSpPr>
            <p:nvPr/>
          </p:nvCxnSpPr>
          <p:spPr>
            <a:xfrm flipV="1">
              <a:off x="6353895" y="2028433"/>
              <a:ext cx="946035" cy="545331"/>
            </a:xfrm>
            <a:prstGeom prst="straightConnector1">
              <a:avLst/>
            </a:prstGeom>
            <a:ln>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281F939C-8390-FCBA-50A4-12215C251360}"/>
              </a:ext>
            </a:extLst>
          </p:cNvPr>
          <p:cNvGrpSpPr/>
          <p:nvPr/>
        </p:nvGrpSpPr>
        <p:grpSpPr>
          <a:xfrm>
            <a:off x="488358" y="1523326"/>
            <a:ext cx="5007998" cy="4393405"/>
            <a:chOff x="488358" y="1523326"/>
            <a:chExt cx="5007998" cy="4393405"/>
          </a:xfrm>
        </p:grpSpPr>
        <p:sp>
          <p:nvSpPr>
            <p:cNvPr id="352" name="Up-down Arrow 351">
              <a:extLst>
                <a:ext uri="{FF2B5EF4-FFF2-40B4-BE49-F238E27FC236}">
                  <a16:creationId xmlns:a16="http://schemas.microsoft.com/office/drawing/2014/main" id="{0CA2191B-7C52-870C-2D0D-C5A315394F92}"/>
                </a:ext>
              </a:extLst>
            </p:cNvPr>
            <p:cNvSpPr/>
            <p:nvPr/>
          </p:nvSpPr>
          <p:spPr>
            <a:xfrm>
              <a:off x="488358" y="1523326"/>
              <a:ext cx="440117" cy="4393405"/>
            </a:xfrm>
            <a:prstGeom prst="upDownArrow">
              <a:avLst>
                <a:gd name="adj1" fmla="val 50000"/>
                <a:gd name="adj2" fmla="val 72819"/>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200">
                  <a:latin typeface="+mj-lt"/>
                </a:rPr>
                <a:t>Dumb pipe</a:t>
              </a:r>
            </a:p>
          </p:txBody>
        </p:sp>
        <p:sp>
          <p:nvSpPr>
            <p:cNvPr id="358" name="Oval 357">
              <a:extLst>
                <a:ext uri="{FF2B5EF4-FFF2-40B4-BE49-F238E27FC236}">
                  <a16:creationId xmlns:a16="http://schemas.microsoft.com/office/drawing/2014/main" id="{1CAFF28F-A9FA-2C13-4B5E-3AD9373091DF}"/>
                </a:ext>
              </a:extLst>
            </p:cNvPr>
            <p:cNvSpPr/>
            <p:nvPr/>
          </p:nvSpPr>
          <p:spPr>
            <a:xfrm>
              <a:off x="5242071" y="1762053"/>
              <a:ext cx="254285" cy="257427"/>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A</a:t>
              </a:r>
            </a:p>
          </p:txBody>
        </p:sp>
        <p:sp>
          <p:nvSpPr>
            <p:cNvPr id="359" name="Oval 358">
              <a:extLst>
                <a:ext uri="{FF2B5EF4-FFF2-40B4-BE49-F238E27FC236}">
                  <a16:creationId xmlns:a16="http://schemas.microsoft.com/office/drawing/2014/main" id="{FD4BD53C-03BC-C980-0925-FF68422F6C55}"/>
                </a:ext>
              </a:extLst>
            </p:cNvPr>
            <p:cNvSpPr/>
            <p:nvPr/>
          </p:nvSpPr>
          <p:spPr>
            <a:xfrm>
              <a:off x="2498888" y="4815342"/>
              <a:ext cx="254285" cy="257427"/>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B</a:t>
              </a:r>
            </a:p>
          </p:txBody>
        </p:sp>
        <p:cxnSp>
          <p:nvCxnSpPr>
            <p:cNvPr id="361" name="Straight Connector 360">
              <a:extLst>
                <a:ext uri="{FF2B5EF4-FFF2-40B4-BE49-F238E27FC236}">
                  <a16:creationId xmlns:a16="http://schemas.microsoft.com/office/drawing/2014/main" id="{D76D0DA3-EB11-A3F5-E705-E8EA4D065EDE}"/>
                </a:ext>
              </a:extLst>
            </p:cNvPr>
            <p:cNvCxnSpPr>
              <a:cxnSpLocks/>
              <a:stCxn id="359" idx="7"/>
              <a:endCxn id="358" idx="3"/>
            </p:cNvCxnSpPr>
            <p:nvPr/>
          </p:nvCxnSpPr>
          <p:spPr>
            <a:xfrm flipV="1">
              <a:off x="2715934" y="1981781"/>
              <a:ext cx="2563376" cy="2871260"/>
            </a:xfrm>
            <a:prstGeom prst="line">
              <a:avLst/>
            </a:prstGeom>
            <a:ln w="127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4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96088C-0CFB-0F89-5F7C-8B45213E1F2B}"/>
              </a:ext>
            </a:extLst>
          </p:cNvPr>
          <p:cNvSpPr>
            <a:spLocks noGrp="1"/>
          </p:cNvSpPr>
          <p:nvPr>
            <p:ph type="title"/>
          </p:nvPr>
        </p:nvSpPr>
        <p:spPr/>
        <p:txBody>
          <a:bodyPr/>
          <a:lstStyle/>
          <a:p>
            <a:r>
              <a:rPr lang="en-US"/>
              <a:t>Secure and flexible topologies</a:t>
            </a:r>
          </a:p>
        </p:txBody>
      </p:sp>
      <p:sp>
        <p:nvSpPr>
          <p:cNvPr id="4" name="Slide Number Placeholder 3">
            <a:extLst>
              <a:ext uri="{FF2B5EF4-FFF2-40B4-BE49-F238E27FC236}">
                <a16:creationId xmlns:a16="http://schemas.microsoft.com/office/drawing/2014/main" id="{94E0FF0A-B670-AC3D-73E2-BC21914D08DA}"/>
              </a:ext>
            </a:extLst>
          </p:cNvPr>
          <p:cNvSpPr>
            <a:spLocks noGrp="1"/>
          </p:cNvSpPr>
          <p:nvPr>
            <p:ph type="sldNum" sz="quarter" idx="4"/>
          </p:nvPr>
        </p:nvSpPr>
        <p:spPr/>
        <p:txBody>
          <a:bodyPr/>
          <a:lstStyle/>
          <a:p>
            <a:pPr algn="r"/>
            <a:fld id="{866D8E11-A83D-46AC-BA35-C493C365AC69}" type="slidenum">
              <a:rPr lang="en-US" smtClean="0"/>
              <a:pPr algn="r"/>
              <a:t>9</a:t>
            </a:fld>
            <a:endParaRPr lang="en-US"/>
          </a:p>
        </p:txBody>
      </p:sp>
      <p:sp>
        <p:nvSpPr>
          <p:cNvPr id="5" name="Rectangle 4">
            <a:extLst>
              <a:ext uri="{FF2B5EF4-FFF2-40B4-BE49-F238E27FC236}">
                <a16:creationId xmlns:a16="http://schemas.microsoft.com/office/drawing/2014/main" id="{12CFFC6B-BBBB-F1FC-6404-5A9B403C8FD9}"/>
              </a:ext>
            </a:extLst>
          </p:cNvPr>
          <p:cNvSpPr/>
          <p:nvPr/>
        </p:nvSpPr>
        <p:spPr>
          <a:xfrm>
            <a:off x="731839" y="1836841"/>
            <a:ext cx="2059719" cy="2784396"/>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tx1"/>
                </a:solidFill>
                <a:latin typeface="+mj-lt"/>
              </a:rPr>
              <a:t>Central location</a:t>
            </a:r>
          </a:p>
        </p:txBody>
      </p:sp>
      <p:sp>
        <p:nvSpPr>
          <p:cNvPr id="7" name="Rectangle 6">
            <a:extLst>
              <a:ext uri="{FF2B5EF4-FFF2-40B4-BE49-F238E27FC236}">
                <a16:creationId xmlns:a16="http://schemas.microsoft.com/office/drawing/2014/main" id="{4CBF914E-B182-86B3-7CA6-43A799E71D56}"/>
              </a:ext>
            </a:extLst>
          </p:cNvPr>
          <p:cNvSpPr/>
          <p:nvPr/>
        </p:nvSpPr>
        <p:spPr>
          <a:xfrm>
            <a:off x="3386139" y="3325520"/>
            <a:ext cx="1489196" cy="1295717"/>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tx1"/>
                </a:solidFill>
                <a:latin typeface="+mj-lt"/>
              </a:rPr>
              <a:t>Edge location</a:t>
            </a:r>
          </a:p>
        </p:txBody>
      </p:sp>
      <p:sp>
        <p:nvSpPr>
          <p:cNvPr id="8" name="Rectangle 7">
            <a:extLst>
              <a:ext uri="{FF2B5EF4-FFF2-40B4-BE49-F238E27FC236}">
                <a16:creationId xmlns:a16="http://schemas.microsoft.com/office/drawing/2014/main" id="{E562F8A9-8892-7437-331F-46EA9F972701}"/>
              </a:ext>
            </a:extLst>
          </p:cNvPr>
          <p:cNvSpPr/>
          <p:nvPr/>
        </p:nvSpPr>
        <p:spPr>
          <a:xfrm>
            <a:off x="3386140" y="4835312"/>
            <a:ext cx="1489196" cy="1295717"/>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tx1"/>
                </a:solidFill>
                <a:latin typeface="+mj-lt"/>
              </a:rPr>
              <a:t>Store</a:t>
            </a:r>
          </a:p>
        </p:txBody>
      </p:sp>
      <p:sp>
        <p:nvSpPr>
          <p:cNvPr id="9" name="Rectangle 8">
            <a:extLst>
              <a:ext uri="{FF2B5EF4-FFF2-40B4-BE49-F238E27FC236}">
                <a16:creationId xmlns:a16="http://schemas.microsoft.com/office/drawing/2014/main" id="{EDFA8965-9D2E-24E9-5673-23EDF059763E}"/>
              </a:ext>
            </a:extLst>
          </p:cNvPr>
          <p:cNvSpPr/>
          <p:nvPr/>
        </p:nvSpPr>
        <p:spPr>
          <a:xfrm>
            <a:off x="3386139" y="1825333"/>
            <a:ext cx="1489196" cy="1295717"/>
          </a:xfrm>
          <a:prstGeom prst="rect">
            <a:avLst/>
          </a:prstGeom>
          <a:noFill/>
          <a:ln w="28575">
            <a:solidFill>
              <a:schemeClr val="accent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tx1"/>
                </a:solidFill>
                <a:latin typeface="+mj-lt"/>
              </a:rPr>
              <a:t>Public cloud</a:t>
            </a:r>
          </a:p>
        </p:txBody>
      </p:sp>
      <p:sp>
        <p:nvSpPr>
          <p:cNvPr id="10" name="TextBox 9">
            <a:extLst>
              <a:ext uri="{FF2B5EF4-FFF2-40B4-BE49-F238E27FC236}">
                <a16:creationId xmlns:a16="http://schemas.microsoft.com/office/drawing/2014/main" id="{0821FBAA-F78A-C859-1A80-A9BB97C71DED}"/>
              </a:ext>
            </a:extLst>
          </p:cNvPr>
          <p:cNvSpPr txBox="1"/>
          <p:nvPr/>
        </p:nvSpPr>
        <p:spPr>
          <a:xfrm>
            <a:off x="6898641" y="1836841"/>
            <a:ext cx="4561522" cy="2410916"/>
          </a:xfrm>
          <a:prstGeom prst="rect">
            <a:avLst/>
          </a:prstGeom>
          <a:noFill/>
        </p:spPr>
        <p:txBody>
          <a:bodyPr wrap="square" rtlCol="0">
            <a:spAutoFit/>
          </a:bodyPr>
          <a:lstStyle/>
          <a:p>
            <a:pPr marL="285750" indent="-285750">
              <a:spcBef>
                <a:spcPts val="400"/>
              </a:spcBef>
              <a:buClr>
                <a:schemeClr val="accent1"/>
              </a:buClr>
              <a:buFont typeface="Arial" panose="020B0604020202020204" pitchFamily="34" charset="0"/>
              <a:buChar char="•"/>
            </a:pPr>
            <a:r>
              <a:rPr lang="en-US"/>
              <a:t>The management layer doesn’t need direct access to managed clusters. No exposed endpoints.</a:t>
            </a:r>
          </a:p>
          <a:p>
            <a:pPr marL="285750" indent="-285750">
              <a:spcBef>
                <a:spcPts val="400"/>
              </a:spcBef>
              <a:buClr>
                <a:schemeClr val="accent1"/>
              </a:buClr>
              <a:buFont typeface="Arial" panose="020B0604020202020204" pitchFamily="34" charset="0"/>
              <a:buChar char="•"/>
            </a:pPr>
            <a:r>
              <a:rPr lang="en-US"/>
              <a:t>Simplified FW and networking.</a:t>
            </a:r>
          </a:p>
          <a:p>
            <a:pPr marL="285750" indent="-285750">
              <a:spcBef>
                <a:spcPts val="400"/>
              </a:spcBef>
              <a:buClr>
                <a:schemeClr val="accent1"/>
              </a:buClr>
              <a:buFont typeface="Arial" panose="020B0604020202020204" pitchFamily="34" charset="0"/>
              <a:buChar char="•"/>
            </a:pPr>
            <a:r>
              <a:rPr lang="en-US"/>
              <a:t>Expiring registration tokens and restricted Service Account (only access to list bundles, and check bundle and cluster status)</a:t>
            </a:r>
          </a:p>
        </p:txBody>
      </p:sp>
      <p:pic>
        <p:nvPicPr>
          <p:cNvPr id="15" name="Graphic 14">
            <a:extLst>
              <a:ext uri="{FF2B5EF4-FFF2-40B4-BE49-F238E27FC236}">
                <a16:creationId xmlns:a16="http://schemas.microsoft.com/office/drawing/2014/main" id="{16F4E548-D35B-0B97-9E9B-EB80F46023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175" y="5390246"/>
            <a:ext cx="333730" cy="323879"/>
          </a:xfrm>
          <a:prstGeom prst="rect">
            <a:avLst/>
          </a:prstGeom>
        </p:spPr>
      </p:pic>
      <p:grpSp>
        <p:nvGrpSpPr>
          <p:cNvPr id="23" name="Group 22">
            <a:extLst>
              <a:ext uri="{FF2B5EF4-FFF2-40B4-BE49-F238E27FC236}">
                <a16:creationId xmlns:a16="http://schemas.microsoft.com/office/drawing/2014/main" id="{DB03B90B-5216-037D-F1B9-BF06494997F2}"/>
              </a:ext>
            </a:extLst>
          </p:cNvPr>
          <p:cNvGrpSpPr/>
          <p:nvPr/>
        </p:nvGrpSpPr>
        <p:grpSpPr>
          <a:xfrm>
            <a:off x="3613149" y="3841929"/>
            <a:ext cx="851338" cy="532899"/>
            <a:chOff x="7810499" y="5271171"/>
            <a:chExt cx="851338" cy="532899"/>
          </a:xfrm>
        </p:grpSpPr>
        <p:pic>
          <p:nvPicPr>
            <p:cNvPr id="21" name="Picture 20" descr="A yellow square with white dots&#10;&#10;Description automatically generated">
              <a:extLst>
                <a:ext uri="{FF2B5EF4-FFF2-40B4-BE49-F238E27FC236}">
                  <a16:creationId xmlns:a16="http://schemas.microsoft.com/office/drawing/2014/main" id="{87F03C8F-2B3F-0EBF-5898-D2C106530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0138" y="5397992"/>
              <a:ext cx="348550" cy="286711"/>
            </a:xfrm>
            <a:prstGeom prst="rect">
              <a:avLst/>
            </a:prstGeom>
          </p:spPr>
        </p:pic>
        <p:sp>
          <p:nvSpPr>
            <p:cNvPr id="22" name="Rounded Rectangle 21">
              <a:extLst>
                <a:ext uri="{FF2B5EF4-FFF2-40B4-BE49-F238E27FC236}">
                  <a16:creationId xmlns:a16="http://schemas.microsoft.com/office/drawing/2014/main" id="{3DF7EAEC-6837-910F-45A5-D24E47AD83AC}"/>
                </a:ext>
              </a:extLst>
            </p:cNvPr>
            <p:cNvSpPr/>
            <p:nvPr/>
          </p:nvSpPr>
          <p:spPr>
            <a:xfrm>
              <a:off x="7810499" y="5271171"/>
              <a:ext cx="851338"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Graphic 24">
            <a:extLst>
              <a:ext uri="{FF2B5EF4-FFF2-40B4-BE49-F238E27FC236}">
                <a16:creationId xmlns:a16="http://schemas.microsoft.com/office/drawing/2014/main" id="{33F955A2-D645-D13D-30AF-48E5608DE5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509" y="2362863"/>
            <a:ext cx="333730" cy="323879"/>
          </a:xfrm>
          <a:prstGeom prst="rect">
            <a:avLst/>
          </a:prstGeom>
        </p:spPr>
      </p:pic>
      <p:pic>
        <p:nvPicPr>
          <p:cNvPr id="36" name="Picture 35">
            <a:extLst>
              <a:ext uri="{FF2B5EF4-FFF2-40B4-BE49-F238E27FC236}">
                <a16:creationId xmlns:a16="http://schemas.microsoft.com/office/drawing/2014/main" id="{4AE17495-97D2-B715-FEE8-A3587679D639}"/>
              </a:ext>
            </a:extLst>
          </p:cNvPr>
          <p:cNvPicPr>
            <a:picLocks noChangeAspect="1"/>
          </p:cNvPicPr>
          <p:nvPr/>
        </p:nvPicPr>
        <p:blipFill>
          <a:blip r:embed="rId6"/>
          <a:stretch>
            <a:fillRect/>
          </a:stretch>
        </p:blipFill>
        <p:spPr>
          <a:xfrm>
            <a:off x="3612661" y="3943278"/>
            <a:ext cx="432929" cy="330200"/>
          </a:xfrm>
          <a:prstGeom prst="rect">
            <a:avLst/>
          </a:prstGeom>
        </p:spPr>
      </p:pic>
      <p:sp>
        <p:nvSpPr>
          <p:cNvPr id="39" name="Rounded Rectangle 38">
            <a:extLst>
              <a:ext uri="{FF2B5EF4-FFF2-40B4-BE49-F238E27FC236}">
                <a16:creationId xmlns:a16="http://schemas.microsoft.com/office/drawing/2014/main" id="{43F04EA3-7467-D999-E403-A864B65BE3D0}"/>
              </a:ext>
            </a:extLst>
          </p:cNvPr>
          <p:cNvSpPr/>
          <p:nvPr/>
        </p:nvSpPr>
        <p:spPr>
          <a:xfrm>
            <a:off x="3619921" y="2262438"/>
            <a:ext cx="1027022"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solidFill>
              </a:rPr>
              <a:t>+</a:t>
            </a:r>
          </a:p>
        </p:txBody>
      </p:sp>
      <p:pic>
        <p:nvPicPr>
          <p:cNvPr id="40" name="Picture 39">
            <a:extLst>
              <a:ext uri="{FF2B5EF4-FFF2-40B4-BE49-F238E27FC236}">
                <a16:creationId xmlns:a16="http://schemas.microsoft.com/office/drawing/2014/main" id="{652D650E-B2C3-4C8D-A9D7-55B1C6B06FF1}"/>
              </a:ext>
            </a:extLst>
          </p:cNvPr>
          <p:cNvPicPr>
            <a:picLocks noChangeAspect="1"/>
          </p:cNvPicPr>
          <p:nvPr/>
        </p:nvPicPr>
        <p:blipFill>
          <a:blip r:embed="rId6"/>
          <a:stretch>
            <a:fillRect/>
          </a:stretch>
        </p:blipFill>
        <p:spPr>
          <a:xfrm>
            <a:off x="3619433" y="2363787"/>
            <a:ext cx="432929" cy="330200"/>
          </a:xfrm>
          <a:prstGeom prst="rect">
            <a:avLst/>
          </a:prstGeom>
        </p:spPr>
      </p:pic>
      <p:pic>
        <p:nvPicPr>
          <p:cNvPr id="41" name="Graphic 40">
            <a:extLst>
              <a:ext uri="{FF2B5EF4-FFF2-40B4-BE49-F238E27FC236}">
                <a16:creationId xmlns:a16="http://schemas.microsoft.com/office/drawing/2014/main" id="{F4CF987D-4EA6-0E80-C269-4AA91DC2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0909" y="2389345"/>
            <a:ext cx="264954" cy="297397"/>
          </a:xfrm>
          <a:prstGeom prst="rect">
            <a:avLst/>
          </a:prstGeom>
        </p:spPr>
      </p:pic>
      <p:pic>
        <p:nvPicPr>
          <p:cNvPr id="43" name="Picture 42">
            <a:extLst>
              <a:ext uri="{FF2B5EF4-FFF2-40B4-BE49-F238E27FC236}">
                <a16:creationId xmlns:a16="http://schemas.microsoft.com/office/drawing/2014/main" id="{872E3B6D-D7D5-41C4-A4FA-D2E3017B4FCD}"/>
              </a:ext>
            </a:extLst>
          </p:cNvPr>
          <p:cNvPicPr>
            <a:picLocks noChangeAspect="1"/>
          </p:cNvPicPr>
          <p:nvPr/>
        </p:nvPicPr>
        <p:blipFill>
          <a:blip r:embed="rId9"/>
          <a:stretch>
            <a:fillRect/>
          </a:stretch>
        </p:blipFill>
        <p:spPr>
          <a:xfrm>
            <a:off x="1506716" y="2352309"/>
            <a:ext cx="512797" cy="334433"/>
          </a:xfrm>
          <a:prstGeom prst="rect">
            <a:avLst/>
          </a:prstGeom>
        </p:spPr>
      </p:pic>
      <p:cxnSp>
        <p:nvCxnSpPr>
          <p:cNvPr id="45" name="Straight Arrow Connector 44">
            <a:extLst>
              <a:ext uri="{FF2B5EF4-FFF2-40B4-BE49-F238E27FC236}">
                <a16:creationId xmlns:a16="http://schemas.microsoft.com/office/drawing/2014/main" id="{3938DE14-F240-EDC4-F5E0-EC5726B814DB}"/>
              </a:ext>
            </a:extLst>
          </p:cNvPr>
          <p:cNvCxnSpPr>
            <a:cxnSpLocks/>
          </p:cNvCxnSpPr>
          <p:nvPr/>
        </p:nvCxnSpPr>
        <p:spPr>
          <a:xfrm flipH="1">
            <a:off x="2019513" y="2389345"/>
            <a:ext cx="15931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2C3526E-361B-3E15-68D7-0708AF420080}"/>
              </a:ext>
            </a:extLst>
          </p:cNvPr>
          <p:cNvGrpSpPr/>
          <p:nvPr/>
        </p:nvGrpSpPr>
        <p:grpSpPr>
          <a:xfrm>
            <a:off x="2020348" y="2475174"/>
            <a:ext cx="1599085" cy="109111"/>
            <a:chOff x="2020348" y="2475174"/>
            <a:chExt cx="1599085" cy="109111"/>
          </a:xfrm>
        </p:grpSpPr>
        <p:sp>
          <p:nvSpPr>
            <p:cNvPr id="46" name="Can 45">
              <a:extLst>
                <a:ext uri="{FF2B5EF4-FFF2-40B4-BE49-F238E27FC236}">
                  <a16:creationId xmlns:a16="http://schemas.microsoft.com/office/drawing/2014/main" id="{12E14F39-D0FC-EBB9-78D8-26A851346E3A}"/>
                </a:ext>
              </a:extLst>
            </p:cNvPr>
            <p:cNvSpPr/>
            <p:nvPr/>
          </p:nvSpPr>
          <p:spPr>
            <a:xfrm rot="5400000">
              <a:off x="2764077" y="1857752"/>
              <a:ext cx="109111" cy="134395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E303A4F-E943-1EFE-BEC8-996853502E8A}"/>
                </a:ext>
              </a:extLst>
            </p:cNvPr>
            <p:cNvCxnSpPr>
              <a:cxnSpLocks/>
              <a:stCxn id="46" idx="1"/>
              <a:endCxn id="40" idx="1"/>
            </p:cNvCxnSpPr>
            <p:nvPr/>
          </p:nvCxnSpPr>
          <p:spPr>
            <a:xfrm flipV="1">
              <a:off x="3490610" y="2528887"/>
              <a:ext cx="128823" cy="84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24EC8B-39EC-DDF0-16CB-7ACCD405D1C2}"/>
                </a:ext>
              </a:extLst>
            </p:cNvPr>
            <p:cNvCxnSpPr>
              <a:cxnSpLocks/>
            </p:cNvCxnSpPr>
            <p:nvPr/>
          </p:nvCxnSpPr>
          <p:spPr>
            <a:xfrm flipV="1">
              <a:off x="2020348" y="2537200"/>
              <a:ext cx="128823" cy="843"/>
            </a:xfrm>
            <a:prstGeom prst="straightConnector1">
              <a:avLst/>
            </a:prstGeom>
            <a:ln w="28575">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90DFA70F-09D2-50AA-938D-84F56DCF51CA}"/>
              </a:ext>
            </a:extLst>
          </p:cNvPr>
          <p:cNvSpPr/>
          <p:nvPr/>
        </p:nvSpPr>
        <p:spPr>
          <a:xfrm>
            <a:off x="3152042" y="2096965"/>
            <a:ext cx="242889" cy="760535"/>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700"/>
              <a:t>Drop incoming</a:t>
            </a:r>
          </a:p>
        </p:txBody>
      </p:sp>
      <p:sp>
        <p:nvSpPr>
          <p:cNvPr id="63" name="Rounded Rectangle 62">
            <a:extLst>
              <a:ext uri="{FF2B5EF4-FFF2-40B4-BE49-F238E27FC236}">
                <a16:creationId xmlns:a16="http://schemas.microsoft.com/office/drawing/2014/main" id="{D2749163-9037-07A0-D937-67ACD1222A6E}"/>
              </a:ext>
            </a:extLst>
          </p:cNvPr>
          <p:cNvSpPr/>
          <p:nvPr/>
        </p:nvSpPr>
        <p:spPr>
          <a:xfrm>
            <a:off x="1646086" y="3081391"/>
            <a:ext cx="851338"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B6FADC96-9E83-BBBC-10D3-74F0D9D8D59D}"/>
              </a:ext>
            </a:extLst>
          </p:cNvPr>
          <p:cNvPicPr>
            <a:picLocks noChangeAspect="1"/>
          </p:cNvPicPr>
          <p:nvPr/>
        </p:nvPicPr>
        <p:blipFill>
          <a:blip r:embed="rId6"/>
          <a:stretch>
            <a:fillRect/>
          </a:stretch>
        </p:blipFill>
        <p:spPr>
          <a:xfrm>
            <a:off x="1645598" y="3182740"/>
            <a:ext cx="432929" cy="330200"/>
          </a:xfrm>
          <a:prstGeom prst="rect">
            <a:avLst/>
          </a:prstGeom>
        </p:spPr>
      </p:pic>
      <p:pic>
        <p:nvPicPr>
          <p:cNvPr id="1026" name="Picture 2">
            <a:extLst>
              <a:ext uri="{FF2B5EF4-FFF2-40B4-BE49-F238E27FC236}">
                <a16:creationId xmlns:a16="http://schemas.microsoft.com/office/drawing/2014/main" id="{17E41BF9-FB77-1120-F68D-9C6013225E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56" t="129" r="-1856" b="21727"/>
          <a:stretch/>
        </p:blipFill>
        <p:spPr bwMode="auto">
          <a:xfrm>
            <a:off x="2066585" y="3208359"/>
            <a:ext cx="384368" cy="319914"/>
          </a:xfrm>
          <a:prstGeom prst="rect">
            <a:avLst/>
          </a:prstGeom>
          <a:noFill/>
          <a:extLst>
            <a:ext uri="{909E8E84-426E-40DD-AFC4-6F175D3DCCD1}">
              <a14:hiddenFill xmlns:a14="http://schemas.microsoft.com/office/drawing/2010/main">
                <a:solidFill>
                  <a:srgbClr val="FFFFFF"/>
                </a:solidFill>
              </a14:hiddenFill>
            </a:ext>
          </a:extLst>
        </p:spPr>
      </p:pic>
      <p:sp>
        <p:nvSpPr>
          <p:cNvPr id="65" name="Rounded Rectangle 64">
            <a:extLst>
              <a:ext uri="{FF2B5EF4-FFF2-40B4-BE49-F238E27FC236}">
                <a16:creationId xmlns:a16="http://schemas.microsoft.com/office/drawing/2014/main" id="{842A8EEF-B722-51CA-2271-62912B40EE56}"/>
              </a:ext>
            </a:extLst>
          </p:cNvPr>
          <p:cNvSpPr/>
          <p:nvPr/>
        </p:nvSpPr>
        <p:spPr>
          <a:xfrm>
            <a:off x="1645598" y="3715639"/>
            <a:ext cx="851338"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8877D915-AE94-E81F-18EA-A2FE6E565483}"/>
              </a:ext>
            </a:extLst>
          </p:cNvPr>
          <p:cNvPicPr>
            <a:picLocks noChangeAspect="1"/>
          </p:cNvPicPr>
          <p:nvPr/>
        </p:nvPicPr>
        <p:blipFill>
          <a:blip r:embed="rId6"/>
          <a:stretch>
            <a:fillRect/>
          </a:stretch>
        </p:blipFill>
        <p:spPr>
          <a:xfrm>
            <a:off x="1645110" y="3816988"/>
            <a:ext cx="432929" cy="330200"/>
          </a:xfrm>
          <a:prstGeom prst="rect">
            <a:avLst/>
          </a:prstGeom>
        </p:spPr>
      </p:pic>
      <p:pic>
        <p:nvPicPr>
          <p:cNvPr id="67" name="Picture 2">
            <a:extLst>
              <a:ext uri="{FF2B5EF4-FFF2-40B4-BE49-F238E27FC236}">
                <a16:creationId xmlns:a16="http://schemas.microsoft.com/office/drawing/2014/main" id="{1878BDDE-42B4-E836-F73D-9D7E038226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56" t="129" r="-1856" b="21727"/>
          <a:stretch/>
        </p:blipFill>
        <p:spPr bwMode="auto">
          <a:xfrm>
            <a:off x="2066097" y="3842607"/>
            <a:ext cx="384368" cy="319914"/>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Elbow Connector 68">
            <a:extLst>
              <a:ext uri="{FF2B5EF4-FFF2-40B4-BE49-F238E27FC236}">
                <a16:creationId xmlns:a16="http://schemas.microsoft.com/office/drawing/2014/main" id="{C61B787A-1803-97FE-6124-26820D1E5FE1}"/>
              </a:ext>
            </a:extLst>
          </p:cNvPr>
          <p:cNvCxnSpPr>
            <a:cxnSpLocks/>
            <a:endCxn id="64" idx="1"/>
          </p:cNvCxnSpPr>
          <p:nvPr/>
        </p:nvCxnSpPr>
        <p:spPr>
          <a:xfrm>
            <a:off x="1065774" y="2810041"/>
            <a:ext cx="579824" cy="537799"/>
          </a:xfrm>
          <a:prstGeom prst="bentConnector3">
            <a:avLst>
              <a:gd name="adj1" fmla="val 6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DBB8F452-FD22-86BA-1E82-65F5B10353F3}"/>
              </a:ext>
            </a:extLst>
          </p:cNvPr>
          <p:cNvCxnSpPr>
            <a:cxnSpLocks/>
            <a:endCxn id="65" idx="1"/>
          </p:cNvCxnSpPr>
          <p:nvPr/>
        </p:nvCxnSpPr>
        <p:spPr>
          <a:xfrm rot="16200000" flipH="1">
            <a:off x="762552" y="3099043"/>
            <a:ext cx="1186754" cy="579337"/>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7" name="Can 76">
            <a:extLst>
              <a:ext uri="{FF2B5EF4-FFF2-40B4-BE49-F238E27FC236}">
                <a16:creationId xmlns:a16="http://schemas.microsoft.com/office/drawing/2014/main" id="{86E7428E-A1CA-93A4-8DDD-E7FD52C023D4}"/>
              </a:ext>
            </a:extLst>
          </p:cNvPr>
          <p:cNvSpPr/>
          <p:nvPr/>
        </p:nvSpPr>
        <p:spPr>
          <a:xfrm rot="5400000">
            <a:off x="1222276" y="3736839"/>
            <a:ext cx="100815" cy="49049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8D433CC6-0758-AAE4-4F75-E6AA39B18AD3}"/>
              </a:ext>
            </a:extLst>
          </p:cNvPr>
          <p:cNvGrpSpPr/>
          <p:nvPr/>
        </p:nvGrpSpPr>
        <p:grpSpPr>
          <a:xfrm>
            <a:off x="5234822" y="1776065"/>
            <a:ext cx="6219551" cy="4235127"/>
            <a:chOff x="5234822" y="1776065"/>
            <a:chExt cx="6219551" cy="4235127"/>
          </a:xfrm>
        </p:grpSpPr>
        <p:sp>
          <p:nvSpPr>
            <p:cNvPr id="12" name="TextBox 11">
              <a:extLst>
                <a:ext uri="{FF2B5EF4-FFF2-40B4-BE49-F238E27FC236}">
                  <a16:creationId xmlns:a16="http://schemas.microsoft.com/office/drawing/2014/main" id="{FB24DFB9-06A8-6C0A-6E52-4E35E98BD83E}"/>
                </a:ext>
              </a:extLst>
            </p:cNvPr>
            <p:cNvSpPr txBox="1"/>
            <p:nvPr/>
          </p:nvSpPr>
          <p:spPr>
            <a:xfrm>
              <a:off x="6897934" y="4154273"/>
              <a:ext cx="4556439" cy="1856919"/>
            </a:xfrm>
            <a:prstGeom prst="rect">
              <a:avLst/>
            </a:prstGeom>
            <a:noFill/>
          </p:spPr>
          <p:txBody>
            <a:bodyPr wrap="square" rtlCol="0">
              <a:spAutoFit/>
            </a:bodyPr>
            <a:lstStyle/>
            <a:p>
              <a:pPr marL="285750" indent="-285750">
                <a:spcBef>
                  <a:spcPts val="400"/>
                </a:spcBef>
                <a:buClr>
                  <a:schemeClr val="accent1"/>
                </a:buClr>
                <a:buFont typeface="Arial" panose="020B0604020202020204" pitchFamily="34" charset="0"/>
                <a:buChar char="•"/>
              </a:pPr>
              <a:r>
                <a:rPr lang="en-US"/>
                <a:t>Direct traffic used for payload: get Bundles, check for repo changes, ….</a:t>
              </a:r>
            </a:p>
            <a:p>
              <a:pPr marL="285750" indent="-285750">
                <a:spcBef>
                  <a:spcPts val="400"/>
                </a:spcBef>
                <a:buClr>
                  <a:schemeClr val="accent1"/>
                </a:buClr>
                <a:buFont typeface="Arial" panose="020B0604020202020204" pitchFamily="34" charset="0"/>
                <a:buChar char="•"/>
              </a:pPr>
              <a:r>
                <a:rPr lang="en-US"/>
                <a:t>Tunneled traffic just used to check cluster/bundle state, …</a:t>
              </a:r>
            </a:p>
            <a:p>
              <a:pPr marL="285750" indent="-285750">
                <a:spcBef>
                  <a:spcPts val="400"/>
                </a:spcBef>
                <a:buClr>
                  <a:schemeClr val="accent1"/>
                </a:buClr>
                <a:buFont typeface="Arial" panose="020B0604020202020204" pitchFamily="34" charset="0"/>
                <a:buChar char="•"/>
              </a:pPr>
              <a:r>
                <a:rPr lang="en-US"/>
                <a:t>Supports non persistent links and air gapped scenarios*</a:t>
              </a:r>
            </a:p>
          </p:txBody>
        </p:sp>
        <p:cxnSp>
          <p:nvCxnSpPr>
            <p:cNvPr id="82" name="Straight Connector 81">
              <a:extLst>
                <a:ext uri="{FF2B5EF4-FFF2-40B4-BE49-F238E27FC236}">
                  <a16:creationId xmlns:a16="http://schemas.microsoft.com/office/drawing/2014/main" id="{87B8A80E-F50F-F4D5-04A3-8C17528D831E}"/>
                </a:ext>
              </a:extLst>
            </p:cNvPr>
            <p:cNvCxnSpPr/>
            <p:nvPr/>
          </p:nvCxnSpPr>
          <p:spPr>
            <a:xfrm>
              <a:off x="5318730" y="1976120"/>
              <a:ext cx="104651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80E2DB-77BE-5090-2AB1-7B396A47F0F2}"/>
                </a:ext>
              </a:extLst>
            </p:cNvPr>
            <p:cNvCxnSpPr/>
            <p:nvPr/>
          </p:nvCxnSpPr>
          <p:spPr>
            <a:xfrm>
              <a:off x="5305912" y="2389345"/>
              <a:ext cx="104651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7356D65-BA3C-E0F3-9823-8390A157E876}"/>
                </a:ext>
              </a:extLst>
            </p:cNvPr>
            <p:cNvSpPr txBox="1"/>
            <p:nvPr/>
          </p:nvSpPr>
          <p:spPr>
            <a:xfrm>
              <a:off x="5247640" y="1776065"/>
              <a:ext cx="1784582" cy="200055"/>
            </a:xfrm>
            <a:prstGeom prst="rect">
              <a:avLst/>
            </a:prstGeom>
            <a:noFill/>
          </p:spPr>
          <p:txBody>
            <a:bodyPr wrap="square" rtlCol="0">
              <a:spAutoFit/>
            </a:bodyPr>
            <a:lstStyle/>
            <a:p>
              <a:r>
                <a:rPr lang="en-US" sz="700"/>
                <a:t>Direct traffic</a:t>
              </a:r>
            </a:p>
          </p:txBody>
        </p:sp>
        <p:sp>
          <p:nvSpPr>
            <p:cNvPr id="85" name="TextBox 84">
              <a:extLst>
                <a:ext uri="{FF2B5EF4-FFF2-40B4-BE49-F238E27FC236}">
                  <a16:creationId xmlns:a16="http://schemas.microsoft.com/office/drawing/2014/main" id="{64B53CAF-BBDF-D96D-BDBA-544F8A2EC667}"/>
                </a:ext>
              </a:extLst>
            </p:cNvPr>
            <p:cNvSpPr txBox="1"/>
            <p:nvPr/>
          </p:nvSpPr>
          <p:spPr>
            <a:xfrm>
              <a:off x="5234822" y="2189290"/>
              <a:ext cx="1784582" cy="200055"/>
            </a:xfrm>
            <a:prstGeom prst="rect">
              <a:avLst/>
            </a:prstGeom>
            <a:noFill/>
          </p:spPr>
          <p:txBody>
            <a:bodyPr wrap="square" rtlCol="0">
              <a:spAutoFit/>
            </a:bodyPr>
            <a:lstStyle/>
            <a:p>
              <a:r>
                <a:rPr lang="en-US" sz="700"/>
                <a:t>Tunneled traffic</a:t>
              </a:r>
            </a:p>
          </p:txBody>
        </p:sp>
      </p:grpSp>
      <p:cxnSp>
        <p:nvCxnSpPr>
          <p:cNvPr id="88" name="Elbow Connector 87">
            <a:extLst>
              <a:ext uri="{FF2B5EF4-FFF2-40B4-BE49-F238E27FC236}">
                <a16:creationId xmlns:a16="http://schemas.microsoft.com/office/drawing/2014/main" id="{FF1BCB76-48D5-6CF4-07B9-CDD703F81AB5}"/>
              </a:ext>
            </a:extLst>
          </p:cNvPr>
          <p:cNvCxnSpPr>
            <a:endCxn id="24" idx="2"/>
          </p:cNvCxnSpPr>
          <p:nvPr/>
        </p:nvCxnSpPr>
        <p:spPr>
          <a:xfrm rot="16200000" flipV="1">
            <a:off x="1346894" y="2910143"/>
            <a:ext cx="413022" cy="183410"/>
          </a:xfrm>
          <a:prstGeom prst="bentConnector3">
            <a:avLst>
              <a:gd name="adj1" fmla="val -2888"/>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1D1A7710-6CBC-2500-46B9-2C2202A45C27}"/>
              </a:ext>
            </a:extLst>
          </p:cNvPr>
          <p:cNvCxnSpPr>
            <a:cxnSpLocks/>
            <a:endCxn id="24" idx="2"/>
          </p:cNvCxnSpPr>
          <p:nvPr/>
        </p:nvCxnSpPr>
        <p:spPr>
          <a:xfrm rot="16200000" flipV="1">
            <a:off x="1030109" y="3226928"/>
            <a:ext cx="1046592" cy="183410"/>
          </a:xfrm>
          <a:prstGeom prst="bentConnector3">
            <a:avLst>
              <a:gd name="adj1" fmla="val 49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Can 72">
            <a:extLst>
              <a:ext uri="{FF2B5EF4-FFF2-40B4-BE49-F238E27FC236}">
                <a16:creationId xmlns:a16="http://schemas.microsoft.com/office/drawing/2014/main" id="{CCDC03D7-5857-8044-EDC5-612A4A0828E6}"/>
              </a:ext>
            </a:extLst>
          </p:cNvPr>
          <p:cNvSpPr/>
          <p:nvPr/>
        </p:nvSpPr>
        <p:spPr>
          <a:xfrm rot="5400000">
            <a:off x="1228390" y="3102591"/>
            <a:ext cx="100815" cy="49049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27C7AC15-2A60-AAE9-A049-53CA94FBB4C2}"/>
              </a:ext>
            </a:extLst>
          </p:cNvPr>
          <p:cNvSpPr/>
          <p:nvPr/>
        </p:nvSpPr>
        <p:spPr>
          <a:xfrm>
            <a:off x="3613149" y="5277018"/>
            <a:ext cx="851338" cy="5328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BA92E0FC-9377-501A-A631-8B0D31FA163D}"/>
              </a:ext>
            </a:extLst>
          </p:cNvPr>
          <p:cNvPicPr>
            <a:picLocks noChangeAspect="1"/>
          </p:cNvPicPr>
          <p:nvPr/>
        </p:nvPicPr>
        <p:blipFill>
          <a:blip r:embed="rId6"/>
          <a:stretch>
            <a:fillRect/>
          </a:stretch>
        </p:blipFill>
        <p:spPr>
          <a:xfrm>
            <a:off x="3612661" y="5378367"/>
            <a:ext cx="432929" cy="330200"/>
          </a:xfrm>
          <a:prstGeom prst="rect">
            <a:avLst/>
          </a:prstGeom>
        </p:spPr>
      </p:pic>
      <p:sp>
        <p:nvSpPr>
          <p:cNvPr id="98" name="Rectangle 97">
            <a:extLst>
              <a:ext uri="{FF2B5EF4-FFF2-40B4-BE49-F238E27FC236}">
                <a16:creationId xmlns:a16="http://schemas.microsoft.com/office/drawing/2014/main" id="{2777F112-AF0A-2C70-10BE-04A28B9BFFFB}"/>
              </a:ext>
            </a:extLst>
          </p:cNvPr>
          <p:cNvSpPr/>
          <p:nvPr/>
        </p:nvSpPr>
        <p:spPr>
          <a:xfrm>
            <a:off x="3152042" y="3563010"/>
            <a:ext cx="242889" cy="760535"/>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700"/>
              <a:t>Drop incoming</a:t>
            </a:r>
          </a:p>
        </p:txBody>
      </p:sp>
      <p:sp>
        <p:nvSpPr>
          <p:cNvPr id="99" name="Rectangle 98">
            <a:extLst>
              <a:ext uri="{FF2B5EF4-FFF2-40B4-BE49-F238E27FC236}">
                <a16:creationId xmlns:a16="http://schemas.microsoft.com/office/drawing/2014/main" id="{5BD47363-5F72-4A32-BEFA-E9B374258AC0}"/>
              </a:ext>
            </a:extLst>
          </p:cNvPr>
          <p:cNvSpPr/>
          <p:nvPr/>
        </p:nvSpPr>
        <p:spPr>
          <a:xfrm>
            <a:off x="3152042" y="5102224"/>
            <a:ext cx="242889" cy="760535"/>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700"/>
              <a:t>Drop incoming</a:t>
            </a:r>
          </a:p>
        </p:txBody>
      </p:sp>
      <p:sp>
        <p:nvSpPr>
          <p:cNvPr id="24" name="Rounded Rectangle 23">
            <a:extLst>
              <a:ext uri="{FF2B5EF4-FFF2-40B4-BE49-F238E27FC236}">
                <a16:creationId xmlns:a16="http://schemas.microsoft.com/office/drawing/2014/main" id="{826B12F4-A471-F3A7-0A23-DE3BBC49DC5E}"/>
              </a:ext>
            </a:extLst>
          </p:cNvPr>
          <p:cNvSpPr/>
          <p:nvPr/>
        </p:nvSpPr>
        <p:spPr>
          <a:xfrm>
            <a:off x="897749" y="2262438"/>
            <a:ext cx="1127901" cy="532899"/>
          </a:xfrm>
          <a:prstGeom prst="round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4"/>
                </a:solidFill>
              </a:rPr>
              <a:t>+</a:t>
            </a:r>
          </a:p>
        </p:txBody>
      </p:sp>
    </p:spTree>
    <p:extLst>
      <p:ext uri="{BB962C8B-B14F-4D97-AF65-F5344CB8AC3E}">
        <p14:creationId xmlns:p14="http://schemas.microsoft.com/office/powerpoint/2010/main" val="31068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2023 SUSE Light Theme">
  <a:themeElements>
    <a:clrScheme name="SUSE Infinity">
      <a:dk1>
        <a:srgbClr val="000000"/>
      </a:dk1>
      <a:lt1>
        <a:srgbClr val="FFFFFF"/>
      </a:lt1>
      <a:dk2>
        <a:srgbClr val="0C322C"/>
      </a:dk2>
      <a:lt2>
        <a:srgbClr val="EFEFEF"/>
      </a:lt2>
      <a:accent1>
        <a:srgbClr val="30BA78"/>
      </a:accent1>
      <a:accent2>
        <a:srgbClr val="192072"/>
      </a:accent2>
      <a:accent3>
        <a:srgbClr val="2453FF"/>
      </a:accent3>
      <a:accent4>
        <a:srgbClr val="FE7C3F"/>
      </a:accent4>
      <a:accent5>
        <a:srgbClr val="90EBCD"/>
      </a:accent5>
      <a:accent6>
        <a:srgbClr val="A5A5A5"/>
      </a:accent6>
      <a:hlink>
        <a:srgbClr val="ED7D31"/>
      </a:hlink>
      <a:folHlink>
        <a:srgbClr val="FFA56F"/>
      </a:folHlink>
    </a:clrScheme>
    <a:fontScheme name="SUSE Infinity">
      <a:majorFont>
        <a:latin typeface="Poppins Medium"/>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SE-2023-Presentation-Template-2" id="{FDA47B0D-A548-9A48-8457-5556052733F6}" vid="{E454E1FB-E424-5447-B228-E96F1482359A}"/>
    </a:ext>
  </a:extLst>
</a:theme>
</file>

<file path=ppt/theme/theme2.xml><?xml version="1.0" encoding="utf-8"?>
<a:theme xmlns:a="http://schemas.openxmlformats.org/drawingml/2006/main" name="2023 SUSE Dark Theme">
  <a:themeElements>
    <a:clrScheme name="SUSE Infinity">
      <a:dk1>
        <a:srgbClr val="000000"/>
      </a:dk1>
      <a:lt1>
        <a:srgbClr val="FFFFFF"/>
      </a:lt1>
      <a:dk2>
        <a:srgbClr val="0C322C"/>
      </a:dk2>
      <a:lt2>
        <a:srgbClr val="EFEFEF"/>
      </a:lt2>
      <a:accent1>
        <a:srgbClr val="30BA78"/>
      </a:accent1>
      <a:accent2>
        <a:srgbClr val="192072"/>
      </a:accent2>
      <a:accent3>
        <a:srgbClr val="2453FF"/>
      </a:accent3>
      <a:accent4>
        <a:srgbClr val="FE7C3F"/>
      </a:accent4>
      <a:accent5>
        <a:srgbClr val="90EBCD"/>
      </a:accent5>
      <a:accent6>
        <a:srgbClr val="A5A5A5"/>
      </a:accent6>
      <a:hlink>
        <a:srgbClr val="ED7D31"/>
      </a:hlink>
      <a:folHlink>
        <a:srgbClr val="FFA56F"/>
      </a:folHlink>
    </a:clrScheme>
    <a:fontScheme name="SUSE Infinity">
      <a:majorFont>
        <a:latin typeface="Poppins Medium"/>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SE-2023-Presentation-Template-2" id="{FDA47B0D-A548-9A48-8457-5556052733F6}" vid="{CAA3420A-1A91-2446-AE6D-EDD12F9BEAB7}"/>
    </a:ext>
  </a:extLst>
</a:theme>
</file>

<file path=ppt/theme/theme3.xml><?xml version="1.0" encoding="utf-8"?>
<a:theme xmlns:a="http://schemas.openxmlformats.org/drawingml/2006/main" name="2023 Rancher by SUSE Theme">
  <a:themeElements>
    <a:clrScheme name="SUSE Infinity">
      <a:dk1>
        <a:srgbClr val="000000"/>
      </a:dk1>
      <a:lt1>
        <a:srgbClr val="FFFFFF"/>
      </a:lt1>
      <a:dk2>
        <a:srgbClr val="0C322C"/>
      </a:dk2>
      <a:lt2>
        <a:srgbClr val="EFEFEF"/>
      </a:lt2>
      <a:accent1>
        <a:srgbClr val="30BA78"/>
      </a:accent1>
      <a:accent2>
        <a:srgbClr val="192072"/>
      </a:accent2>
      <a:accent3>
        <a:srgbClr val="2453FF"/>
      </a:accent3>
      <a:accent4>
        <a:srgbClr val="FE7C3F"/>
      </a:accent4>
      <a:accent5>
        <a:srgbClr val="90EBCD"/>
      </a:accent5>
      <a:accent6>
        <a:srgbClr val="A5A5A5"/>
      </a:accent6>
      <a:hlink>
        <a:srgbClr val="ED7D31"/>
      </a:hlink>
      <a:folHlink>
        <a:srgbClr val="FFA56F"/>
      </a:folHlink>
    </a:clrScheme>
    <a:fontScheme name="SUSE Infinity">
      <a:majorFont>
        <a:latin typeface="Poppins Medium"/>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SE-2023-Presentation-Template-2" id="{FDA47B0D-A548-9A48-8457-5556052733F6}" vid="{2651678A-9E72-5649-ACF7-E46D905242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187d7ca-9d49-4397-a7a6-4dffe3d83413">
      <Terms xmlns="http://schemas.microsoft.com/office/infopath/2007/PartnerControls"/>
    </lcf76f155ced4ddcb4097134ff3c332f>
    <TaxCatchAll xmlns="d34cf168-afa1-4b77-9e8b-84c256c0c2e8" xsi:nil="true"/>
    <SharedWithUsers xmlns="d34cf168-afa1-4b77-9e8b-84c256c0c2e8">
      <UserInfo>
        <DisplayName>Erin Quill</DisplayName>
        <AccountId>4094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B260A5CDD0B945931DC8AD3570BA13" ma:contentTypeVersion="17" ma:contentTypeDescription="Create a new document." ma:contentTypeScope="" ma:versionID="9a04a46dbf7313ca86a2bafc38031297">
  <xsd:schema xmlns:xsd="http://www.w3.org/2001/XMLSchema" xmlns:xs="http://www.w3.org/2001/XMLSchema" xmlns:p="http://schemas.microsoft.com/office/2006/metadata/properties" xmlns:ns2="5187d7ca-9d49-4397-a7a6-4dffe3d83413" xmlns:ns3="d34cf168-afa1-4b77-9e8b-84c256c0c2e8" targetNamespace="http://schemas.microsoft.com/office/2006/metadata/properties" ma:root="true" ma:fieldsID="5773448f67bf6f94313049b4db657ec8" ns2:_="" ns3:_="">
    <xsd:import namespace="5187d7ca-9d49-4397-a7a6-4dffe3d83413"/>
    <xsd:import namespace="d34cf168-afa1-4b77-9e8b-84c256c0c2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7d7ca-9d49-4397-a7a6-4dffe3d834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b29473-4794-4d51-9b35-0cb5c42d8dc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4cf168-afa1-4b77-9e8b-84c256c0c2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df4e4b6-5fab-44f7-9a81-b491f1403315}" ma:internalName="TaxCatchAll" ma:showField="CatchAllData" ma:web="d34cf168-afa1-4b77-9e8b-84c256c0c2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3C6682-A717-4DEF-A002-EA59B5040EB5}">
  <ds:schemaRefs>
    <ds:schemaRef ds:uri="5187d7ca-9d49-4397-a7a6-4dffe3d83413"/>
    <ds:schemaRef ds:uri="d34cf168-afa1-4b77-9e8b-84c256c0c2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440CC-321B-45D5-8347-1DD14A900045}">
  <ds:schemaRefs>
    <ds:schemaRef ds:uri="5187d7ca-9d49-4397-a7a6-4dffe3d83413"/>
    <ds:schemaRef ds:uri="d34cf168-afa1-4b77-9e8b-84c256c0c2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D228E4-0704-48AB-A5B4-085B844E48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2023 SUSE Light Theme</Template>
  <TotalTime>0</TotalTime>
  <Words>1193</Words>
  <Application>Microsoft Macintosh PowerPoint</Application>
  <PresentationFormat>Widescreen</PresentationFormat>
  <Paragraphs>145</Paragraphs>
  <Slides>12</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Poppins</vt:lpstr>
      <vt:lpstr>Poppins Black</vt:lpstr>
      <vt:lpstr>Poppins Light</vt:lpstr>
      <vt:lpstr>Poppins Medium</vt:lpstr>
      <vt:lpstr>Poppins SemiBold</vt:lpstr>
      <vt:lpstr>Red Hat Text</vt:lpstr>
      <vt:lpstr>Wingdings</vt:lpstr>
      <vt:lpstr>2023 SUSE Light Theme</vt:lpstr>
      <vt:lpstr>2023 SUSE Dark Theme</vt:lpstr>
      <vt:lpstr>2023 Rancher by SUSE Theme</vt:lpstr>
      <vt:lpstr>PowerPoint Presentation</vt:lpstr>
      <vt:lpstr>Agenda</vt:lpstr>
      <vt:lpstr>What is Continuous Delivery? Learn the jargon first</vt:lpstr>
      <vt:lpstr>What is Fleet?</vt:lpstr>
      <vt:lpstr>What is Rancher?</vt:lpstr>
      <vt:lpstr>ArgoCD (&amp; Flux) architectural challenges </vt:lpstr>
      <vt:lpstr>Fleet design principles</vt:lpstr>
      <vt:lpstr>How to scale better with Fleet: main pillars</vt:lpstr>
      <vt:lpstr>Secure and flexible topologies</vt:lpstr>
      <vt:lpstr>Other features summary</vt:lpstr>
      <vt:lpstr>Some real world numbers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Herrera</dc:creator>
  <cp:lastModifiedBy>Juan Herrera</cp:lastModifiedBy>
  <cp:revision>1</cp:revision>
  <dcterms:created xsi:type="dcterms:W3CDTF">2023-10-03T10:49:37Z</dcterms:created>
  <dcterms:modified xsi:type="dcterms:W3CDTF">2023-10-27T08:23:22Z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0x010100A7B260A5CDD0B945931DC8AD3570BA13</vt:lpwstr>
  </property>
  <property fmtid="{D5CDD505-2E9C-101B-9397-08002B2CF9AE}" pid="3" name="MediaServiceImageTags">
    <vt:lpwstr/>
  </property>
</Properties>
</file>